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4" r:id="rId5"/>
    <p:sldId id="260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79B"/>
    <a:srgbClr val="567A6D"/>
    <a:srgbClr val="F06859"/>
    <a:srgbClr val="8A48B0"/>
    <a:srgbClr val="759939"/>
    <a:srgbClr val="20556A"/>
    <a:srgbClr val="769736"/>
    <a:srgbClr val="729A3E"/>
    <a:srgbClr val="6BA14D"/>
    <a:srgbClr val="87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49ABE-9206-4AF4-87AF-0A7BB788EAD3}" v="1383" dt="2022-05-19T19:35:1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63994" autoAdjust="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D11F-E52D-4E2E-9023-59D64412577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F178C-6CB3-4839-A799-0336935FC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Fog computing : Decentralized computing structure located between the cloud and the produced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F178C-6CB3-4839-A799-0336935FC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1.The data is broken down into chunks</a:t>
            </a:r>
          </a:p>
          <a:p>
            <a:r>
              <a:rPr lang="en-US" dirty="0"/>
              <a:t>2.The chunks are placed to participating nodes</a:t>
            </a:r>
          </a:p>
          <a:p>
            <a:r>
              <a:rPr lang="en-US" dirty="0"/>
              <a:t>3.The chunks are organized into line before starting the transmission process</a:t>
            </a:r>
          </a:p>
          <a:p>
            <a:r>
              <a:rPr lang="en-US" dirty="0"/>
              <a:t>4.Base on the previously organized line the cannels are placed, the chunks are transmitting one after one</a:t>
            </a:r>
          </a:p>
          <a:p>
            <a:r>
              <a:rPr lang="en-US" dirty="0"/>
              <a:t>5.After the processing is done, the processed chunks are sorted by their completing time</a:t>
            </a:r>
          </a:p>
          <a:p>
            <a:r>
              <a:rPr lang="en-US" dirty="0"/>
              <a:t>6.Using the channel allocation these chunks returned to the host as-well</a:t>
            </a:r>
          </a:p>
          <a:p>
            <a:r>
              <a:rPr lang="en-US" dirty="0"/>
              <a:t>7.Finally, the chunks are reunited by the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F178C-6CB3-4839-A799-0336935FC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C410-A209-96ED-6942-B449B209F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9FD12-065B-D63B-33A5-C8D85039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97EC-8D7D-677F-E408-AAC03AF4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D770-BF36-42B5-D0FA-8E0DF0B9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78CC-5E7C-CE99-E19E-A16B0C7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178-CF34-71DF-9CA9-4BC894D3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903F4-FF7A-8F5E-7BF8-0E7E572C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3FF8-638B-FEDE-65BC-113AA215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2044-F789-6E75-0454-443345F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2E94-382A-B878-1E4B-AAA9CA32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2A5B2-7C52-56E3-6BA4-64CA5AB66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D247-50AD-7D7C-FEE3-6BC485DC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04B2-8761-BB70-F6DB-884D772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8889-018D-8482-AD10-FC5BE55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F0E4-69A5-CAD3-C688-58D8439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6BAE-3B5C-8C54-CF72-8FAECC9D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BDEF-F7D8-4493-CD07-32DD070E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A34F-FC1C-B7B5-FA92-3DF66AE6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9A11-E872-E39C-EBE5-F2843E4E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D4AB-3D89-AE21-A085-1D15A1D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33CE-410C-3A3C-54F9-06285FAA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8109-0462-2C4C-944F-5C0D441F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80E4-0528-1BE7-0900-9F58DDC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2CAA-80C1-BB50-9E6B-94238586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6D98-A66B-7804-4A9D-56601CB4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D9D-4F85-948E-D9AB-20CDDD5A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9DFF-9EA2-BD1F-3A05-E613CCA2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836EE-06B1-B96D-30C9-E34458B7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36D0-8617-0E0D-5106-CEAE969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1D072-A929-EBAC-CF2A-92F70EC2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FAAF-C477-5941-62B6-D0EBDB10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009B-4EB2-3764-DFC8-65320E34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02F5-1F7D-68A1-4649-6FF30DAC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4AE4-EBAF-6C76-5B73-89FC58C0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E91C-1497-ACCF-FA32-39288F117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CF950-B310-8B33-865A-37B659F2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13301-B710-A8F3-DA8E-5FE5AA65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FB9D-AEAF-2D35-4405-2211E16D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E3A3-17B1-CC9A-1FB6-5D477592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7EB-87F0-C1BB-AFCD-1AEDC5BE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73DDB-F699-B747-FCB7-824F7F6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4743D-BA4D-878A-8AF8-2006EDB3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601C0-01D1-E2BD-82FA-BEA73EC6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F5D2C-CC6C-4BFB-536F-DD7B3C2A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E4B8-485C-0F27-19F0-291E7EE4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BBAC7-058A-1CBA-0B91-08D18715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4FC-5FE2-B88F-F4AA-1F22B3D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1432-44D9-945D-BDCD-BA5BF506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681C5-B40D-946F-9561-7AEF5C68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F7A4-E09A-5FCC-81A6-54B3AB29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B2F8A-32F4-78FA-0FB6-06F588D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8D85-971B-E2DF-3EB3-2FE81F0F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831-A7B6-CF4A-E68C-5FE92726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7046C-63D1-8DB2-B0FE-9FD22C55F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D3B4B-F8D5-B4AC-B09E-249368AB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E9CE7-7F01-15C3-AC71-9433DD79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BCA1-0A36-5AD2-9516-90CFA18D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C07F-1364-2657-96CE-F3DC59A4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1B7CF-A9EF-B47F-3893-2568C034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7BD5-E15E-67B5-D4E3-C0094C2E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4C89-EA7B-323B-E4D9-D3E93031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8EAA-3182-489D-847F-8C63373011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8F8F-1F49-DF10-944D-06320E77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F836-9B65-1038-C9FF-510AFA94C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494B-D524-4555-A1C4-FFAAE4DB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26" Type="http://schemas.openxmlformats.org/officeDocument/2006/relationships/image" Target="../media/image18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slide" Target="slide2.xml"/><Relationship Id="rId25" Type="http://schemas.openxmlformats.org/officeDocument/2006/relationships/image" Target="../media/image17.png"/><Relationship Id="rId2" Type="http://schemas.openxmlformats.org/officeDocument/2006/relationships/slide" Target="slide1.xml"/><Relationship Id="rId16" Type="http://schemas.openxmlformats.org/officeDocument/2006/relationships/image" Target="../media/image10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3.xml"/><Relationship Id="rId22" Type="http://schemas.openxmlformats.org/officeDocument/2006/relationships/image" Target="../media/image14.sv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slide" Target="slide2.xml"/><Relationship Id="rId26" Type="http://schemas.openxmlformats.org/officeDocument/2006/relationships/image" Target="../media/image17.png"/><Relationship Id="rId3" Type="http://schemas.openxmlformats.org/officeDocument/2006/relationships/slide" Target="slide1.xml"/><Relationship Id="rId21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slide" Target="slide4.xml"/><Relationship Id="rId17" Type="http://schemas.openxmlformats.org/officeDocument/2006/relationships/image" Target="../media/image10.svg"/><Relationship Id="rId25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24.sv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6.svg"/><Relationship Id="rId24" Type="http://schemas.openxmlformats.org/officeDocument/2006/relationships/image" Target="../media/image15.png"/><Relationship Id="rId5" Type="http://schemas.openxmlformats.org/officeDocument/2006/relationships/image" Target="../media/image22.svg"/><Relationship Id="rId15" Type="http://schemas.openxmlformats.org/officeDocument/2006/relationships/slide" Target="slide3.xml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slide" Target="slide5.xml"/><Relationship Id="rId14" Type="http://schemas.openxmlformats.org/officeDocument/2006/relationships/image" Target="../media/image8.svg"/><Relationship Id="rId22" Type="http://schemas.openxmlformats.org/officeDocument/2006/relationships/image" Target="../media/image13.png"/><Relationship Id="rId27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26" Type="http://schemas.openxmlformats.org/officeDocument/2006/relationships/image" Target="../media/image18.svg"/><Relationship Id="rId3" Type="http://schemas.openxmlformats.org/officeDocument/2006/relationships/image" Target="../media/image21.png"/><Relationship Id="rId21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slide" Target="slide2.xml"/><Relationship Id="rId25" Type="http://schemas.openxmlformats.org/officeDocument/2006/relationships/image" Target="../media/image17.png"/><Relationship Id="rId2" Type="http://schemas.openxmlformats.org/officeDocument/2006/relationships/slide" Target="slide1.xml"/><Relationship Id="rId16" Type="http://schemas.openxmlformats.org/officeDocument/2006/relationships/image" Target="../media/image26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25.png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5.png"/><Relationship Id="rId14" Type="http://schemas.openxmlformats.org/officeDocument/2006/relationships/slide" Target="slide3.xml"/><Relationship Id="rId22" Type="http://schemas.openxmlformats.org/officeDocument/2006/relationships/image" Target="../media/image14.svg"/><Relationship Id="rId27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7.png"/><Relationship Id="rId18" Type="http://schemas.openxmlformats.org/officeDocument/2006/relationships/slide" Target="slide2.xml"/><Relationship Id="rId26" Type="http://schemas.openxmlformats.org/officeDocument/2006/relationships/image" Target="../media/image17.png"/><Relationship Id="rId3" Type="http://schemas.openxmlformats.org/officeDocument/2006/relationships/slide" Target="slide1.xml"/><Relationship Id="rId21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slide" Target="slide4.xml"/><Relationship Id="rId17" Type="http://schemas.openxmlformats.org/officeDocument/2006/relationships/image" Target="../media/image10.svg"/><Relationship Id="rId25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6.svg"/><Relationship Id="rId24" Type="http://schemas.openxmlformats.org/officeDocument/2006/relationships/image" Target="../media/image15.png"/><Relationship Id="rId5" Type="http://schemas.openxmlformats.org/officeDocument/2006/relationships/image" Target="../media/image22.svg"/><Relationship Id="rId15" Type="http://schemas.openxmlformats.org/officeDocument/2006/relationships/slide" Target="slide3.xml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slide" Target="slide5.xml"/><Relationship Id="rId14" Type="http://schemas.openxmlformats.org/officeDocument/2006/relationships/image" Target="../media/image28.svg"/><Relationship Id="rId22" Type="http://schemas.openxmlformats.org/officeDocument/2006/relationships/image" Target="../media/image13.png"/><Relationship Id="rId27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26" Type="http://schemas.openxmlformats.org/officeDocument/2006/relationships/image" Target="../media/image18.svg"/><Relationship Id="rId3" Type="http://schemas.openxmlformats.org/officeDocument/2006/relationships/image" Target="../media/image21.png"/><Relationship Id="rId21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slide" Target="slide2.xml"/><Relationship Id="rId25" Type="http://schemas.openxmlformats.org/officeDocument/2006/relationships/image" Target="../media/image17.png"/><Relationship Id="rId2" Type="http://schemas.openxmlformats.org/officeDocument/2006/relationships/slide" Target="slide1.xml"/><Relationship Id="rId16" Type="http://schemas.openxmlformats.org/officeDocument/2006/relationships/image" Target="../media/image10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image" Target="../media/image30.svg"/><Relationship Id="rId19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29.png"/><Relationship Id="rId14" Type="http://schemas.openxmlformats.org/officeDocument/2006/relationships/slide" Target="slide3.xml"/><Relationship Id="rId22" Type="http://schemas.openxmlformats.org/officeDocument/2006/relationships/image" Target="../media/image14.sv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26" Type="http://schemas.openxmlformats.org/officeDocument/2006/relationships/image" Target="../media/image18.svg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slide" Target="slide2.xml"/><Relationship Id="rId25" Type="http://schemas.openxmlformats.org/officeDocument/2006/relationships/image" Target="../media/image17.png"/><Relationship Id="rId2" Type="http://schemas.openxmlformats.org/officeDocument/2006/relationships/slide" Target="slide1.xml"/><Relationship Id="rId16" Type="http://schemas.openxmlformats.org/officeDocument/2006/relationships/image" Target="../media/image10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5.png"/><Relationship Id="rId14" Type="http://schemas.openxmlformats.org/officeDocument/2006/relationships/slide" Target="slide3.xml"/><Relationship Id="rId22" Type="http://schemas.openxmlformats.org/officeDocument/2006/relationships/image" Target="../media/image32.svg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26" Type="http://schemas.openxmlformats.org/officeDocument/2006/relationships/image" Target="../media/image18.svg"/><Relationship Id="rId3" Type="http://schemas.openxmlformats.org/officeDocument/2006/relationships/image" Target="../media/image21.png"/><Relationship Id="rId21" Type="http://schemas.openxmlformats.org/officeDocument/2006/relationships/image" Target="../media/image13.png"/><Relationship Id="rId7" Type="http://schemas.openxmlformats.org/officeDocument/2006/relationships/image" Target="../media/image34.svg"/><Relationship Id="rId12" Type="http://schemas.openxmlformats.org/officeDocument/2006/relationships/image" Target="../media/image7.png"/><Relationship Id="rId17" Type="http://schemas.openxmlformats.org/officeDocument/2006/relationships/slide" Target="slide2.xml"/><Relationship Id="rId25" Type="http://schemas.openxmlformats.org/officeDocument/2006/relationships/image" Target="../media/image17.png"/><Relationship Id="rId2" Type="http://schemas.openxmlformats.org/officeDocument/2006/relationships/slide" Target="slide1.xml"/><Relationship Id="rId16" Type="http://schemas.openxmlformats.org/officeDocument/2006/relationships/image" Target="../media/image10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slide" Target="slide4.xml"/><Relationship Id="rId24" Type="http://schemas.openxmlformats.org/officeDocument/2006/relationships/image" Target="../media/image16.svg"/><Relationship Id="rId5" Type="http://schemas.openxmlformats.org/officeDocument/2006/relationships/slide" Target="slide7.xml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5.png"/><Relationship Id="rId14" Type="http://schemas.openxmlformats.org/officeDocument/2006/relationships/slide" Target="slide3.xml"/><Relationship Id="rId22" Type="http://schemas.openxmlformats.org/officeDocument/2006/relationships/image" Target="../media/image14.sv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AE1B1E"/>
            </a:gs>
            <a:gs pos="20000">
              <a:srgbClr val="FC9F32">
                <a:lumMod val="74000"/>
              </a:srgbClr>
            </a:gs>
            <a:gs pos="90000">
              <a:srgbClr val="1A27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!!PicaPica">
            <a:extLst>
              <a:ext uri="{FF2B5EF4-FFF2-40B4-BE49-F238E27FC236}">
                <a16:creationId xmlns:a16="http://schemas.microsoft.com/office/drawing/2014/main" id="{60C073CA-BF73-98B2-A53A-E031DF8B4DF9}"/>
              </a:ext>
            </a:extLst>
          </p:cNvPr>
          <p:cNvGrpSpPr/>
          <p:nvPr/>
        </p:nvGrpSpPr>
        <p:grpSpPr>
          <a:xfrm>
            <a:off x="4707194" y="1763421"/>
            <a:ext cx="2777612" cy="3331158"/>
            <a:chOff x="5096170" y="1770057"/>
            <a:chExt cx="2407486" cy="2887270"/>
          </a:xfrm>
        </p:grpSpPr>
        <p:sp useBgFill="1"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A8303D7-BC99-D04B-B3DD-98A04335D2A0}"/>
                </a:ext>
              </a:extLst>
            </p:cNvPr>
            <p:cNvSpPr/>
            <p:nvPr/>
          </p:nvSpPr>
          <p:spPr>
            <a:xfrm flipV="1">
              <a:off x="5096170" y="3482057"/>
              <a:ext cx="2407486" cy="1160337"/>
            </a:xfrm>
            <a:custGeom>
              <a:avLst/>
              <a:gdLst>
                <a:gd name="connsiteX0" fmla="*/ 927578 w 1304740"/>
                <a:gd name="connsiteY0" fmla="*/ 610323 h 628846"/>
                <a:gd name="connsiteX1" fmla="*/ 1236432 w 1304740"/>
                <a:gd name="connsiteY1" fmla="*/ 426859 h 628846"/>
                <a:gd name="connsiteX2" fmla="*/ 1266162 w 1304740"/>
                <a:gd name="connsiteY2" fmla="*/ 391904 h 628846"/>
                <a:gd name="connsiteX3" fmla="*/ 1293920 w 1304740"/>
                <a:gd name="connsiteY3" fmla="*/ 321477 h 628846"/>
                <a:gd name="connsiteX4" fmla="*/ 668321 w 1304740"/>
                <a:gd name="connsiteY4" fmla="*/ -8231 h 628846"/>
                <a:gd name="connsiteX5" fmla="*/ -10820 w 1304740"/>
                <a:gd name="connsiteY5" fmla="*/ 321477 h 628846"/>
                <a:gd name="connsiteX6" fmla="*/ 30830 w 1304740"/>
                <a:gd name="connsiteY6" fmla="*/ 407079 h 628846"/>
                <a:gd name="connsiteX7" fmla="*/ 57629 w 1304740"/>
                <a:gd name="connsiteY7" fmla="*/ 436559 h 628846"/>
                <a:gd name="connsiteX8" fmla="*/ 358339 w 1304740"/>
                <a:gd name="connsiteY8" fmla="*/ 620186 h 628846"/>
                <a:gd name="connsiteX9" fmla="*/ 927578 w 1304740"/>
                <a:gd name="connsiteY9" fmla="*/ 610323 h 6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740" h="628846">
                  <a:moveTo>
                    <a:pt x="927578" y="610323"/>
                  </a:moveTo>
                  <a:lnTo>
                    <a:pt x="1236432" y="426859"/>
                  </a:lnTo>
                  <a:cubicBezTo>
                    <a:pt x="1249959" y="418828"/>
                    <a:pt x="1260414" y="406533"/>
                    <a:pt x="1266162" y="391904"/>
                  </a:cubicBezTo>
                  <a:lnTo>
                    <a:pt x="1293920" y="321477"/>
                  </a:lnTo>
                  <a:cubicBezTo>
                    <a:pt x="1267149" y="285460"/>
                    <a:pt x="1050584" y="4329"/>
                    <a:pt x="668321" y="-8231"/>
                  </a:cubicBezTo>
                  <a:cubicBezTo>
                    <a:pt x="253650" y="-21853"/>
                    <a:pt x="10681" y="292629"/>
                    <a:pt x="-10820" y="321477"/>
                  </a:cubicBezTo>
                  <a:cubicBezTo>
                    <a:pt x="3072" y="350009"/>
                    <a:pt x="16937" y="378544"/>
                    <a:pt x="30830" y="407079"/>
                  </a:cubicBezTo>
                  <a:cubicBezTo>
                    <a:pt x="36748" y="419267"/>
                    <a:pt x="46047" y="429497"/>
                    <a:pt x="57629" y="436559"/>
                  </a:cubicBezTo>
                  <a:lnTo>
                    <a:pt x="358339" y="620186"/>
                  </a:lnTo>
                  <a:lnTo>
                    <a:pt x="927578" y="610323"/>
                  </a:ln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7B04A9B-8A0A-831D-4367-72AE02B8595B}"/>
                </a:ext>
              </a:extLst>
            </p:cNvPr>
            <p:cNvSpPr/>
            <p:nvPr/>
          </p:nvSpPr>
          <p:spPr>
            <a:xfrm flipV="1">
              <a:off x="5777338" y="3356223"/>
              <a:ext cx="1050348" cy="567812"/>
            </a:xfrm>
            <a:custGeom>
              <a:avLst/>
              <a:gdLst>
                <a:gd name="connsiteX0" fmla="*/ 121819 w 569238"/>
                <a:gd name="connsiteY0" fmla="*/ 298146 h 307727"/>
                <a:gd name="connsiteX1" fmla="*/ -10825 w 569238"/>
                <a:gd name="connsiteY1" fmla="*/ 229950 h 307727"/>
                <a:gd name="connsiteX2" fmla="*/ 42718 w 569238"/>
                <a:gd name="connsiteY2" fmla="*/ 74960 h 307727"/>
                <a:gd name="connsiteX3" fmla="*/ 142109 w 569238"/>
                <a:gd name="connsiteY3" fmla="*/ -9581 h 307727"/>
                <a:gd name="connsiteX4" fmla="*/ 111280 w 569238"/>
                <a:gd name="connsiteY4" fmla="*/ 100322 h 307727"/>
                <a:gd name="connsiteX5" fmla="*/ 445299 w 569238"/>
                <a:gd name="connsiteY5" fmla="*/ 100322 h 307727"/>
                <a:gd name="connsiteX6" fmla="*/ 415654 w 569238"/>
                <a:gd name="connsiteY6" fmla="*/ -9581 h 307727"/>
                <a:gd name="connsiteX7" fmla="*/ 533052 w 569238"/>
                <a:gd name="connsiteY7" fmla="*/ 128502 h 307727"/>
                <a:gd name="connsiteX8" fmla="*/ 558414 w 569238"/>
                <a:gd name="connsiteY8" fmla="*/ 220087 h 307727"/>
                <a:gd name="connsiteX9" fmla="*/ 440198 w 569238"/>
                <a:gd name="connsiteY9" fmla="*/ 290735 h 307727"/>
                <a:gd name="connsiteX10" fmla="*/ 121819 w 569238"/>
                <a:gd name="connsiteY10" fmla="*/ 298146 h 30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9238" h="307727">
                  <a:moveTo>
                    <a:pt x="121819" y="298146"/>
                  </a:moveTo>
                  <a:lnTo>
                    <a:pt x="-10825" y="229950"/>
                  </a:lnTo>
                  <a:cubicBezTo>
                    <a:pt x="-9754" y="203574"/>
                    <a:pt x="-3498" y="138365"/>
                    <a:pt x="42718" y="74960"/>
                  </a:cubicBezTo>
                  <a:cubicBezTo>
                    <a:pt x="77351" y="27445"/>
                    <a:pt x="118888" y="2272"/>
                    <a:pt x="142109" y="-9581"/>
                  </a:cubicBezTo>
                  <a:cubicBezTo>
                    <a:pt x="131823" y="27053"/>
                    <a:pt x="121566" y="63688"/>
                    <a:pt x="111280" y="100322"/>
                  </a:cubicBezTo>
                  <a:lnTo>
                    <a:pt x="445299" y="100322"/>
                  </a:lnTo>
                  <a:lnTo>
                    <a:pt x="415654" y="-9581"/>
                  </a:lnTo>
                  <a:cubicBezTo>
                    <a:pt x="444397" y="9847"/>
                    <a:pt x="499349" y="53092"/>
                    <a:pt x="533052" y="128502"/>
                  </a:cubicBezTo>
                  <a:cubicBezTo>
                    <a:pt x="548495" y="163079"/>
                    <a:pt x="555342" y="195091"/>
                    <a:pt x="558414" y="220087"/>
                  </a:cubicBezTo>
                  <a:cubicBezTo>
                    <a:pt x="519018" y="243646"/>
                    <a:pt x="479594" y="267176"/>
                    <a:pt x="440198" y="290735"/>
                  </a:cubicBezTo>
                  <a:lnTo>
                    <a:pt x="121819" y="298146"/>
                  </a:ln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4088F02-DCF4-5E96-25E1-A53FFF649E40}"/>
                </a:ext>
              </a:extLst>
            </p:cNvPr>
            <p:cNvSpPr/>
            <p:nvPr/>
          </p:nvSpPr>
          <p:spPr>
            <a:xfrm flipV="1">
              <a:off x="6002642" y="3721244"/>
              <a:ext cx="616326" cy="936083"/>
            </a:xfrm>
            <a:custGeom>
              <a:avLst/>
              <a:gdLst>
                <a:gd name="connsiteX0" fmla="*/ -10838 w 334019"/>
                <a:gd name="connsiteY0" fmla="*/ 498928 h 507311"/>
                <a:gd name="connsiteX1" fmla="*/ 323181 w 334019"/>
                <a:gd name="connsiteY1" fmla="*/ 498928 h 507311"/>
                <a:gd name="connsiteX2" fmla="*/ 293535 w 334019"/>
                <a:gd name="connsiteY2" fmla="*/ 389025 h 507311"/>
                <a:gd name="connsiteX3" fmla="*/ 257831 w 334019"/>
                <a:gd name="connsiteY3" fmla="*/ 378691 h 507311"/>
                <a:gd name="connsiteX4" fmla="*/ 280375 w 334019"/>
                <a:gd name="connsiteY4" fmla="*/ 157010 h 507311"/>
                <a:gd name="connsiteX5" fmla="*/ 285222 w 334019"/>
                <a:gd name="connsiteY5" fmla="*/ 11203 h 507311"/>
                <a:gd name="connsiteX6" fmla="*/ 160130 w 334019"/>
                <a:gd name="connsiteY6" fmla="*/ -8315 h 507311"/>
                <a:gd name="connsiteX7" fmla="*/ 20808 w 334019"/>
                <a:gd name="connsiteY7" fmla="*/ 10670 h 507311"/>
                <a:gd name="connsiteX8" fmla="*/ 43662 w 334019"/>
                <a:gd name="connsiteY8" fmla="*/ 380571 h 507311"/>
                <a:gd name="connsiteX9" fmla="*/ 19991 w 334019"/>
                <a:gd name="connsiteY9" fmla="*/ 389025 h 507311"/>
                <a:gd name="connsiteX10" fmla="*/ -10838 w 334019"/>
                <a:gd name="connsiteY10" fmla="*/ 498928 h 50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019" h="507311">
                  <a:moveTo>
                    <a:pt x="-10838" y="498928"/>
                  </a:moveTo>
                  <a:lnTo>
                    <a:pt x="323181" y="498928"/>
                  </a:lnTo>
                  <a:lnTo>
                    <a:pt x="293535" y="389025"/>
                  </a:lnTo>
                  <a:lnTo>
                    <a:pt x="257831" y="378691"/>
                  </a:lnTo>
                  <a:cubicBezTo>
                    <a:pt x="267694" y="309814"/>
                    <a:pt x="275613" y="235759"/>
                    <a:pt x="280375" y="157010"/>
                  </a:cubicBezTo>
                  <a:cubicBezTo>
                    <a:pt x="283419" y="106480"/>
                    <a:pt x="284940" y="57818"/>
                    <a:pt x="285222" y="11203"/>
                  </a:cubicBezTo>
                  <a:cubicBezTo>
                    <a:pt x="254449" y="1951"/>
                    <a:pt x="211672" y="-7424"/>
                    <a:pt x="160130" y="-8315"/>
                  </a:cubicBezTo>
                  <a:cubicBezTo>
                    <a:pt x="101798" y="-9324"/>
                    <a:pt x="53807" y="909"/>
                    <a:pt x="20808" y="10670"/>
                  </a:cubicBezTo>
                  <a:cubicBezTo>
                    <a:pt x="28416" y="133972"/>
                    <a:pt x="36053" y="257272"/>
                    <a:pt x="43662" y="380571"/>
                  </a:cubicBezTo>
                  <a:lnTo>
                    <a:pt x="19991" y="389025"/>
                  </a:lnTo>
                  <a:lnTo>
                    <a:pt x="-10838" y="498928"/>
                  </a:ln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3B2B33B-E36B-CE23-5C32-FABC8D926F1B}"/>
                </a:ext>
              </a:extLst>
            </p:cNvPr>
            <p:cNvSpPr/>
            <p:nvPr/>
          </p:nvSpPr>
          <p:spPr>
            <a:xfrm flipV="1">
              <a:off x="7169678" y="3840705"/>
              <a:ext cx="246675" cy="513169"/>
            </a:xfrm>
            <a:custGeom>
              <a:avLst/>
              <a:gdLst>
                <a:gd name="connsiteX0" fmla="*/ 121211 w 133686"/>
                <a:gd name="connsiteY0" fmla="*/ 263111 h 278112"/>
                <a:gd name="connsiteX1" fmla="*/ 54227 w 133686"/>
                <a:gd name="connsiteY1" fmla="*/ 151095 h 278112"/>
                <a:gd name="connsiteX2" fmla="*/ -4698 w 133686"/>
                <a:gd name="connsiteY2" fmla="*/ -2940 h 278112"/>
                <a:gd name="connsiteX3" fmla="*/ -12476 w 133686"/>
                <a:gd name="connsiteY3" fmla="*/ -8584 h 278112"/>
                <a:gd name="connsiteX4" fmla="*/ 56791 w 133686"/>
                <a:gd name="connsiteY4" fmla="*/ 178416 h 278112"/>
                <a:gd name="connsiteX5" fmla="*/ 112729 w 133686"/>
                <a:gd name="connsiteY5" fmla="*/ 269528 h 278112"/>
                <a:gd name="connsiteX6" fmla="*/ 121211 w 133686"/>
                <a:gd name="connsiteY6" fmla="*/ 263111 h 27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6" h="278112">
                  <a:moveTo>
                    <a:pt x="121211" y="263111"/>
                  </a:moveTo>
                  <a:cubicBezTo>
                    <a:pt x="99259" y="232057"/>
                    <a:pt x="75982" y="194752"/>
                    <a:pt x="54227" y="151095"/>
                  </a:cubicBezTo>
                  <a:cubicBezTo>
                    <a:pt x="25990" y="94400"/>
                    <a:pt x="7560" y="41599"/>
                    <a:pt x="-4698" y="-2940"/>
                  </a:cubicBezTo>
                  <a:cubicBezTo>
                    <a:pt x="-7291" y="-4822"/>
                    <a:pt x="-9883" y="-6705"/>
                    <a:pt x="-12476" y="-8584"/>
                  </a:cubicBezTo>
                  <a:cubicBezTo>
                    <a:pt x="-161" y="44366"/>
                    <a:pt x="20608" y="109276"/>
                    <a:pt x="56791" y="178416"/>
                  </a:cubicBezTo>
                  <a:cubicBezTo>
                    <a:pt x="74883" y="212993"/>
                    <a:pt x="94073" y="243318"/>
                    <a:pt x="112729" y="269528"/>
                  </a:cubicBezTo>
                  <a:cubicBezTo>
                    <a:pt x="115547" y="267389"/>
                    <a:pt x="118393" y="265250"/>
                    <a:pt x="121211" y="263111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74DFB9-C488-C59C-02FE-018254ED8BE5}"/>
                </a:ext>
              </a:extLst>
            </p:cNvPr>
            <p:cNvSpPr/>
            <p:nvPr/>
          </p:nvSpPr>
          <p:spPr>
            <a:xfrm flipV="1">
              <a:off x="5183576" y="3836943"/>
              <a:ext cx="246675" cy="516926"/>
            </a:xfrm>
            <a:custGeom>
              <a:avLst/>
              <a:gdLst>
                <a:gd name="connsiteX0" fmla="*/ -9165 w 133686"/>
                <a:gd name="connsiteY0" fmla="*/ 263107 h 280149"/>
                <a:gd name="connsiteX1" fmla="*/ 57819 w 133686"/>
                <a:gd name="connsiteY1" fmla="*/ 151091 h 280149"/>
                <a:gd name="connsiteX2" fmla="*/ 116744 w 133686"/>
                <a:gd name="connsiteY2" fmla="*/ -2944 h 280149"/>
                <a:gd name="connsiteX3" fmla="*/ 124521 w 133686"/>
                <a:gd name="connsiteY3" fmla="*/ -8588 h 280149"/>
                <a:gd name="connsiteX4" fmla="*/ 55255 w 133686"/>
                <a:gd name="connsiteY4" fmla="*/ 178412 h 280149"/>
                <a:gd name="connsiteX5" fmla="*/ -2289 w 133686"/>
                <a:gd name="connsiteY5" fmla="*/ 271561 h 280149"/>
                <a:gd name="connsiteX6" fmla="*/ -9165 w 133686"/>
                <a:gd name="connsiteY6" fmla="*/ 263107 h 28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86" h="280149">
                  <a:moveTo>
                    <a:pt x="-9165" y="263107"/>
                  </a:moveTo>
                  <a:cubicBezTo>
                    <a:pt x="12787" y="232053"/>
                    <a:pt x="36064" y="194748"/>
                    <a:pt x="57819" y="151091"/>
                  </a:cubicBezTo>
                  <a:cubicBezTo>
                    <a:pt x="86056" y="94396"/>
                    <a:pt x="104485" y="41595"/>
                    <a:pt x="116744" y="-2944"/>
                  </a:cubicBezTo>
                  <a:cubicBezTo>
                    <a:pt x="119336" y="-4827"/>
                    <a:pt x="121929" y="-6709"/>
                    <a:pt x="124521" y="-8588"/>
                  </a:cubicBezTo>
                  <a:cubicBezTo>
                    <a:pt x="112263" y="44184"/>
                    <a:pt x="91551" y="109151"/>
                    <a:pt x="55255" y="178412"/>
                  </a:cubicBezTo>
                  <a:cubicBezTo>
                    <a:pt x="36627" y="213924"/>
                    <a:pt x="16873" y="244923"/>
                    <a:pt x="-2289" y="271561"/>
                  </a:cubicBezTo>
                  <a:cubicBezTo>
                    <a:pt x="-4572" y="268743"/>
                    <a:pt x="-6883" y="265925"/>
                    <a:pt x="-9165" y="263107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7113232-F883-A926-FAB1-1E6696D284C4}"/>
                </a:ext>
              </a:extLst>
            </p:cNvPr>
            <p:cNvSpPr/>
            <p:nvPr/>
          </p:nvSpPr>
          <p:spPr>
            <a:xfrm flipV="1">
              <a:off x="5978411" y="3109397"/>
              <a:ext cx="665565" cy="676934"/>
            </a:xfrm>
            <a:custGeom>
              <a:avLst/>
              <a:gdLst>
                <a:gd name="connsiteX0" fmla="*/ 349867 w 360705"/>
                <a:gd name="connsiteY0" fmla="*/ 104176 h 366866"/>
                <a:gd name="connsiteX1" fmla="*/ 336312 w 360705"/>
                <a:gd name="connsiteY1" fmla="*/ 25271 h 366866"/>
                <a:gd name="connsiteX2" fmla="*/ 247460 w 360705"/>
                <a:gd name="connsiteY2" fmla="*/ -2909 h 366866"/>
                <a:gd name="connsiteX3" fmla="*/ 2293 w 360705"/>
                <a:gd name="connsiteY3" fmla="*/ 25271 h 366866"/>
                <a:gd name="connsiteX4" fmla="*/ -10839 w 360705"/>
                <a:gd name="connsiteY4" fmla="*/ 103246 h 366866"/>
                <a:gd name="connsiteX5" fmla="*/ 15509 w 360705"/>
                <a:gd name="connsiteY5" fmla="*/ 254601 h 366866"/>
                <a:gd name="connsiteX6" fmla="*/ 15678 w 360705"/>
                <a:gd name="connsiteY6" fmla="*/ 338099 h 366866"/>
                <a:gd name="connsiteX7" fmla="*/ 14523 w 360705"/>
                <a:gd name="connsiteY7" fmla="*/ 354979 h 366866"/>
                <a:gd name="connsiteX8" fmla="*/ 238301 w 360705"/>
                <a:gd name="connsiteY8" fmla="*/ 356360 h 366866"/>
                <a:gd name="connsiteX9" fmla="*/ 320728 w 360705"/>
                <a:gd name="connsiteY9" fmla="*/ 356867 h 366866"/>
                <a:gd name="connsiteX10" fmla="*/ 320926 w 360705"/>
                <a:gd name="connsiteY10" fmla="*/ 349371 h 366866"/>
                <a:gd name="connsiteX11" fmla="*/ 321151 w 360705"/>
                <a:gd name="connsiteY11" fmla="*/ 342664 h 366866"/>
                <a:gd name="connsiteX12" fmla="*/ 329211 w 360705"/>
                <a:gd name="connsiteY12" fmla="*/ 232508 h 366866"/>
                <a:gd name="connsiteX13" fmla="*/ 333719 w 360705"/>
                <a:gd name="connsiteY13" fmla="*/ 196607 h 366866"/>
                <a:gd name="connsiteX14" fmla="*/ 342483 w 360705"/>
                <a:gd name="connsiteY14" fmla="*/ 141994 h 366866"/>
                <a:gd name="connsiteX15" fmla="*/ 349867 w 360705"/>
                <a:gd name="connsiteY15" fmla="*/ 104176 h 36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705" h="366866">
                  <a:moveTo>
                    <a:pt x="349867" y="104176"/>
                  </a:moveTo>
                  <a:cubicBezTo>
                    <a:pt x="345329" y="77884"/>
                    <a:pt x="340821" y="51563"/>
                    <a:pt x="336312" y="25271"/>
                  </a:cubicBezTo>
                  <a:cubicBezTo>
                    <a:pt x="311739" y="14197"/>
                    <a:pt x="281981" y="3714"/>
                    <a:pt x="247460" y="-2909"/>
                  </a:cubicBezTo>
                  <a:cubicBezTo>
                    <a:pt x="138797" y="-23762"/>
                    <a:pt x="47888" y="6165"/>
                    <a:pt x="2293" y="25271"/>
                  </a:cubicBezTo>
                  <a:cubicBezTo>
                    <a:pt x="-2075" y="51253"/>
                    <a:pt x="-6471" y="77236"/>
                    <a:pt x="-10839" y="103246"/>
                  </a:cubicBezTo>
                  <a:cubicBezTo>
                    <a:pt x="997" y="144051"/>
                    <a:pt x="11818" y="195198"/>
                    <a:pt x="15509" y="254601"/>
                  </a:cubicBezTo>
                  <a:cubicBezTo>
                    <a:pt x="17397" y="284726"/>
                    <a:pt x="17172" y="312709"/>
                    <a:pt x="15678" y="338099"/>
                  </a:cubicBezTo>
                  <a:cubicBezTo>
                    <a:pt x="15368" y="343848"/>
                    <a:pt x="14974" y="349484"/>
                    <a:pt x="14523" y="354979"/>
                  </a:cubicBezTo>
                  <a:cubicBezTo>
                    <a:pt x="89116" y="355430"/>
                    <a:pt x="163708" y="355881"/>
                    <a:pt x="238301" y="356360"/>
                  </a:cubicBezTo>
                  <a:cubicBezTo>
                    <a:pt x="265777" y="356529"/>
                    <a:pt x="293253" y="356698"/>
                    <a:pt x="320728" y="356867"/>
                  </a:cubicBezTo>
                  <a:cubicBezTo>
                    <a:pt x="320785" y="354387"/>
                    <a:pt x="320841" y="351879"/>
                    <a:pt x="320926" y="349371"/>
                  </a:cubicBezTo>
                  <a:cubicBezTo>
                    <a:pt x="320982" y="347145"/>
                    <a:pt x="321066" y="344919"/>
                    <a:pt x="321151" y="342664"/>
                  </a:cubicBezTo>
                  <a:cubicBezTo>
                    <a:pt x="322278" y="308059"/>
                    <a:pt x="324786" y="271256"/>
                    <a:pt x="329211" y="232508"/>
                  </a:cubicBezTo>
                  <a:cubicBezTo>
                    <a:pt x="330535" y="220729"/>
                    <a:pt x="332029" y="208752"/>
                    <a:pt x="333719" y="196607"/>
                  </a:cubicBezTo>
                  <a:cubicBezTo>
                    <a:pt x="336368" y="177839"/>
                    <a:pt x="339299" y="159634"/>
                    <a:pt x="342483" y="141994"/>
                  </a:cubicBezTo>
                  <a:cubicBezTo>
                    <a:pt x="344822" y="129087"/>
                    <a:pt x="347274" y="116462"/>
                    <a:pt x="349867" y="104176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2869D3-9F6B-2EC7-DF74-12828850A763}"/>
                </a:ext>
              </a:extLst>
            </p:cNvPr>
            <p:cNvSpPr/>
            <p:nvPr/>
          </p:nvSpPr>
          <p:spPr>
            <a:xfrm flipV="1">
              <a:off x="5732767" y="1770057"/>
              <a:ext cx="1130629" cy="874170"/>
            </a:xfrm>
            <a:custGeom>
              <a:avLst/>
              <a:gdLst>
                <a:gd name="connsiteX0" fmla="*/ 59835 w 612745"/>
                <a:gd name="connsiteY0" fmla="*/ -8843 h 473757"/>
                <a:gd name="connsiteX1" fmla="*/ 11393 w 612745"/>
                <a:gd name="connsiteY1" fmla="*/ 77388 h 473757"/>
                <a:gd name="connsiteX2" fmla="*/ 11590 w 612745"/>
                <a:gd name="connsiteY2" fmla="*/ 127464 h 473757"/>
                <a:gd name="connsiteX3" fmla="*/ 34360 w 612745"/>
                <a:gd name="connsiteY3" fmla="*/ 167282 h 473757"/>
                <a:gd name="connsiteX4" fmla="*/ 12633 w 612745"/>
                <a:gd name="connsiteY4" fmla="*/ 162351 h 473757"/>
                <a:gd name="connsiteX5" fmla="*/ -8502 w 612745"/>
                <a:gd name="connsiteY5" fmla="*/ 160237 h 473757"/>
                <a:gd name="connsiteX6" fmla="*/ 5588 w 612745"/>
                <a:gd name="connsiteY6" fmla="*/ 212371 h 473757"/>
                <a:gd name="connsiteX7" fmla="*/ 127354 w 612745"/>
                <a:gd name="connsiteY7" fmla="*/ 305365 h 473757"/>
                <a:gd name="connsiteX8" fmla="*/ 90833 w 612745"/>
                <a:gd name="connsiteY8" fmla="*/ 312410 h 473757"/>
                <a:gd name="connsiteX9" fmla="*/ 34472 w 612745"/>
                <a:gd name="connsiteY9" fmla="*/ 322273 h 473757"/>
                <a:gd name="connsiteX10" fmla="*/ 166919 w 612745"/>
                <a:gd name="connsiteY10" fmla="*/ 396246 h 473757"/>
                <a:gd name="connsiteX11" fmla="*/ 298661 w 612745"/>
                <a:gd name="connsiteY11" fmla="*/ 399769 h 473757"/>
                <a:gd name="connsiteX12" fmla="*/ 281753 w 612745"/>
                <a:gd name="connsiteY12" fmla="*/ 429358 h 473757"/>
                <a:gd name="connsiteX13" fmla="*/ 276822 w 612745"/>
                <a:gd name="connsiteY13" fmla="*/ 452606 h 473757"/>
                <a:gd name="connsiteX14" fmla="*/ 343749 w 612745"/>
                <a:gd name="connsiteY14" fmla="*/ 456129 h 473757"/>
                <a:gd name="connsiteX15" fmla="*/ 474674 w 612745"/>
                <a:gd name="connsiteY15" fmla="*/ 372997 h 473757"/>
                <a:gd name="connsiteX16" fmla="*/ 490455 w 612745"/>
                <a:gd name="connsiteY16" fmla="*/ 417747 h 473757"/>
                <a:gd name="connsiteX17" fmla="*/ 502206 w 612745"/>
                <a:gd name="connsiteY17" fmla="*/ 341999 h 473757"/>
                <a:gd name="connsiteX18" fmla="*/ 573699 w 612745"/>
                <a:gd name="connsiteY18" fmla="*/ 316665 h 473757"/>
                <a:gd name="connsiteX19" fmla="*/ 558623 w 612745"/>
                <a:gd name="connsiteY19" fmla="*/ 305365 h 473757"/>
                <a:gd name="connsiteX20" fmla="*/ 530415 w 612745"/>
                <a:gd name="connsiteY20" fmla="*/ 291275 h 473757"/>
                <a:gd name="connsiteX21" fmla="*/ 600893 w 612745"/>
                <a:gd name="connsiteY21" fmla="*/ 241960 h 473757"/>
                <a:gd name="connsiteX22" fmla="*/ 563554 w 612745"/>
                <a:gd name="connsiteY22" fmla="*/ 240551 h 473757"/>
                <a:gd name="connsiteX23" fmla="*/ 600893 w 612745"/>
                <a:gd name="connsiteY23" fmla="*/ 177145 h 473757"/>
                <a:gd name="connsiteX24" fmla="*/ 581054 w 612745"/>
                <a:gd name="connsiteY24" fmla="*/ 84602 h 473757"/>
                <a:gd name="connsiteX25" fmla="*/ 529062 w 612745"/>
                <a:gd name="connsiteY25" fmla="*/ -12704 h 473757"/>
                <a:gd name="connsiteX26" fmla="*/ 59835 w 612745"/>
                <a:gd name="connsiteY26" fmla="*/ -8843 h 4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12745" h="473757">
                  <a:moveTo>
                    <a:pt x="59835" y="-8843"/>
                  </a:moveTo>
                  <a:lnTo>
                    <a:pt x="11393" y="77388"/>
                  </a:lnTo>
                  <a:cubicBezTo>
                    <a:pt x="2657" y="92943"/>
                    <a:pt x="2742" y="111965"/>
                    <a:pt x="11590" y="127464"/>
                  </a:cubicBezTo>
                  <a:lnTo>
                    <a:pt x="34360" y="167282"/>
                  </a:lnTo>
                  <a:cubicBezTo>
                    <a:pt x="28977" y="165930"/>
                    <a:pt x="21566" y="164126"/>
                    <a:pt x="12633" y="162351"/>
                  </a:cubicBezTo>
                  <a:cubicBezTo>
                    <a:pt x="-5797" y="158659"/>
                    <a:pt x="-7600" y="159533"/>
                    <a:pt x="-8502" y="160237"/>
                  </a:cubicBezTo>
                  <a:cubicBezTo>
                    <a:pt x="-16167" y="166268"/>
                    <a:pt x="-3064" y="196731"/>
                    <a:pt x="5588" y="212371"/>
                  </a:cubicBezTo>
                  <a:cubicBezTo>
                    <a:pt x="17818" y="234520"/>
                    <a:pt x="47942" y="275663"/>
                    <a:pt x="127354" y="305365"/>
                  </a:cubicBezTo>
                  <a:cubicBezTo>
                    <a:pt x="118815" y="307253"/>
                    <a:pt x="106219" y="309874"/>
                    <a:pt x="90833" y="312410"/>
                  </a:cubicBezTo>
                  <a:cubicBezTo>
                    <a:pt x="47830" y="319483"/>
                    <a:pt x="36248" y="317173"/>
                    <a:pt x="34472" y="322273"/>
                  </a:cubicBezTo>
                  <a:cubicBezTo>
                    <a:pt x="30020" y="335095"/>
                    <a:pt x="93369" y="378662"/>
                    <a:pt x="166919" y="396246"/>
                  </a:cubicBezTo>
                  <a:cubicBezTo>
                    <a:pt x="220348" y="409040"/>
                    <a:pt x="267184" y="405236"/>
                    <a:pt x="298661" y="399769"/>
                  </a:cubicBezTo>
                  <a:cubicBezTo>
                    <a:pt x="293814" y="405996"/>
                    <a:pt x="287051" y="415916"/>
                    <a:pt x="281753" y="429358"/>
                  </a:cubicBezTo>
                  <a:cubicBezTo>
                    <a:pt x="277047" y="441334"/>
                    <a:pt x="274511" y="447731"/>
                    <a:pt x="276822" y="452606"/>
                  </a:cubicBezTo>
                  <a:cubicBezTo>
                    <a:pt x="284430" y="468669"/>
                    <a:pt x="339522" y="457059"/>
                    <a:pt x="343749" y="456129"/>
                  </a:cubicBezTo>
                  <a:cubicBezTo>
                    <a:pt x="371028" y="450183"/>
                    <a:pt x="421188" y="433021"/>
                    <a:pt x="474674" y="372997"/>
                  </a:cubicBezTo>
                  <a:cubicBezTo>
                    <a:pt x="480902" y="403094"/>
                    <a:pt x="486172" y="418029"/>
                    <a:pt x="490455" y="417747"/>
                  </a:cubicBezTo>
                  <a:cubicBezTo>
                    <a:pt x="495950" y="417409"/>
                    <a:pt x="499867" y="392160"/>
                    <a:pt x="502206" y="341999"/>
                  </a:cubicBezTo>
                  <a:cubicBezTo>
                    <a:pt x="559891" y="330276"/>
                    <a:pt x="573981" y="322217"/>
                    <a:pt x="573699" y="316665"/>
                  </a:cubicBezTo>
                  <a:cubicBezTo>
                    <a:pt x="573586" y="314129"/>
                    <a:pt x="568599" y="311170"/>
                    <a:pt x="558623" y="305365"/>
                  </a:cubicBezTo>
                  <a:cubicBezTo>
                    <a:pt x="547633" y="298968"/>
                    <a:pt x="537854" y="294403"/>
                    <a:pt x="530415" y="291275"/>
                  </a:cubicBezTo>
                  <a:cubicBezTo>
                    <a:pt x="579927" y="265293"/>
                    <a:pt x="603429" y="248836"/>
                    <a:pt x="600893" y="241960"/>
                  </a:cubicBezTo>
                  <a:cubicBezTo>
                    <a:pt x="599259" y="237535"/>
                    <a:pt x="586831" y="237056"/>
                    <a:pt x="563554" y="240551"/>
                  </a:cubicBezTo>
                  <a:cubicBezTo>
                    <a:pt x="575559" y="229504"/>
                    <a:pt x="594947" y="208172"/>
                    <a:pt x="600893" y="177145"/>
                  </a:cubicBezTo>
                  <a:cubicBezTo>
                    <a:pt x="602246" y="170016"/>
                    <a:pt x="606050" y="146006"/>
                    <a:pt x="581054" y="84602"/>
                  </a:cubicBezTo>
                  <a:cubicBezTo>
                    <a:pt x="570938" y="59747"/>
                    <a:pt x="554762" y="25480"/>
                    <a:pt x="529062" y="-12704"/>
                  </a:cubicBezTo>
                  <a:lnTo>
                    <a:pt x="59835" y="-8843"/>
                  </a:ln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7F9FBC3-3717-890B-069E-06DEBB7339C7}"/>
                </a:ext>
              </a:extLst>
            </p:cNvPr>
            <p:cNvSpPr/>
            <p:nvPr/>
          </p:nvSpPr>
          <p:spPr>
            <a:xfrm flipV="1">
              <a:off x="6679392" y="2624276"/>
              <a:ext cx="195250" cy="325020"/>
            </a:xfrm>
            <a:custGeom>
              <a:avLst/>
              <a:gdLst>
                <a:gd name="connsiteX0" fmla="*/ 15240 w 105816"/>
                <a:gd name="connsiteY0" fmla="*/ 153892 h 176145"/>
                <a:gd name="connsiteX1" fmla="*/ 56975 w 105816"/>
                <a:gd name="connsiteY1" fmla="*/ 163332 h 176145"/>
                <a:gd name="connsiteX2" fmla="*/ 94201 w 105816"/>
                <a:gd name="connsiteY2" fmla="*/ 96743 h 176145"/>
                <a:gd name="connsiteX3" fmla="*/ -11616 w 105816"/>
                <a:gd name="connsiteY3" fmla="*/ -11441 h 176145"/>
                <a:gd name="connsiteX4" fmla="*/ 15240 w 105816"/>
                <a:gd name="connsiteY4" fmla="*/ 153892 h 17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816" h="176145">
                  <a:moveTo>
                    <a:pt x="15240" y="153892"/>
                  </a:moveTo>
                  <a:cubicBezTo>
                    <a:pt x="21553" y="158091"/>
                    <a:pt x="38883" y="168405"/>
                    <a:pt x="56975" y="163332"/>
                  </a:cubicBezTo>
                  <a:cubicBezTo>
                    <a:pt x="84676" y="155555"/>
                    <a:pt x="94144" y="117286"/>
                    <a:pt x="94201" y="96743"/>
                  </a:cubicBezTo>
                  <a:cubicBezTo>
                    <a:pt x="94314" y="53120"/>
                    <a:pt x="52043" y="10004"/>
                    <a:pt x="-11616" y="-11441"/>
                  </a:cubicBezTo>
                  <a:cubicBezTo>
                    <a:pt x="-2682" y="43651"/>
                    <a:pt x="6279" y="98772"/>
                    <a:pt x="15240" y="153892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35DDFF2-151E-960C-3FA7-DCFDF559DC61}"/>
                </a:ext>
              </a:extLst>
            </p:cNvPr>
            <p:cNvSpPr/>
            <p:nvPr/>
          </p:nvSpPr>
          <p:spPr>
            <a:xfrm flipV="1">
              <a:off x="6735761" y="2698204"/>
              <a:ext cx="92549" cy="165767"/>
            </a:xfrm>
            <a:custGeom>
              <a:avLst/>
              <a:gdLst>
                <a:gd name="connsiteX0" fmla="*/ -11624 w 50157"/>
                <a:gd name="connsiteY0" fmla="*/ -11453 h 89838"/>
                <a:gd name="connsiteX1" fmla="*/ 19431 w 50157"/>
                <a:gd name="connsiteY1" fmla="*/ 78329 h 89838"/>
                <a:gd name="connsiteX2" fmla="*/ 20642 w 50157"/>
                <a:gd name="connsiteY2" fmla="*/ 78385 h 89838"/>
                <a:gd name="connsiteX3" fmla="*/ 30590 w 50157"/>
                <a:gd name="connsiteY3" fmla="*/ 74186 h 89838"/>
                <a:gd name="connsiteX4" fmla="*/ 37550 w 50157"/>
                <a:gd name="connsiteY4" fmla="*/ 60293 h 89838"/>
                <a:gd name="connsiteX5" fmla="*/ 34901 w 50157"/>
                <a:gd name="connsiteY5" fmla="*/ 35297 h 89838"/>
                <a:gd name="connsiteX6" fmla="*/ -11624 w 50157"/>
                <a:gd name="connsiteY6" fmla="*/ -11453 h 8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57" h="89838">
                  <a:moveTo>
                    <a:pt x="-11624" y="-11453"/>
                  </a:moveTo>
                  <a:cubicBezTo>
                    <a:pt x="-10469" y="890"/>
                    <a:pt x="-3057" y="75764"/>
                    <a:pt x="19431" y="78329"/>
                  </a:cubicBezTo>
                  <a:cubicBezTo>
                    <a:pt x="19825" y="78357"/>
                    <a:pt x="20220" y="78385"/>
                    <a:pt x="20642" y="78385"/>
                  </a:cubicBezTo>
                  <a:cubicBezTo>
                    <a:pt x="23376" y="78385"/>
                    <a:pt x="26673" y="77314"/>
                    <a:pt x="30590" y="74186"/>
                  </a:cubicBezTo>
                  <a:cubicBezTo>
                    <a:pt x="32844" y="71368"/>
                    <a:pt x="35972" y="66690"/>
                    <a:pt x="37550" y="60293"/>
                  </a:cubicBezTo>
                  <a:cubicBezTo>
                    <a:pt x="40199" y="49528"/>
                    <a:pt x="36874" y="40567"/>
                    <a:pt x="34901" y="35297"/>
                  </a:cubicBezTo>
                  <a:cubicBezTo>
                    <a:pt x="25292" y="9513"/>
                    <a:pt x="-7031" y="-8889"/>
                    <a:pt x="-11624" y="-11453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1A2E792-8A56-129B-922F-81B5C49A377D}"/>
                </a:ext>
              </a:extLst>
            </p:cNvPr>
            <p:cNvSpPr/>
            <p:nvPr/>
          </p:nvSpPr>
          <p:spPr>
            <a:xfrm flipV="1">
              <a:off x="6731408" y="2691699"/>
              <a:ext cx="82284" cy="172270"/>
            </a:xfrm>
            <a:custGeom>
              <a:avLst/>
              <a:gdLst>
                <a:gd name="connsiteX0" fmla="*/ 19912 w 44594"/>
                <a:gd name="connsiteY0" fmla="*/ 81901 h 93362"/>
                <a:gd name="connsiteX1" fmla="*/ -6887 w 44594"/>
                <a:gd name="connsiteY1" fmla="*/ 41124 h 93362"/>
                <a:gd name="connsiteX2" fmla="*/ -9254 w 44594"/>
                <a:gd name="connsiteY2" fmla="*/ -11460 h 93362"/>
                <a:gd name="connsiteX3" fmla="*/ 1229 w 44594"/>
                <a:gd name="connsiteY3" fmla="*/ 39039 h 93362"/>
                <a:gd name="connsiteX4" fmla="*/ 23463 w 44594"/>
                <a:gd name="connsiteY4" fmla="*/ 75673 h 93362"/>
                <a:gd name="connsiteX5" fmla="*/ 32960 w 44594"/>
                <a:gd name="connsiteY5" fmla="*/ 74179 h 93362"/>
                <a:gd name="connsiteX6" fmla="*/ 19912 w 44594"/>
                <a:gd name="connsiteY6" fmla="*/ 81901 h 9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94" h="93362">
                  <a:moveTo>
                    <a:pt x="19912" y="81901"/>
                  </a:moveTo>
                  <a:cubicBezTo>
                    <a:pt x="4892" y="81675"/>
                    <a:pt x="-5253" y="46985"/>
                    <a:pt x="-6887" y="41124"/>
                  </a:cubicBezTo>
                  <a:cubicBezTo>
                    <a:pt x="-14637" y="13366"/>
                    <a:pt x="-10889" y="-11404"/>
                    <a:pt x="-9254" y="-11460"/>
                  </a:cubicBezTo>
                  <a:cubicBezTo>
                    <a:pt x="-7789" y="-11517"/>
                    <a:pt x="-7817" y="8463"/>
                    <a:pt x="1229" y="39039"/>
                  </a:cubicBezTo>
                  <a:cubicBezTo>
                    <a:pt x="9739" y="67782"/>
                    <a:pt x="17094" y="74968"/>
                    <a:pt x="23463" y="75673"/>
                  </a:cubicBezTo>
                  <a:cubicBezTo>
                    <a:pt x="28084" y="76180"/>
                    <a:pt x="32565" y="73362"/>
                    <a:pt x="32960" y="74179"/>
                  </a:cubicBezTo>
                  <a:cubicBezTo>
                    <a:pt x="33467" y="75278"/>
                    <a:pt x="26619" y="82013"/>
                    <a:pt x="19912" y="81901"/>
                  </a:cubicBezTo>
                </a:path>
              </a:pathLst>
            </a:custGeom>
            <a:ln w="282" cap="flat">
              <a:solidFill>
                <a:schemeClr val="bg1">
                  <a:alpha val="69000"/>
                </a:schemeClr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25C7F17-30EE-F1AA-7A18-5DDF5B718521}"/>
                </a:ext>
              </a:extLst>
            </p:cNvPr>
            <p:cNvSpPr/>
            <p:nvPr/>
          </p:nvSpPr>
          <p:spPr>
            <a:xfrm flipV="1">
              <a:off x="6752919" y="2746125"/>
              <a:ext cx="40063" cy="79942"/>
            </a:xfrm>
            <a:custGeom>
              <a:avLst/>
              <a:gdLst>
                <a:gd name="connsiteX0" fmla="*/ 6958 w 21712"/>
                <a:gd name="connsiteY0" fmla="*/ 18966 h 43325"/>
                <a:gd name="connsiteX1" fmla="*/ 5013 w 21712"/>
                <a:gd name="connsiteY1" fmla="*/ -11441 h 43325"/>
                <a:gd name="connsiteX2" fmla="*/ 1378 w 21712"/>
                <a:gd name="connsiteY2" fmla="*/ 15810 h 43325"/>
                <a:gd name="connsiteX3" fmla="*/ -11585 w 21712"/>
                <a:gd name="connsiteY3" fmla="*/ 28885 h 43325"/>
                <a:gd name="connsiteX4" fmla="*/ -10063 w 21712"/>
                <a:gd name="connsiteY4" fmla="*/ 31534 h 43325"/>
                <a:gd name="connsiteX5" fmla="*/ 6958 w 21712"/>
                <a:gd name="connsiteY5" fmla="*/ 18966 h 4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2" h="43325">
                  <a:moveTo>
                    <a:pt x="6958" y="18966"/>
                  </a:moveTo>
                  <a:cubicBezTo>
                    <a:pt x="14510" y="5608"/>
                    <a:pt x="6253" y="-11638"/>
                    <a:pt x="5013" y="-11441"/>
                  </a:cubicBezTo>
                  <a:cubicBezTo>
                    <a:pt x="3773" y="-11271"/>
                    <a:pt x="10142" y="5383"/>
                    <a:pt x="1378" y="15810"/>
                  </a:cubicBezTo>
                  <a:cubicBezTo>
                    <a:pt x="-3553" y="21727"/>
                    <a:pt x="-12120" y="24151"/>
                    <a:pt x="-11585" y="28885"/>
                  </a:cubicBezTo>
                  <a:cubicBezTo>
                    <a:pt x="-11556" y="29083"/>
                    <a:pt x="-11331" y="30802"/>
                    <a:pt x="-10063" y="31534"/>
                  </a:cubicBezTo>
                  <a:cubicBezTo>
                    <a:pt x="-6569" y="33535"/>
                    <a:pt x="2646" y="26603"/>
                    <a:pt x="6958" y="18966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6EA5017-D22C-2DFD-07FF-F6A18AECD1CA}"/>
                </a:ext>
              </a:extLst>
            </p:cNvPr>
            <p:cNvSpPr/>
            <p:nvPr/>
          </p:nvSpPr>
          <p:spPr>
            <a:xfrm flipV="1">
              <a:off x="5747780" y="2623961"/>
              <a:ext cx="192048" cy="326741"/>
            </a:xfrm>
            <a:custGeom>
              <a:avLst/>
              <a:gdLst>
                <a:gd name="connsiteX0" fmla="*/ 69814 w 104081"/>
                <a:gd name="connsiteY0" fmla="*/ 154316 h 177077"/>
                <a:gd name="connsiteX1" fmla="*/ 28220 w 104081"/>
                <a:gd name="connsiteY1" fmla="*/ 164433 h 177077"/>
                <a:gd name="connsiteX2" fmla="*/ -10048 w 104081"/>
                <a:gd name="connsiteY2" fmla="*/ 98463 h 177077"/>
                <a:gd name="connsiteX3" fmla="*/ 94021 w 104081"/>
                <a:gd name="connsiteY3" fmla="*/ -11440 h 177077"/>
                <a:gd name="connsiteX4" fmla="*/ 69814 w 104081"/>
                <a:gd name="connsiteY4" fmla="*/ 154316 h 1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1" h="177077">
                  <a:moveTo>
                    <a:pt x="69814" y="154316"/>
                  </a:moveTo>
                  <a:cubicBezTo>
                    <a:pt x="63586" y="158599"/>
                    <a:pt x="46396" y="169195"/>
                    <a:pt x="28220" y="164433"/>
                  </a:cubicBezTo>
                  <a:cubicBezTo>
                    <a:pt x="406" y="157106"/>
                    <a:pt x="-9682" y="118978"/>
                    <a:pt x="-10048" y="98463"/>
                  </a:cubicBezTo>
                  <a:cubicBezTo>
                    <a:pt x="-10866" y="54812"/>
                    <a:pt x="30700" y="11020"/>
                    <a:pt x="94021" y="-11440"/>
                  </a:cubicBezTo>
                  <a:cubicBezTo>
                    <a:pt x="85933" y="43822"/>
                    <a:pt x="77874" y="99055"/>
                    <a:pt x="69814" y="154316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F922DDE-EE27-51A8-3EE5-14CBC7A3ABB7}"/>
                </a:ext>
              </a:extLst>
            </p:cNvPr>
            <p:cNvSpPr/>
            <p:nvPr/>
          </p:nvSpPr>
          <p:spPr>
            <a:xfrm flipV="1">
              <a:off x="5800862" y="2698309"/>
              <a:ext cx="90661" cy="166703"/>
            </a:xfrm>
            <a:custGeom>
              <a:avLst/>
              <a:gdLst>
                <a:gd name="connsiteX0" fmla="*/ 39070 w 49134"/>
                <a:gd name="connsiteY0" fmla="*/ -11452 h 90345"/>
                <a:gd name="connsiteX1" fmla="*/ -6694 w 49134"/>
                <a:gd name="connsiteY1" fmla="*/ 36032 h 90345"/>
                <a:gd name="connsiteX2" fmla="*/ -8948 w 49134"/>
                <a:gd name="connsiteY2" fmla="*/ 61084 h 90345"/>
                <a:gd name="connsiteX3" fmla="*/ -1762 w 49134"/>
                <a:gd name="connsiteY3" fmla="*/ 74864 h 90345"/>
                <a:gd name="connsiteX4" fmla="*/ 8101 w 49134"/>
                <a:gd name="connsiteY4" fmla="*/ 78893 h 90345"/>
                <a:gd name="connsiteX5" fmla="*/ 9453 w 49134"/>
                <a:gd name="connsiteY5" fmla="*/ 78809 h 90345"/>
                <a:gd name="connsiteX6" fmla="*/ 39070 w 49134"/>
                <a:gd name="connsiteY6" fmla="*/ -11452 h 9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34" h="90345">
                  <a:moveTo>
                    <a:pt x="39070" y="-11452"/>
                  </a:moveTo>
                  <a:cubicBezTo>
                    <a:pt x="34505" y="-8831"/>
                    <a:pt x="2493" y="10078"/>
                    <a:pt x="-6694" y="36032"/>
                  </a:cubicBezTo>
                  <a:cubicBezTo>
                    <a:pt x="-8582" y="41357"/>
                    <a:pt x="-11766" y="50347"/>
                    <a:pt x="-8948" y="61084"/>
                  </a:cubicBezTo>
                  <a:cubicBezTo>
                    <a:pt x="-7258" y="67452"/>
                    <a:pt x="-4073" y="72074"/>
                    <a:pt x="-1762" y="74864"/>
                  </a:cubicBezTo>
                  <a:cubicBezTo>
                    <a:pt x="2126" y="77851"/>
                    <a:pt x="5367" y="78893"/>
                    <a:pt x="8101" y="78893"/>
                  </a:cubicBezTo>
                  <a:cubicBezTo>
                    <a:pt x="8551" y="78893"/>
                    <a:pt x="9002" y="78865"/>
                    <a:pt x="9453" y="78809"/>
                  </a:cubicBezTo>
                  <a:cubicBezTo>
                    <a:pt x="31885" y="75878"/>
                    <a:pt x="38112" y="919"/>
                    <a:pt x="39070" y="-11452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889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8EC9F54-DB8D-4379-72B7-FAF8C85F438D}"/>
                </a:ext>
              </a:extLst>
            </p:cNvPr>
            <p:cNvSpPr/>
            <p:nvPr/>
          </p:nvSpPr>
          <p:spPr>
            <a:xfrm flipV="1">
              <a:off x="5816136" y="2691900"/>
              <a:ext cx="80293" cy="173109"/>
            </a:xfrm>
            <a:custGeom>
              <a:avLst/>
              <a:gdLst>
                <a:gd name="connsiteX0" fmla="*/ 3105 w 43515"/>
                <a:gd name="connsiteY0" fmla="*/ 82353 h 93817"/>
                <a:gd name="connsiteX1" fmla="*/ 29256 w 43515"/>
                <a:gd name="connsiteY1" fmla="*/ 41125 h 93817"/>
                <a:gd name="connsiteX2" fmla="*/ 30778 w 43515"/>
                <a:gd name="connsiteY2" fmla="*/ -11459 h 93817"/>
                <a:gd name="connsiteX3" fmla="*/ 21112 w 43515"/>
                <a:gd name="connsiteY3" fmla="*/ 39181 h 93817"/>
                <a:gd name="connsiteX4" fmla="*/ -530 w 43515"/>
                <a:gd name="connsiteY4" fmla="*/ 76181 h 93817"/>
                <a:gd name="connsiteX5" fmla="*/ -10055 w 43515"/>
                <a:gd name="connsiteY5" fmla="*/ 74857 h 93817"/>
                <a:gd name="connsiteX6" fmla="*/ 3105 w 43515"/>
                <a:gd name="connsiteY6" fmla="*/ 82353 h 9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15" h="93817">
                  <a:moveTo>
                    <a:pt x="3105" y="82353"/>
                  </a:moveTo>
                  <a:cubicBezTo>
                    <a:pt x="18125" y="81874"/>
                    <a:pt x="27707" y="47015"/>
                    <a:pt x="29256" y="41125"/>
                  </a:cubicBezTo>
                  <a:cubicBezTo>
                    <a:pt x="36555" y="13283"/>
                    <a:pt x="32413" y="-11459"/>
                    <a:pt x="30778" y="-11459"/>
                  </a:cubicBezTo>
                  <a:cubicBezTo>
                    <a:pt x="29313" y="-11487"/>
                    <a:pt x="29651" y="8493"/>
                    <a:pt x="21112" y="39181"/>
                  </a:cubicBezTo>
                  <a:cubicBezTo>
                    <a:pt x="13081" y="68066"/>
                    <a:pt x="5810" y="75364"/>
                    <a:pt x="-530" y="76181"/>
                  </a:cubicBezTo>
                  <a:cubicBezTo>
                    <a:pt x="-5152" y="76773"/>
                    <a:pt x="-9689" y="74011"/>
                    <a:pt x="-10055" y="74857"/>
                  </a:cubicBezTo>
                  <a:cubicBezTo>
                    <a:pt x="-10562" y="75956"/>
                    <a:pt x="-3573" y="82578"/>
                    <a:pt x="3105" y="82353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8BA0189-66AD-30F7-DF4E-E992BEEE7BA1}"/>
                </a:ext>
              </a:extLst>
            </p:cNvPr>
            <p:cNvSpPr/>
            <p:nvPr/>
          </p:nvSpPr>
          <p:spPr>
            <a:xfrm flipV="1">
              <a:off x="5835437" y="2746809"/>
              <a:ext cx="40681" cy="79568"/>
            </a:xfrm>
            <a:custGeom>
              <a:avLst/>
              <a:gdLst>
                <a:gd name="connsiteX0" fmla="*/ -6735 w 22047"/>
                <a:gd name="connsiteY0" fmla="*/ 18994 h 43122"/>
                <a:gd name="connsiteX1" fmla="*/ -5270 w 22047"/>
                <a:gd name="connsiteY1" fmla="*/ -11440 h 43122"/>
                <a:gd name="connsiteX2" fmla="*/ -1212 w 22047"/>
                <a:gd name="connsiteY2" fmla="*/ 15782 h 43122"/>
                <a:gd name="connsiteX3" fmla="*/ 11948 w 22047"/>
                <a:gd name="connsiteY3" fmla="*/ 28632 h 43122"/>
                <a:gd name="connsiteX4" fmla="*/ 10483 w 22047"/>
                <a:gd name="connsiteY4" fmla="*/ 31309 h 43122"/>
                <a:gd name="connsiteX5" fmla="*/ -6735 w 22047"/>
                <a:gd name="connsiteY5" fmla="*/ 18994 h 4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7" h="43122">
                  <a:moveTo>
                    <a:pt x="-6735" y="18994"/>
                  </a:moveTo>
                  <a:cubicBezTo>
                    <a:pt x="-14485" y="5778"/>
                    <a:pt x="-6510" y="-11581"/>
                    <a:pt x="-5270" y="-11440"/>
                  </a:cubicBezTo>
                  <a:cubicBezTo>
                    <a:pt x="-4030" y="-11271"/>
                    <a:pt x="-10117" y="5468"/>
                    <a:pt x="-1212" y="15782"/>
                  </a:cubicBezTo>
                  <a:cubicBezTo>
                    <a:pt x="3832" y="21587"/>
                    <a:pt x="12427" y="23898"/>
                    <a:pt x="11948" y="28632"/>
                  </a:cubicBezTo>
                  <a:cubicBezTo>
                    <a:pt x="11948" y="28829"/>
                    <a:pt x="11751" y="30548"/>
                    <a:pt x="10483" y="31309"/>
                  </a:cubicBezTo>
                  <a:cubicBezTo>
                    <a:pt x="7017" y="33366"/>
                    <a:pt x="-2282" y="26575"/>
                    <a:pt x="-6735" y="18994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CF1F35D-ED90-B393-3BBB-D1571E0EE53C}"/>
                </a:ext>
              </a:extLst>
            </p:cNvPr>
            <p:cNvSpPr/>
            <p:nvPr/>
          </p:nvSpPr>
          <p:spPr>
            <a:xfrm flipV="1">
              <a:off x="5863135" y="2184726"/>
              <a:ext cx="890458" cy="1041081"/>
            </a:xfrm>
            <a:custGeom>
              <a:avLst/>
              <a:gdLst>
                <a:gd name="connsiteX0" fmla="*/ 471750 w 482584"/>
                <a:gd name="connsiteY0" fmla="*/ 390561 h 564215"/>
                <a:gd name="connsiteX1" fmla="*/ 458365 w 482584"/>
                <a:gd name="connsiteY1" fmla="*/ 304725 h 564215"/>
                <a:gd name="connsiteX2" fmla="*/ 423140 w 482584"/>
                <a:gd name="connsiteY2" fmla="*/ 78776 h 564215"/>
                <a:gd name="connsiteX3" fmla="*/ 406401 w 482584"/>
                <a:gd name="connsiteY3" fmla="*/ 50032 h 564215"/>
                <a:gd name="connsiteX4" fmla="*/ 256398 w 482584"/>
                <a:gd name="connsiteY4" fmla="*/ -10527 h 564215"/>
                <a:gd name="connsiteX5" fmla="*/ 54966 w 482584"/>
                <a:gd name="connsiteY5" fmla="*/ 50652 h 564215"/>
                <a:gd name="connsiteX6" fmla="*/ 38030 w 482584"/>
                <a:gd name="connsiteY6" fmla="*/ 78410 h 564215"/>
                <a:gd name="connsiteX7" fmla="*/ 15965 w 482584"/>
                <a:gd name="connsiteY7" fmla="*/ 206601 h 564215"/>
                <a:gd name="connsiteX8" fmla="*/ 804 w 482584"/>
                <a:gd name="connsiteY8" fmla="*/ 307430 h 564215"/>
                <a:gd name="connsiteX9" fmla="*/ 776 w 482584"/>
                <a:gd name="connsiteY9" fmla="*/ 307627 h 564215"/>
                <a:gd name="connsiteX10" fmla="*/ -10834 w 482584"/>
                <a:gd name="connsiteY10" fmla="*/ 394788 h 564215"/>
                <a:gd name="connsiteX11" fmla="*/ 66661 w 482584"/>
                <a:gd name="connsiteY11" fmla="*/ 494828 h 564215"/>
                <a:gd name="connsiteX12" fmla="*/ 138520 w 482584"/>
                <a:gd name="connsiteY12" fmla="*/ 528644 h 564215"/>
                <a:gd name="connsiteX13" fmla="*/ 118203 w 482584"/>
                <a:gd name="connsiteY13" fmla="*/ 504071 h 564215"/>
                <a:gd name="connsiteX14" fmla="*/ 64547 w 482584"/>
                <a:gd name="connsiteY14" fmla="*/ 439172 h 564215"/>
                <a:gd name="connsiteX15" fmla="*/ 156837 w 482584"/>
                <a:gd name="connsiteY15" fmla="*/ 462421 h 564215"/>
                <a:gd name="connsiteX16" fmla="*/ 236333 w 482584"/>
                <a:gd name="connsiteY16" fmla="*/ 515371 h 564215"/>
                <a:gd name="connsiteX17" fmla="*/ 236333 w 482584"/>
                <a:gd name="connsiteY17" fmla="*/ 515399 h 564215"/>
                <a:gd name="connsiteX18" fmla="*/ 269586 w 482584"/>
                <a:gd name="connsiteY18" fmla="*/ 552597 h 564215"/>
                <a:gd name="connsiteX19" fmla="*/ 238560 w 482584"/>
                <a:gd name="connsiteY19" fmla="*/ 496237 h 564215"/>
                <a:gd name="connsiteX20" fmla="*/ 208971 w 482584"/>
                <a:gd name="connsiteY20" fmla="*/ 455376 h 564215"/>
                <a:gd name="connsiteX21" fmla="*/ 301965 w 482584"/>
                <a:gd name="connsiteY21" fmla="*/ 483556 h 564215"/>
                <a:gd name="connsiteX22" fmla="*/ 356240 w 482584"/>
                <a:gd name="connsiteY22" fmla="*/ 527996 h 564215"/>
                <a:gd name="connsiteX23" fmla="*/ 369147 w 482584"/>
                <a:gd name="connsiteY23" fmla="*/ 544143 h 564215"/>
                <a:gd name="connsiteX24" fmla="*/ 413277 w 482584"/>
                <a:gd name="connsiteY24" fmla="*/ 497646 h 564215"/>
                <a:gd name="connsiteX25" fmla="*/ 471750 w 482584"/>
                <a:gd name="connsiteY25" fmla="*/ 390561 h 56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2584" h="564215">
                  <a:moveTo>
                    <a:pt x="471750" y="390561"/>
                  </a:moveTo>
                  <a:cubicBezTo>
                    <a:pt x="467298" y="361958"/>
                    <a:pt x="462817" y="333327"/>
                    <a:pt x="458365" y="304725"/>
                  </a:cubicBezTo>
                  <a:cubicBezTo>
                    <a:pt x="446614" y="229399"/>
                    <a:pt x="434891" y="154102"/>
                    <a:pt x="423140" y="78776"/>
                  </a:cubicBezTo>
                  <a:cubicBezTo>
                    <a:pt x="421392" y="67420"/>
                    <a:pt x="415418" y="57162"/>
                    <a:pt x="406401" y="50032"/>
                  </a:cubicBezTo>
                  <a:cubicBezTo>
                    <a:pt x="379488" y="28785"/>
                    <a:pt x="327975" y="-4102"/>
                    <a:pt x="256398" y="-10527"/>
                  </a:cubicBezTo>
                  <a:cubicBezTo>
                    <a:pt x="158697" y="-19291"/>
                    <a:pt x="85795" y="26869"/>
                    <a:pt x="54966" y="50652"/>
                  </a:cubicBezTo>
                  <a:cubicBezTo>
                    <a:pt x="46089" y="57528"/>
                    <a:pt x="40059" y="67392"/>
                    <a:pt x="38030" y="78410"/>
                  </a:cubicBezTo>
                  <a:cubicBezTo>
                    <a:pt x="30337" y="120257"/>
                    <a:pt x="22954" y="162979"/>
                    <a:pt x="15965" y="206601"/>
                  </a:cubicBezTo>
                  <a:cubicBezTo>
                    <a:pt x="10526" y="240643"/>
                    <a:pt x="5482" y="274262"/>
                    <a:pt x="804" y="307430"/>
                  </a:cubicBezTo>
                  <a:lnTo>
                    <a:pt x="776" y="307627"/>
                  </a:lnTo>
                  <a:cubicBezTo>
                    <a:pt x="-3395" y="337047"/>
                    <a:pt x="-7255" y="366101"/>
                    <a:pt x="-10834" y="394788"/>
                  </a:cubicBezTo>
                  <a:cubicBezTo>
                    <a:pt x="-2493" y="415726"/>
                    <a:pt x="18783" y="460504"/>
                    <a:pt x="66661" y="494828"/>
                  </a:cubicBezTo>
                  <a:cubicBezTo>
                    <a:pt x="93629" y="514159"/>
                    <a:pt x="119949" y="523684"/>
                    <a:pt x="138520" y="528644"/>
                  </a:cubicBezTo>
                  <a:cubicBezTo>
                    <a:pt x="131757" y="520444"/>
                    <a:pt x="124966" y="512271"/>
                    <a:pt x="118203" y="504071"/>
                  </a:cubicBezTo>
                  <a:cubicBezTo>
                    <a:pt x="100308" y="482428"/>
                    <a:pt x="82442" y="460786"/>
                    <a:pt x="64547" y="439172"/>
                  </a:cubicBezTo>
                  <a:cubicBezTo>
                    <a:pt x="87881" y="441004"/>
                    <a:pt x="120795" y="446471"/>
                    <a:pt x="156837" y="462421"/>
                  </a:cubicBezTo>
                  <a:cubicBezTo>
                    <a:pt x="190710" y="477412"/>
                    <a:pt x="216889" y="497082"/>
                    <a:pt x="236333" y="515371"/>
                  </a:cubicBezTo>
                  <a:lnTo>
                    <a:pt x="236333" y="515399"/>
                  </a:lnTo>
                  <a:cubicBezTo>
                    <a:pt x="251297" y="529517"/>
                    <a:pt x="262259" y="542847"/>
                    <a:pt x="269586" y="552597"/>
                  </a:cubicBezTo>
                  <a:cubicBezTo>
                    <a:pt x="261583" y="535351"/>
                    <a:pt x="251438" y="516245"/>
                    <a:pt x="238560" y="496237"/>
                  </a:cubicBezTo>
                  <a:cubicBezTo>
                    <a:pt x="228669" y="480879"/>
                    <a:pt x="218608" y="467296"/>
                    <a:pt x="208971" y="455376"/>
                  </a:cubicBezTo>
                  <a:cubicBezTo>
                    <a:pt x="228105" y="456672"/>
                    <a:pt x="263837" y="461632"/>
                    <a:pt x="301965" y="483556"/>
                  </a:cubicBezTo>
                  <a:cubicBezTo>
                    <a:pt x="326313" y="497561"/>
                    <a:pt x="344038" y="514103"/>
                    <a:pt x="356240" y="527996"/>
                  </a:cubicBezTo>
                  <a:cubicBezTo>
                    <a:pt x="361566" y="534026"/>
                    <a:pt x="365821" y="539550"/>
                    <a:pt x="369147" y="544143"/>
                  </a:cubicBezTo>
                  <a:cubicBezTo>
                    <a:pt x="383180" y="531772"/>
                    <a:pt x="398398" y="516442"/>
                    <a:pt x="413277" y="497646"/>
                  </a:cubicBezTo>
                  <a:cubicBezTo>
                    <a:pt x="444247" y="458503"/>
                    <a:pt x="461690" y="419671"/>
                    <a:pt x="471750" y="390561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3F0538C-1EB7-D911-9BEC-22DD1E3184B8}"/>
                </a:ext>
              </a:extLst>
            </p:cNvPr>
            <p:cNvSpPr/>
            <p:nvPr/>
          </p:nvSpPr>
          <p:spPr>
            <a:xfrm flipV="1">
              <a:off x="5987753" y="2503328"/>
              <a:ext cx="230028" cy="70519"/>
            </a:xfrm>
            <a:custGeom>
              <a:avLst/>
              <a:gdLst>
                <a:gd name="connsiteX0" fmla="*/ 107819 w 124664"/>
                <a:gd name="connsiteY0" fmla="*/ 10660 h 38218"/>
                <a:gd name="connsiteX1" fmla="*/ 111342 w 124664"/>
                <a:gd name="connsiteY1" fmla="*/ 7926 h 38218"/>
                <a:gd name="connsiteX2" fmla="*/ 112892 w 124664"/>
                <a:gd name="connsiteY2" fmla="*/ -5516 h 38218"/>
                <a:gd name="connsiteX3" fmla="*/ 111370 w 124664"/>
                <a:gd name="connsiteY3" fmla="*/ -7883 h 38218"/>
                <a:gd name="connsiteX4" fmla="*/ 95674 w 124664"/>
                <a:gd name="connsiteY4" fmla="*/ -10081 h 38218"/>
                <a:gd name="connsiteX5" fmla="*/ 50445 w 124664"/>
                <a:gd name="connsiteY5" fmla="*/ 5925 h 38218"/>
                <a:gd name="connsiteX6" fmla="*/ -10396 w 124664"/>
                <a:gd name="connsiteY6" fmla="*/ -697 h 38218"/>
                <a:gd name="connsiteX7" fmla="*/ 20743 w 124664"/>
                <a:gd name="connsiteY7" fmla="*/ 21255 h 38218"/>
                <a:gd name="connsiteX8" fmla="*/ 107819 w 124664"/>
                <a:gd name="connsiteY8" fmla="*/ 10660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64" h="38218">
                  <a:moveTo>
                    <a:pt x="107819" y="10660"/>
                  </a:moveTo>
                  <a:cubicBezTo>
                    <a:pt x="109144" y="9983"/>
                    <a:pt x="110384" y="9082"/>
                    <a:pt x="111342" y="7926"/>
                  </a:cubicBezTo>
                  <a:cubicBezTo>
                    <a:pt x="114385" y="4206"/>
                    <a:pt x="115090" y="-1092"/>
                    <a:pt x="112892" y="-5516"/>
                  </a:cubicBezTo>
                  <a:cubicBezTo>
                    <a:pt x="112469" y="-6361"/>
                    <a:pt x="111962" y="-7150"/>
                    <a:pt x="111370" y="-7883"/>
                  </a:cubicBezTo>
                  <a:cubicBezTo>
                    <a:pt x="107566" y="-12476"/>
                    <a:pt x="100746" y="-13209"/>
                    <a:pt x="95674" y="-10081"/>
                  </a:cubicBezTo>
                  <a:cubicBezTo>
                    <a:pt x="84543" y="-3205"/>
                    <a:pt x="69241" y="3924"/>
                    <a:pt x="50445" y="5925"/>
                  </a:cubicBezTo>
                  <a:cubicBezTo>
                    <a:pt x="17418" y="9448"/>
                    <a:pt x="-8621" y="-4755"/>
                    <a:pt x="-10396" y="-697"/>
                  </a:cubicBezTo>
                  <a:cubicBezTo>
                    <a:pt x="-11833" y="2544"/>
                    <a:pt x="3158" y="14859"/>
                    <a:pt x="20743" y="21255"/>
                  </a:cubicBezTo>
                  <a:cubicBezTo>
                    <a:pt x="56222" y="34106"/>
                    <a:pt x="91729" y="19001"/>
                    <a:pt x="107819" y="10660"/>
                  </a:cubicBezTo>
                </a:path>
              </a:pathLst>
            </a:custGeom>
            <a:ln w="282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>
              <a:innerShdw blurRad="25400">
                <a:schemeClr val="bg1">
                  <a:alpha val="83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34B8DDD-1A78-FAA8-B229-339B011B8417}"/>
                </a:ext>
              </a:extLst>
            </p:cNvPr>
            <p:cNvSpPr/>
            <p:nvPr/>
          </p:nvSpPr>
          <p:spPr>
            <a:xfrm flipV="1">
              <a:off x="6398532" y="2503328"/>
              <a:ext cx="230028" cy="70519"/>
            </a:xfrm>
            <a:custGeom>
              <a:avLst/>
              <a:gdLst>
                <a:gd name="connsiteX0" fmla="*/ -4823 w 124664"/>
                <a:gd name="connsiteY0" fmla="*/ 10660 h 38218"/>
                <a:gd name="connsiteX1" fmla="*/ -8346 w 124664"/>
                <a:gd name="connsiteY1" fmla="*/ 7926 h 38218"/>
                <a:gd name="connsiteX2" fmla="*/ -9896 w 124664"/>
                <a:gd name="connsiteY2" fmla="*/ -5516 h 38218"/>
                <a:gd name="connsiteX3" fmla="*/ -8374 w 124664"/>
                <a:gd name="connsiteY3" fmla="*/ -7883 h 38218"/>
                <a:gd name="connsiteX4" fmla="*/ 7322 w 124664"/>
                <a:gd name="connsiteY4" fmla="*/ -10081 h 38218"/>
                <a:gd name="connsiteX5" fmla="*/ 52551 w 124664"/>
                <a:gd name="connsiteY5" fmla="*/ 5925 h 38218"/>
                <a:gd name="connsiteX6" fmla="*/ 113392 w 124664"/>
                <a:gd name="connsiteY6" fmla="*/ -697 h 38218"/>
                <a:gd name="connsiteX7" fmla="*/ 82253 w 124664"/>
                <a:gd name="connsiteY7" fmla="*/ 21255 h 38218"/>
                <a:gd name="connsiteX8" fmla="*/ -4823 w 124664"/>
                <a:gd name="connsiteY8" fmla="*/ 10660 h 3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64" h="38218">
                  <a:moveTo>
                    <a:pt x="-4823" y="10660"/>
                  </a:moveTo>
                  <a:cubicBezTo>
                    <a:pt x="-6148" y="9983"/>
                    <a:pt x="-7388" y="9082"/>
                    <a:pt x="-8346" y="7926"/>
                  </a:cubicBezTo>
                  <a:cubicBezTo>
                    <a:pt x="-11389" y="4206"/>
                    <a:pt x="-12094" y="-1092"/>
                    <a:pt x="-9896" y="-5516"/>
                  </a:cubicBezTo>
                  <a:cubicBezTo>
                    <a:pt x="-9473" y="-6361"/>
                    <a:pt x="-8966" y="-7150"/>
                    <a:pt x="-8374" y="-7883"/>
                  </a:cubicBezTo>
                  <a:cubicBezTo>
                    <a:pt x="-4570" y="-12476"/>
                    <a:pt x="2250" y="-13209"/>
                    <a:pt x="7322" y="-10081"/>
                  </a:cubicBezTo>
                  <a:cubicBezTo>
                    <a:pt x="18453" y="-3205"/>
                    <a:pt x="33755" y="3924"/>
                    <a:pt x="52551" y="5925"/>
                  </a:cubicBezTo>
                  <a:cubicBezTo>
                    <a:pt x="85579" y="9448"/>
                    <a:pt x="111617" y="-4755"/>
                    <a:pt x="113392" y="-697"/>
                  </a:cubicBezTo>
                  <a:cubicBezTo>
                    <a:pt x="114830" y="2544"/>
                    <a:pt x="99866" y="14859"/>
                    <a:pt x="82253" y="21255"/>
                  </a:cubicBezTo>
                  <a:cubicBezTo>
                    <a:pt x="46775" y="34106"/>
                    <a:pt x="11268" y="19001"/>
                    <a:pt x="-4823" y="10660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25400">
                <a:schemeClr val="bg1">
                  <a:alpha val="7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465F67F-F039-D487-7936-B14C3D3098D3}"/>
                </a:ext>
              </a:extLst>
            </p:cNvPr>
            <p:cNvSpPr/>
            <p:nvPr/>
          </p:nvSpPr>
          <p:spPr>
            <a:xfrm flipV="1">
              <a:off x="6059512" y="2573837"/>
              <a:ext cx="140756" cy="54774"/>
            </a:xfrm>
            <a:custGeom>
              <a:avLst/>
              <a:gdLst>
                <a:gd name="connsiteX0" fmla="*/ 15962 w 76283"/>
                <a:gd name="connsiteY0" fmla="*/ 15959 h 29685"/>
                <a:gd name="connsiteX1" fmla="*/ 65728 w 76283"/>
                <a:gd name="connsiteY1" fmla="*/ 939 h 29685"/>
                <a:gd name="connsiteX2" fmla="*/ 18301 w 76283"/>
                <a:gd name="connsiteY2" fmla="*/ 5617 h 29685"/>
                <a:gd name="connsiteX3" fmla="*/ -10359 w 76283"/>
                <a:gd name="connsiteY3" fmla="*/ -11742 h 29685"/>
                <a:gd name="connsiteX4" fmla="*/ 15962 w 76283"/>
                <a:gd name="connsiteY4" fmla="*/ 15959 h 2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3" h="29685">
                  <a:moveTo>
                    <a:pt x="15962" y="15959"/>
                  </a:moveTo>
                  <a:cubicBezTo>
                    <a:pt x="40366" y="24159"/>
                    <a:pt x="66545" y="3024"/>
                    <a:pt x="65728" y="939"/>
                  </a:cubicBezTo>
                  <a:cubicBezTo>
                    <a:pt x="65023" y="-949"/>
                    <a:pt x="43212" y="13028"/>
                    <a:pt x="18301" y="5617"/>
                  </a:cubicBezTo>
                  <a:cubicBezTo>
                    <a:pt x="265" y="262"/>
                    <a:pt x="-8921" y="-13151"/>
                    <a:pt x="-10359" y="-11742"/>
                  </a:cubicBezTo>
                  <a:cubicBezTo>
                    <a:pt x="-11993" y="-10136"/>
                    <a:pt x="-2327" y="9844"/>
                    <a:pt x="15962" y="15959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254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F951BFB-9451-EEFA-54CA-F9BC9E0E8516}"/>
                </a:ext>
              </a:extLst>
            </p:cNvPr>
            <p:cNvSpPr/>
            <p:nvPr/>
          </p:nvSpPr>
          <p:spPr>
            <a:xfrm flipV="1">
              <a:off x="6423532" y="2573837"/>
              <a:ext cx="140756" cy="54774"/>
            </a:xfrm>
            <a:custGeom>
              <a:avLst/>
              <a:gdLst>
                <a:gd name="connsiteX0" fmla="*/ 38641 w 76283"/>
                <a:gd name="connsiteY0" fmla="*/ 15959 h 29685"/>
                <a:gd name="connsiteX1" fmla="*/ -11125 w 76283"/>
                <a:gd name="connsiteY1" fmla="*/ 939 h 29685"/>
                <a:gd name="connsiteX2" fmla="*/ 36302 w 76283"/>
                <a:gd name="connsiteY2" fmla="*/ 5617 h 29685"/>
                <a:gd name="connsiteX3" fmla="*/ 64961 w 76283"/>
                <a:gd name="connsiteY3" fmla="*/ -11742 h 29685"/>
                <a:gd name="connsiteX4" fmla="*/ 38641 w 76283"/>
                <a:gd name="connsiteY4" fmla="*/ 15959 h 2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3" h="29685">
                  <a:moveTo>
                    <a:pt x="38641" y="15959"/>
                  </a:moveTo>
                  <a:cubicBezTo>
                    <a:pt x="14209" y="24159"/>
                    <a:pt x="-11942" y="3024"/>
                    <a:pt x="-11125" y="939"/>
                  </a:cubicBezTo>
                  <a:cubicBezTo>
                    <a:pt x="-10421" y="-949"/>
                    <a:pt x="11363" y="13028"/>
                    <a:pt x="36302" y="5617"/>
                  </a:cubicBezTo>
                  <a:cubicBezTo>
                    <a:pt x="54337" y="262"/>
                    <a:pt x="63524" y="-13151"/>
                    <a:pt x="64961" y="-11742"/>
                  </a:cubicBezTo>
                  <a:cubicBezTo>
                    <a:pt x="66596" y="-10136"/>
                    <a:pt x="56930" y="9844"/>
                    <a:pt x="38641" y="15959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254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54E35A-F8C7-7095-A109-552DA9A25085}"/>
                </a:ext>
              </a:extLst>
            </p:cNvPr>
            <p:cNvSpPr/>
            <p:nvPr/>
          </p:nvSpPr>
          <p:spPr>
            <a:xfrm flipV="1">
              <a:off x="6111838" y="2609391"/>
              <a:ext cx="69364" cy="110026"/>
            </a:xfrm>
            <a:custGeom>
              <a:avLst/>
              <a:gdLst>
                <a:gd name="connsiteX0" fmla="*/ 27028 w 37592"/>
                <a:gd name="connsiteY0" fmla="*/ 18107 h 59629"/>
                <a:gd name="connsiteX1" fmla="*/ 8232 w 37592"/>
                <a:gd name="connsiteY1" fmla="*/ -11707 h 59629"/>
                <a:gd name="connsiteX2" fmla="*/ -10565 w 37592"/>
                <a:gd name="connsiteY2" fmla="*/ 18107 h 59629"/>
                <a:gd name="connsiteX3" fmla="*/ 8232 w 37592"/>
                <a:gd name="connsiteY3" fmla="*/ 47922 h 59629"/>
                <a:gd name="connsiteX4" fmla="*/ 27028 w 37592"/>
                <a:gd name="connsiteY4" fmla="*/ 18107 h 5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" h="59629">
                  <a:moveTo>
                    <a:pt x="27028" y="18107"/>
                  </a:moveTo>
                  <a:cubicBezTo>
                    <a:pt x="27028" y="1650"/>
                    <a:pt x="18602" y="-11707"/>
                    <a:pt x="8232" y="-11707"/>
                  </a:cubicBezTo>
                  <a:cubicBezTo>
                    <a:pt x="-2139" y="-11707"/>
                    <a:pt x="-10565" y="1650"/>
                    <a:pt x="-10565" y="18107"/>
                  </a:cubicBezTo>
                  <a:cubicBezTo>
                    <a:pt x="-10565" y="34564"/>
                    <a:pt x="-2139" y="47922"/>
                    <a:pt x="8232" y="47922"/>
                  </a:cubicBezTo>
                  <a:cubicBezTo>
                    <a:pt x="18602" y="47922"/>
                    <a:pt x="27028" y="34564"/>
                    <a:pt x="27028" y="18107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4100CF-E502-6D31-7B8B-EF84753A2FEC}"/>
                </a:ext>
              </a:extLst>
            </p:cNvPr>
            <p:cNvSpPr/>
            <p:nvPr/>
          </p:nvSpPr>
          <p:spPr>
            <a:xfrm flipV="1">
              <a:off x="6138722" y="2637104"/>
              <a:ext cx="16483" cy="16483"/>
            </a:xfrm>
            <a:custGeom>
              <a:avLst/>
              <a:gdLst>
                <a:gd name="connsiteX0" fmla="*/ -1632 w 8933"/>
                <a:gd name="connsiteY0" fmla="*/ -7268 h 8933"/>
                <a:gd name="connsiteX1" fmla="*/ -6113 w 8933"/>
                <a:gd name="connsiteY1" fmla="*/ -11749 h 8933"/>
                <a:gd name="connsiteX2" fmla="*/ -10565 w 8933"/>
                <a:gd name="connsiteY2" fmla="*/ -7268 h 8933"/>
                <a:gd name="connsiteX3" fmla="*/ -6113 w 8933"/>
                <a:gd name="connsiteY3" fmla="*/ -2816 h 8933"/>
                <a:gd name="connsiteX4" fmla="*/ -1632 w 8933"/>
                <a:gd name="connsiteY4" fmla="*/ -7268 h 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" h="8933">
                  <a:moveTo>
                    <a:pt x="-1632" y="-7268"/>
                  </a:moveTo>
                  <a:cubicBezTo>
                    <a:pt x="-1632" y="-9748"/>
                    <a:pt x="-3633" y="-11749"/>
                    <a:pt x="-6113" y="-11749"/>
                  </a:cubicBezTo>
                  <a:cubicBezTo>
                    <a:pt x="-8565" y="-11749"/>
                    <a:pt x="-10565" y="-9748"/>
                    <a:pt x="-10565" y="-7268"/>
                  </a:cubicBezTo>
                  <a:cubicBezTo>
                    <a:pt x="-10565" y="-4817"/>
                    <a:pt x="-8565" y="-2816"/>
                    <a:pt x="-6113" y="-2816"/>
                  </a:cubicBezTo>
                  <a:cubicBezTo>
                    <a:pt x="-3633" y="-2816"/>
                    <a:pt x="-1632" y="-4817"/>
                    <a:pt x="-1632" y="-7268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F310115-6072-D194-4275-CF5FAF892DC3}"/>
                </a:ext>
              </a:extLst>
            </p:cNvPr>
            <p:cNvSpPr/>
            <p:nvPr/>
          </p:nvSpPr>
          <p:spPr>
            <a:xfrm flipV="1">
              <a:off x="6434225" y="2609391"/>
              <a:ext cx="69364" cy="110026"/>
            </a:xfrm>
            <a:custGeom>
              <a:avLst/>
              <a:gdLst>
                <a:gd name="connsiteX0" fmla="*/ 26490 w 37592"/>
                <a:gd name="connsiteY0" fmla="*/ 18107 h 59629"/>
                <a:gd name="connsiteX1" fmla="*/ 7694 w 37592"/>
                <a:gd name="connsiteY1" fmla="*/ -11707 h 59629"/>
                <a:gd name="connsiteX2" fmla="*/ -11102 w 37592"/>
                <a:gd name="connsiteY2" fmla="*/ 18107 h 59629"/>
                <a:gd name="connsiteX3" fmla="*/ 7694 w 37592"/>
                <a:gd name="connsiteY3" fmla="*/ 47922 h 59629"/>
                <a:gd name="connsiteX4" fmla="*/ 26490 w 37592"/>
                <a:gd name="connsiteY4" fmla="*/ 18107 h 5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" h="59629">
                  <a:moveTo>
                    <a:pt x="26490" y="18107"/>
                  </a:moveTo>
                  <a:cubicBezTo>
                    <a:pt x="26490" y="1650"/>
                    <a:pt x="18064" y="-11707"/>
                    <a:pt x="7694" y="-11707"/>
                  </a:cubicBezTo>
                  <a:cubicBezTo>
                    <a:pt x="-2676" y="-11707"/>
                    <a:pt x="-11102" y="1650"/>
                    <a:pt x="-11102" y="18107"/>
                  </a:cubicBezTo>
                  <a:cubicBezTo>
                    <a:pt x="-11102" y="34564"/>
                    <a:pt x="-2676" y="47922"/>
                    <a:pt x="7694" y="47922"/>
                  </a:cubicBezTo>
                  <a:cubicBezTo>
                    <a:pt x="18064" y="47922"/>
                    <a:pt x="26490" y="34564"/>
                    <a:pt x="26490" y="18107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D0922D2-E7A4-4456-80A1-1932738304AE}"/>
                </a:ext>
              </a:extLst>
            </p:cNvPr>
            <p:cNvSpPr/>
            <p:nvPr/>
          </p:nvSpPr>
          <p:spPr>
            <a:xfrm flipV="1">
              <a:off x="6460692" y="2637104"/>
              <a:ext cx="16430" cy="16483"/>
            </a:xfrm>
            <a:custGeom>
              <a:avLst/>
              <a:gdLst>
                <a:gd name="connsiteX0" fmla="*/ -2197 w 8904"/>
                <a:gd name="connsiteY0" fmla="*/ -7268 h 8933"/>
                <a:gd name="connsiteX1" fmla="*/ -6650 w 8904"/>
                <a:gd name="connsiteY1" fmla="*/ -11749 h 8933"/>
                <a:gd name="connsiteX2" fmla="*/ -11102 w 8904"/>
                <a:gd name="connsiteY2" fmla="*/ -7268 h 8933"/>
                <a:gd name="connsiteX3" fmla="*/ -6650 w 8904"/>
                <a:gd name="connsiteY3" fmla="*/ -2816 h 8933"/>
                <a:gd name="connsiteX4" fmla="*/ -2197 w 8904"/>
                <a:gd name="connsiteY4" fmla="*/ -7268 h 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4" h="8933">
                  <a:moveTo>
                    <a:pt x="-2197" y="-7268"/>
                  </a:moveTo>
                  <a:cubicBezTo>
                    <a:pt x="-2197" y="-9748"/>
                    <a:pt x="-4198" y="-11749"/>
                    <a:pt x="-6650" y="-11749"/>
                  </a:cubicBezTo>
                  <a:cubicBezTo>
                    <a:pt x="-9101" y="-11749"/>
                    <a:pt x="-11102" y="-9748"/>
                    <a:pt x="-11102" y="-7268"/>
                  </a:cubicBezTo>
                  <a:cubicBezTo>
                    <a:pt x="-11102" y="-4817"/>
                    <a:pt x="-9101" y="-2816"/>
                    <a:pt x="-6650" y="-2816"/>
                  </a:cubicBezTo>
                  <a:cubicBezTo>
                    <a:pt x="-4198" y="-2816"/>
                    <a:pt x="-2197" y="-4817"/>
                    <a:pt x="-2197" y="-7268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2C69CC0-5A17-3BB1-308C-77A723593778}"/>
                </a:ext>
              </a:extLst>
            </p:cNvPr>
            <p:cNvSpPr/>
            <p:nvPr/>
          </p:nvSpPr>
          <p:spPr>
            <a:xfrm flipV="1">
              <a:off x="6234834" y="2690843"/>
              <a:ext cx="145742" cy="199333"/>
            </a:xfrm>
            <a:custGeom>
              <a:avLst/>
              <a:gdLst>
                <a:gd name="connsiteX0" fmla="*/ 21759 w 78985"/>
                <a:gd name="connsiteY0" fmla="*/ 93285 h 108029"/>
                <a:gd name="connsiteX1" fmla="*/ -10507 w 78985"/>
                <a:gd name="connsiteY1" fmla="*/ 7279 h 108029"/>
                <a:gd name="connsiteX2" fmla="*/ -8844 w 78985"/>
                <a:gd name="connsiteY2" fmla="*/ 1418 h 108029"/>
                <a:gd name="connsiteX3" fmla="*/ 28832 w 78985"/>
                <a:gd name="connsiteY3" fmla="*/ -11433 h 108029"/>
                <a:gd name="connsiteX4" fmla="*/ 66171 w 78985"/>
                <a:gd name="connsiteY4" fmla="*/ 1333 h 108029"/>
                <a:gd name="connsiteX5" fmla="*/ 67749 w 78985"/>
                <a:gd name="connsiteY5" fmla="*/ 7392 h 108029"/>
                <a:gd name="connsiteX6" fmla="*/ 31256 w 78985"/>
                <a:gd name="connsiteY6" fmla="*/ 93482 h 108029"/>
                <a:gd name="connsiteX7" fmla="*/ 21759 w 78985"/>
                <a:gd name="connsiteY7" fmla="*/ 93285 h 10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985" h="108029">
                  <a:moveTo>
                    <a:pt x="21759" y="93285"/>
                  </a:moveTo>
                  <a:lnTo>
                    <a:pt x="-10507" y="7279"/>
                  </a:lnTo>
                  <a:cubicBezTo>
                    <a:pt x="-11296" y="5166"/>
                    <a:pt x="-10620" y="2798"/>
                    <a:pt x="-8844" y="1418"/>
                  </a:cubicBezTo>
                  <a:cubicBezTo>
                    <a:pt x="-2758" y="-3232"/>
                    <a:pt x="10459" y="-11461"/>
                    <a:pt x="28832" y="-11433"/>
                  </a:cubicBezTo>
                  <a:cubicBezTo>
                    <a:pt x="46980" y="-11376"/>
                    <a:pt x="60028" y="-3345"/>
                    <a:pt x="66171" y="1333"/>
                  </a:cubicBezTo>
                  <a:cubicBezTo>
                    <a:pt x="68003" y="2742"/>
                    <a:pt x="68651" y="5222"/>
                    <a:pt x="67749" y="7392"/>
                  </a:cubicBezTo>
                  <a:cubicBezTo>
                    <a:pt x="55575" y="36079"/>
                    <a:pt x="43430" y="64767"/>
                    <a:pt x="31256" y="93482"/>
                  </a:cubicBezTo>
                  <a:cubicBezTo>
                    <a:pt x="29452" y="97737"/>
                    <a:pt x="23393" y="97596"/>
                    <a:pt x="21759" y="93285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EDEDAC9-8EC4-A110-4FD5-87202996B063}"/>
                </a:ext>
              </a:extLst>
            </p:cNvPr>
            <p:cNvSpPr/>
            <p:nvPr/>
          </p:nvSpPr>
          <p:spPr>
            <a:xfrm flipV="1">
              <a:off x="6196595" y="2840367"/>
              <a:ext cx="320503" cy="129892"/>
            </a:xfrm>
            <a:custGeom>
              <a:avLst/>
              <a:gdLst>
                <a:gd name="connsiteX0" fmla="*/ 146190 w 173697"/>
                <a:gd name="connsiteY0" fmla="*/ 54905 h 70395"/>
                <a:gd name="connsiteX1" fmla="*/ 159576 w 173697"/>
                <a:gd name="connsiteY1" fmla="*/ 57357 h 70395"/>
                <a:gd name="connsiteX2" fmla="*/ 160844 w 173697"/>
                <a:gd name="connsiteY2" fmla="*/ 44676 h 70395"/>
                <a:gd name="connsiteX3" fmla="*/ 102849 w 173697"/>
                <a:gd name="connsiteY3" fmla="*/ -412 h 70395"/>
                <a:gd name="connsiteX4" fmla="*/ -10914 w 173697"/>
                <a:gd name="connsiteY4" fmla="*/ 997 h 70395"/>
                <a:gd name="connsiteX5" fmla="*/ 105329 w 173697"/>
                <a:gd name="connsiteY5" fmla="*/ 16158 h 70395"/>
                <a:gd name="connsiteX6" fmla="*/ 146190 w 173697"/>
                <a:gd name="connsiteY6" fmla="*/ 54905 h 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97" h="70395">
                  <a:moveTo>
                    <a:pt x="146190" y="54905"/>
                  </a:moveTo>
                  <a:cubicBezTo>
                    <a:pt x="149233" y="59611"/>
                    <a:pt x="155630" y="60513"/>
                    <a:pt x="159576" y="57357"/>
                  </a:cubicBezTo>
                  <a:cubicBezTo>
                    <a:pt x="163183" y="54455"/>
                    <a:pt x="163944" y="48762"/>
                    <a:pt x="160844" y="44676"/>
                  </a:cubicBezTo>
                  <a:cubicBezTo>
                    <a:pt x="149853" y="30699"/>
                    <a:pt x="131170" y="11423"/>
                    <a:pt x="102849" y="-412"/>
                  </a:cubicBezTo>
                  <a:cubicBezTo>
                    <a:pt x="45812" y="-24224"/>
                    <a:pt x="-11196" y="-1483"/>
                    <a:pt x="-10914" y="997"/>
                  </a:cubicBezTo>
                  <a:cubicBezTo>
                    <a:pt x="-10660" y="3561"/>
                    <a:pt x="51448" y="-15911"/>
                    <a:pt x="105329" y="16158"/>
                  </a:cubicBezTo>
                  <a:cubicBezTo>
                    <a:pt x="124322" y="27458"/>
                    <a:pt x="137370" y="42253"/>
                    <a:pt x="146190" y="54905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27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2700B00-E579-F3B3-84A3-A40BEB771357}"/>
                </a:ext>
              </a:extLst>
            </p:cNvPr>
            <p:cNvSpPr/>
            <p:nvPr/>
          </p:nvSpPr>
          <p:spPr>
            <a:xfrm flipV="1">
              <a:off x="6268725" y="2184721"/>
              <a:ext cx="111846" cy="179390"/>
            </a:xfrm>
            <a:custGeom>
              <a:avLst/>
              <a:gdLst>
                <a:gd name="connsiteX0" fmla="*/ -10862 w 60615"/>
                <a:gd name="connsiteY0" fmla="*/ -12557 h 97221"/>
                <a:gd name="connsiteX1" fmla="*/ -10862 w 60615"/>
                <a:gd name="connsiteY1" fmla="*/ -12557 h 97221"/>
                <a:gd name="connsiteX2" fmla="*/ -10862 w 60615"/>
                <a:gd name="connsiteY2" fmla="*/ -12557 h 97221"/>
                <a:gd name="connsiteX3" fmla="*/ -10862 w 60615"/>
                <a:gd name="connsiteY3" fmla="*/ -12557 h 97221"/>
                <a:gd name="connsiteX4" fmla="*/ -10862 w 60615"/>
                <a:gd name="connsiteY4" fmla="*/ -12557 h 97221"/>
                <a:gd name="connsiteX5" fmla="*/ 8865 w 60615"/>
                <a:gd name="connsiteY5" fmla="*/ 24781 h 97221"/>
                <a:gd name="connsiteX6" fmla="*/ 16501 w 60615"/>
                <a:gd name="connsiteY6" fmla="*/ 47438 h 97221"/>
                <a:gd name="connsiteX7" fmla="*/ 16501 w 60615"/>
                <a:gd name="connsiteY7" fmla="*/ 47466 h 97221"/>
                <a:gd name="connsiteX8" fmla="*/ 49754 w 60615"/>
                <a:gd name="connsiteY8" fmla="*/ 84664 h 97221"/>
                <a:gd name="connsiteX9" fmla="*/ 18728 w 60615"/>
                <a:gd name="connsiteY9" fmla="*/ 28304 h 97221"/>
                <a:gd name="connsiteX10" fmla="*/ -10862 w 60615"/>
                <a:gd name="connsiteY10" fmla="*/ -12557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15" h="97221">
                  <a:moveTo>
                    <a:pt x="-10862" y="-12557"/>
                  </a:moveTo>
                  <a:lnTo>
                    <a:pt x="-10862" y="-12557"/>
                  </a:lnTo>
                  <a:lnTo>
                    <a:pt x="-10862" y="-12557"/>
                  </a:lnTo>
                  <a:lnTo>
                    <a:pt x="-10862" y="-12557"/>
                  </a:lnTo>
                  <a:moveTo>
                    <a:pt x="-10862" y="-12557"/>
                  </a:moveTo>
                  <a:cubicBezTo>
                    <a:pt x="-4211" y="-2610"/>
                    <a:pt x="2834" y="9846"/>
                    <a:pt x="8865" y="24781"/>
                  </a:cubicBezTo>
                  <a:cubicBezTo>
                    <a:pt x="12105" y="32813"/>
                    <a:pt x="14585" y="40393"/>
                    <a:pt x="16501" y="47438"/>
                  </a:cubicBezTo>
                  <a:lnTo>
                    <a:pt x="16501" y="47466"/>
                  </a:lnTo>
                  <a:cubicBezTo>
                    <a:pt x="31465" y="61584"/>
                    <a:pt x="42427" y="74914"/>
                    <a:pt x="49754" y="84664"/>
                  </a:cubicBezTo>
                  <a:cubicBezTo>
                    <a:pt x="41751" y="67418"/>
                    <a:pt x="31606" y="48312"/>
                    <a:pt x="18728" y="28304"/>
                  </a:cubicBezTo>
                  <a:cubicBezTo>
                    <a:pt x="8836" y="12946"/>
                    <a:pt x="-1224" y="-637"/>
                    <a:pt x="-10862" y="-12557"/>
                  </a:cubicBezTo>
                </a:path>
              </a:pathLst>
            </a:custGeom>
            <a:ln w="282" cap="flat">
              <a:solidFill>
                <a:schemeClr val="bg1"/>
              </a:solidFill>
              <a:prstDash val="solid"/>
              <a:miter/>
            </a:ln>
            <a:effectLst>
              <a:innerShdw blurRad="1143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77A593E-0A39-54F1-B06D-E6971E45E995}"/>
                </a:ext>
              </a:extLst>
            </p:cNvPr>
            <p:cNvSpPr/>
            <p:nvPr/>
          </p:nvSpPr>
          <p:spPr>
            <a:xfrm flipV="1">
              <a:off x="6111231" y="2601923"/>
              <a:ext cx="69364" cy="110026"/>
            </a:xfrm>
            <a:custGeom>
              <a:avLst/>
              <a:gdLst>
                <a:gd name="connsiteX0" fmla="*/ 27028 w 37592"/>
                <a:gd name="connsiteY0" fmla="*/ 18107 h 59629"/>
                <a:gd name="connsiteX1" fmla="*/ 8232 w 37592"/>
                <a:gd name="connsiteY1" fmla="*/ -11707 h 59629"/>
                <a:gd name="connsiteX2" fmla="*/ -10565 w 37592"/>
                <a:gd name="connsiteY2" fmla="*/ 18107 h 59629"/>
                <a:gd name="connsiteX3" fmla="*/ 8232 w 37592"/>
                <a:gd name="connsiteY3" fmla="*/ 47922 h 59629"/>
                <a:gd name="connsiteX4" fmla="*/ 27028 w 37592"/>
                <a:gd name="connsiteY4" fmla="*/ 18107 h 5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" h="59629">
                  <a:moveTo>
                    <a:pt x="27028" y="18107"/>
                  </a:moveTo>
                  <a:cubicBezTo>
                    <a:pt x="27028" y="1650"/>
                    <a:pt x="18602" y="-11707"/>
                    <a:pt x="8232" y="-11707"/>
                  </a:cubicBezTo>
                  <a:cubicBezTo>
                    <a:pt x="-2139" y="-11707"/>
                    <a:pt x="-10565" y="1650"/>
                    <a:pt x="-10565" y="18107"/>
                  </a:cubicBezTo>
                  <a:cubicBezTo>
                    <a:pt x="-10565" y="34564"/>
                    <a:pt x="-2139" y="47922"/>
                    <a:pt x="8232" y="47922"/>
                  </a:cubicBezTo>
                  <a:cubicBezTo>
                    <a:pt x="18602" y="47922"/>
                    <a:pt x="27028" y="34564"/>
                    <a:pt x="27028" y="18107"/>
                  </a:cubicBezTo>
                </a:path>
              </a:pathLst>
            </a:custGeom>
            <a:ln w="282" cap="flat">
              <a:solidFill>
                <a:schemeClr val="bg1">
                  <a:alpha val="45000"/>
                </a:schemeClr>
              </a:solidFill>
              <a:prstDash val="solid"/>
              <a:miter/>
            </a:ln>
            <a:effectLst>
              <a:innerShdw blurRad="114300">
                <a:schemeClr val="bg1">
                  <a:alpha val="7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77EAE8F-4AEF-B665-BB64-1299CF2F805C}"/>
                </a:ext>
              </a:extLst>
            </p:cNvPr>
            <p:cNvSpPr/>
            <p:nvPr/>
          </p:nvSpPr>
          <p:spPr>
            <a:xfrm flipV="1">
              <a:off x="6433618" y="2601923"/>
              <a:ext cx="69364" cy="110026"/>
            </a:xfrm>
            <a:custGeom>
              <a:avLst/>
              <a:gdLst>
                <a:gd name="connsiteX0" fmla="*/ 26490 w 37592"/>
                <a:gd name="connsiteY0" fmla="*/ 18107 h 59629"/>
                <a:gd name="connsiteX1" fmla="*/ 7694 w 37592"/>
                <a:gd name="connsiteY1" fmla="*/ -11707 h 59629"/>
                <a:gd name="connsiteX2" fmla="*/ -11102 w 37592"/>
                <a:gd name="connsiteY2" fmla="*/ 18107 h 59629"/>
                <a:gd name="connsiteX3" fmla="*/ 7694 w 37592"/>
                <a:gd name="connsiteY3" fmla="*/ 47922 h 59629"/>
                <a:gd name="connsiteX4" fmla="*/ 26490 w 37592"/>
                <a:gd name="connsiteY4" fmla="*/ 18107 h 5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" h="59629">
                  <a:moveTo>
                    <a:pt x="26490" y="18107"/>
                  </a:moveTo>
                  <a:cubicBezTo>
                    <a:pt x="26490" y="1650"/>
                    <a:pt x="18064" y="-11707"/>
                    <a:pt x="7694" y="-11707"/>
                  </a:cubicBezTo>
                  <a:cubicBezTo>
                    <a:pt x="-2676" y="-11707"/>
                    <a:pt x="-11102" y="1650"/>
                    <a:pt x="-11102" y="18107"/>
                  </a:cubicBezTo>
                  <a:cubicBezTo>
                    <a:pt x="-11102" y="34564"/>
                    <a:pt x="-2676" y="47922"/>
                    <a:pt x="7694" y="47922"/>
                  </a:cubicBezTo>
                  <a:cubicBezTo>
                    <a:pt x="18064" y="47922"/>
                    <a:pt x="26490" y="34564"/>
                    <a:pt x="26490" y="18107"/>
                  </a:cubicBezTo>
                </a:path>
              </a:pathLst>
            </a:custGeom>
            <a:ln w="282" cap="flat">
              <a:solidFill>
                <a:schemeClr val="bg1">
                  <a:alpha val="45000"/>
                </a:schemeClr>
              </a:solidFill>
              <a:prstDash val="solid"/>
              <a:miter/>
            </a:ln>
            <a:effectLst>
              <a:innerShdw blurRad="114300">
                <a:schemeClr val="bg1">
                  <a:alpha val="7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299F6E7-52AB-1593-59CE-460ACBE7B635}"/>
                </a:ext>
              </a:extLst>
            </p:cNvPr>
            <p:cNvSpPr/>
            <p:nvPr/>
          </p:nvSpPr>
          <p:spPr>
            <a:xfrm flipV="1">
              <a:off x="6234227" y="2683375"/>
              <a:ext cx="145742" cy="199333"/>
            </a:xfrm>
            <a:custGeom>
              <a:avLst/>
              <a:gdLst>
                <a:gd name="connsiteX0" fmla="*/ 21759 w 78985"/>
                <a:gd name="connsiteY0" fmla="*/ 93285 h 108029"/>
                <a:gd name="connsiteX1" fmla="*/ -10507 w 78985"/>
                <a:gd name="connsiteY1" fmla="*/ 7279 h 108029"/>
                <a:gd name="connsiteX2" fmla="*/ -8844 w 78985"/>
                <a:gd name="connsiteY2" fmla="*/ 1418 h 108029"/>
                <a:gd name="connsiteX3" fmla="*/ 28832 w 78985"/>
                <a:gd name="connsiteY3" fmla="*/ -11433 h 108029"/>
                <a:gd name="connsiteX4" fmla="*/ 66171 w 78985"/>
                <a:gd name="connsiteY4" fmla="*/ 1333 h 108029"/>
                <a:gd name="connsiteX5" fmla="*/ 67749 w 78985"/>
                <a:gd name="connsiteY5" fmla="*/ 7392 h 108029"/>
                <a:gd name="connsiteX6" fmla="*/ 31256 w 78985"/>
                <a:gd name="connsiteY6" fmla="*/ 93482 h 108029"/>
                <a:gd name="connsiteX7" fmla="*/ 21759 w 78985"/>
                <a:gd name="connsiteY7" fmla="*/ 93285 h 10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985" h="108029">
                  <a:moveTo>
                    <a:pt x="21759" y="93285"/>
                  </a:moveTo>
                  <a:lnTo>
                    <a:pt x="-10507" y="7279"/>
                  </a:lnTo>
                  <a:cubicBezTo>
                    <a:pt x="-11296" y="5166"/>
                    <a:pt x="-10620" y="2798"/>
                    <a:pt x="-8844" y="1418"/>
                  </a:cubicBezTo>
                  <a:cubicBezTo>
                    <a:pt x="-2758" y="-3232"/>
                    <a:pt x="10459" y="-11461"/>
                    <a:pt x="28832" y="-11433"/>
                  </a:cubicBezTo>
                  <a:cubicBezTo>
                    <a:pt x="46980" y="-11376"/>
                    <a:pt x="60028" y="-3345"/>
                    <a:pt x="66171" y="1333"/>
                  </a:cubicBezTo>
                  <a:cubicBezTo>
                    <a:pt x="68003" y="2742"/>
                    <a:pt x="68651" y="5222"/>
                    <a:pt x="67749" y="7392"/>
                  </a:cubicBezTo>
                  <a:cubicBezTo>
                    <a:pt x="55575" y="36079"/>
                    <a:pt x="43430" y="64767"/>
                    <a:pt x="31256" y="93482"/>
                  </a:cubicBezTo>
                  <a:cubicBezTo>
                    <a:pt x="29452" y="97737"/>
                    <a:pt x="23393" y="97596"/>
                    <a:pt x="21759" y="93285"/>
                  </a:cubicBezTo>
                </a:path>
              </a:pathLst>
            </a:custGeom>
            <a:ln w="282" cap="flat">
              <a:solidFill>
                <a:schemeClr val="bg1">
                  <a:alpha val="45000"/>
                </a:schemeClr>
              </a:solidFill>
              <a:prstDash val="solid"/>
              <a:miter/>
            </a:ln>
            <a:effectLst>
              <a:innerShdw blurRad="254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F0CE041-E4EB-AB8E-C733-859236543B1B}"/>
                </a:ext>
              </a:extLst>
            </p:cNvPr>
            <p:cNvSpPr/>
            <p:nvPr/>
          </p:nvSpPr>
          <p:spPr>
            <a:xfrm flipV="1">
              <a:off x="6195988" y="2832899"/>
              <a:ext cx="320503" cy="129892"/>
            </a:xfrm>
            <a:custGeom>
              <a:avLst/>
              <a:gdLst>
                <a:gd name="connsiteX0" fmla="*/ 146190 w 173697"/>
                <a:gd name="connsiteY0" fmla="*/ 54905 h 70395"/>
                <a:gd name="connsiteX1" fmla="*/ 159576 w 173697"/>
                <a:gd name="connsiteY1" fmla="*/ 57357 h 70395"/>
                <a:gd name="connsiteX2" fmla="*/ 160844 w 173697"/>
                <a:gd name="connsiteY2" fmla="*/ 44676 h 70395"/>
                <a:gd name="connsiteX3" fmla="*/ 102849 w 173697"/>
                <a:gd name="connsiteY3" fmla="*/ -412 h 70395"/>
                <a:gd name="connsiteX4" fmla="*/ -10914 w 173697"/>
                <a:gd name="connsiteY4" fmla="*/ 997 h 70395"/>
                <a:gd name="connsiteX5" fmla="*/ 105329 w 173697"/>
                <a:gd name="connsiteY5" fmla="*/ 16158 h 70395"/>
                <a:gd name="connsiteX6" fmla="*/ 146190 w 173697"/>
                <a:gd name="connsiteY6" fmla="*/ 54905 h 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97" h="70395">
                  <a:moveTo>
                    <a:pt x="146190" y="54905"/>
                  </a:moveTo>
                  <a:cubicBezTo>
                    <a:pt x="149233" y="59611"/>
                    <a:pt x="155630" y="60513"/>
                    <a:pt x="159576" y="57357"/>
                  </a:cubicBezTo>
                  <a:cubicBezTo>
                    <a:pt x="163183" y="54455"/>
                    <a:pt x="163944" y="48762"/>
                    <a:pt x="160844" y="44676"/>
                  </a:cubicBezTo>
                  <a:cubicBezTo>
                    <a:pt x="149853" y="30699"/>
                    <a:pt x="131170" y="11423"/>
                    <a:pt x="102849" y="-412"/>
                  </a:cubicBezTo>
                  <a:cubicBezTo>
                    <a:pt x="45812" y="-24224"/>
                    <a:pt x="-11196" y="-1483"/>
                    <a:pt x="-10914" y="997"/>
                  </a:cubicBezTo>
                  <a:cubicBezTo>
                    <a:pt x="-10660" y="3561"/>
                    <a:pt x="51448" y="-15911"/>
                    <a:pt x="105329" y="16158"/>
                  </a:cubicBezTo>
                  <a:cubicBezTo>
                    <a:pt x="124322" y="27458"/>
                    <a:pt x="137370" y="42253"/>
                    <a:pt x="146190" y="54905"/>
                  </a:cubicBezTo>
                </a:path>
              </a:pathLst>
            </a:custGeom>
            <a:ln w="282" cap="flat">
              <a:solidFill>
                <a:schemeClr val="bg1">
                  <a:alpha val="45000"/>
                </a:schemeClr>
              </a:solidFill>
              <a:prstDash val="solid"/>
              <a:miter/>
            </a:ln>
            <a:effectLst>
              <a:innerShdw blurRad="12700">
                <a:schemeClr val="bg1">
                  <a:alpha val="99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155AE235-8984-440D-6D28-FA66F404F5C8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600" dirty="0">
                <a:latin typeface="Montserrat BOLD" pitchFamily="2" charset="0"/>
              </a:rPr>
              <a:t>CPS &amp; FOG COMPUTING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5B3F9C-296C-F702-51BD-CBAFAEBC7D2E}"/>
              </a:ext>
            </a:extLst>
          </p:cNvPr>
          <p:cNvSpPr txBox="1"/>
          <p:nvPr/>
        </p:nvSpPr>
        <p:spPr>
          <a:xfrm>
            <a:off x="4755432" y="5298583"/>
            <a:ext cx="281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600" dirty="0">
                <a:solidFill>
                  <a:schemeClr val="bg1"/>
                </a:solidFill>
                <a:latin typeface="Montserrat" pitchFamily="2" charset="0"/>
              </a:rPr>
              <a:t>ASADUJAMAN NUR</a:t>
            </a:r>
          </a:p>
        </p:txBody>
      </p:sp>
      <p:grpSp>
        <p:nvGrpSpPr>
          <p:cNvPr id="32" name="icon background">
            <a:extLst>
              <a:ext uri="{FF2B5EF4-FFF2-40B4-BE49-F238E27FC236}">
                <a16:creationId xmlns:a16="http://schemas.microsoft.com/office/drawing/2014/main" id="{EBE2D84E-A21A-C2A5-70B6-DFB52F15C92E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376" name="icon background">
              <a:extLst>
                <a:ext uri="{FF2B5EF4-FFF2-40B4-BE49-F238E27FC236}">
                  <a16:creationId xmlns:a16="http://schemas.microsoft.com/office/drawing/2014/main" id="{D465667C-A713-1D38-65D9-F9B972EDF9DD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A74936D5-D3A9-A425-298F-5E7AEDC25FAB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A27A9127-22D8-D725-7745-EE780681E623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6BDC49BF-3949-60BA-431C-F94FD9EFA05C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936F3E8E-8493-AB19-329E-28069792FC00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B458885F-5B93-5762-1BA1-7C34D7A85E0A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4581EA3A-19FD-1755-8603-C3E4F61E29C1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635CE14-91F2-60F4-658E-8C3CA7EC67DB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549" name="Oval 548">
              <a:extLst>
                <a:ext uri="{FF2B5EF4-FFF2-40B4-BE49-F238E27FC236}">
                  <a16:creationId xmlns:a16="http://schemas.microsoft.com/office/drawing/2014/main" id="{636AAE2C-E305-7252-1A1E-2E9B5D678C0A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14" name="Icon highlight">
            <a:extLst>
              <a:ext uri="{FF2B5EF4-FFF2-40B4-BE49-F238E27FC236}">
                <a16:creationId xmlns:a16="http://schemas.microsoft.com/office/drawing/2014/main" id="{CFE8CF4A-C967-8EE1-7501-2FC3B805C721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59FA6D41-2471-1B65-136B-44E2860013EF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EEE17E2-DD73-AB20-58EA-F2575049069C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A9905160-7443-B053-9777-FE6D8B2A8CE1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0834C77-32BE-8946-C8D3-79FE4AC1ECD8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CD5A1B1-4272-1F3B-24AE-26993A0F0556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53F4A866-4503-D151-F226-5C689E4798DB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64BF174-8579-324D-BBCE-8942A3EDAD20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Icons">
            <a:extLst>
              <a:ext uri="{FF2B5EF4-FFF2-40B4-BE49-F238E27FC236}">
                <a16:creationId xmlns:a16="http://schemas.microsoft.com/office/drawing/2014/main" id="{64234C24-F7D3-7901-54A1-009696BE250D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19" name="icons">
              <a:extLst>
                <a:ext uri="{FF2B5EF4-FFF2-40B4-BE49-F238E27FC236}">
                  <a16:creationId xmlns:a16="http://schemas.microsoft.com/office/drawing/2014/main" id="{C4C5684D-502A-AD26-736C-C0EE624C4DB5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186" name="Graphic 185" descr="Male profile outl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8A387B5-D363-6879-EF06-8884621B8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267" name="Graphic 266" descr="Dove outline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61E4A3-6845-B76A-A29E-C7670F7FF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477" name="Graphic 476" descr="Scales of justice outline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2EA13F1-16EB-61DA-7C1C-1859B578B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476" name="Graphic 475" descr="Lightbulb outline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295B647-546F-6736-565D-C9E6EFFB7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475" name="Graphic 474" descr="Scroll outline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6B29732D-1D46-2BFC-2114-4205BBE16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87" name="Graphic 186" descr="Saturn outline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D6BA8AF5-56C1-E307-D57C-5A8316E68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18" name="Graphic 17" descr="Processor outline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61DB377-573B-1351-17A6-CCE3DBD7E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30" name="arrow">
              <a:extLst>
                <a:ext uri="{FF2B5EF4-FFF2-40B4-BE49-F238E27FC236}">
                  <a16:creationId xmlns:a16="http://schemas.microsoft.com/office/drawing/2014/main" id="{53CF14B7-158B-8DF5-9484-760CBD1FD810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23" name="Graphic 22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23FED709-EA17-BBA1-742F-EAEF7056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25" name="Graphic 24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3C6EFA-ADAD-5E37-EB06-C88DE7FA1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35" name="Menu">
            <a:extLst>
              <a:ext uri="{FF2B5EF4-FFF2-40B4-BE49-F238E27FC236}">
                <a16:creationId xmlns:a16="http://schemas.microsoft.com/office/drawing/2014/main" id="{CF4BD870-E792-2684-5167-ABCE2EBEC72B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550" name="Oval 549">
              <a:extLst>
                <a:ext uri="{FF2B5EF4-FFF2-40B4-BE49-F238E27FC236}">
                  <a16:creationId xmlns:a16="http://schemas.microsoft.com/office/drawing/2014/main" id="{DCA2DE46-F44C-1BD5-F5D6-96EF840C7B45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34" name="Graphic 33" descr="Hamburger Menu Icon outline">
              <a:extLst>
                <a:ext uri="{FF2B5EF4-FFF2-40B4-BE49-F238E27FC236}">
                  <a16:creationId xmlns:a16="http://schemas.microsoft.com/office/drawing/2014/main" id="{5D69574A-910D-E506-A686-961FF2464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87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4E5F0"/>
            </a:gs>
            <a:gs pos="9000">
              <a:srgbClr val="474E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076F39-9723-CC5B-7E95-36BBEE79D863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524943" y="2494235"/>
            <a:ext cx="1383283" cy="7224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AAF11E-CD4A-6860-69B4-0E4E58C23459}"/>
              </a:ext>
            </a:extLst>
          </p:cNvPr>
          <p:cNvCxnSpPr>
            <a:cxnSpLocks/>
            <a:stCxn id="33" idx="3"/>
            <a:endCxn id="31" idx="11"/>
          </p:cNvCxnSpPr>
          <p:nvPr/>
        </p:nvCxnSpPr>
        <p:spPr>
          <a:xfrm flipV="1">
            <a:off x="4602744" y="3550561"/>
            <a:ext cx="1282727" cy="14258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7460B1C5-1B5E-E166-777A-4311D335026E}"/>
              </a:ext>
            </a:extLst>
          </p:cNvPr>
          <p:cNvSpPr/>
          <p:nvPr/>
        </p:nvSpPr>
        <p:spPr>
          <a:xfrm>
            <a:off x="3511268" y="1816563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1</a:t>
            </a:r>
          </a:p>
        </p:txBody>
      </p:sp>
      <p:sp useBgFill="1">
        <p:nvSpPr>
          <p:cNvPr id="19" name="text box 1">
            <a:extLst>
              <a:ext uri="{FF2B5EF4-FFF2-40B4-BE49-F238E27FC236}">
                <a16:creationId xmlns:a16="http://schemas.microsoft.com/office/drawing/2014/main" id="{F4E17F43-AA37-E045-FD99-20EDB7FC04BC}"/>
              </a:ext>
            </a:extLst>
          </p:cNvPr>
          <p:cNvSpPr/>
          <p:nvPr/>
        </p:nvSpPr>
        <p:spPr>
          <a:xfrm>
            <a:off x="2984437" y="2370659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FOG COMPUTING</a:t>
            </a:r>
          </a:p>
        </p:txBody>
      </p:sp>
      <p:grpSp>
        <p:nvGrpSpPr>
          <p:cNvPr id="21" name="!!PicaPica">
            <a:extLst>
              <a:ext uri="{FF2B5EF4-FFF2-40B4-BE49-F238E27FC236}">
                <a16:creationId xmlns:a16="http://schemas.microsoft.com/office/drawing/2014/main" id="{63B80BEB-CADE-C302-D618-EC98C9E14E3C}"/>
              </a:ext>
            </a:extLst>
          </p:cNvPr>
          <p:cNvGrpSpPr/>
          <p:nvPr/>
        </p:nvGrpSpPr>
        <p:grpSpPr>
          <a:xfrm>
            <a:off x="5239991" y="2533750"/>
            <a:ext cx="1712018" cy="1790500"/>
            <a:chOff x="4791075" y="1956373"/>
            <a:chExt cx="2619375" cy="2739452"/>
          </a:xfrm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AB202A1E-D812-342E-2AF6-545C14E9C916}"/>
                </a:ext>
              </a:extLst>
            </p:cNvPr>
            <p:cNvSpPr/>
            <p:nvPr/>
          </p:nvSpPr>
          <p:spPr>
            <a:xfrm>
              <a:off x="5314950" y="4352925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AAB1DC-76C8-1D68-8558-6D029B21C4DD}"/>
                </a:ext>
              </a:extLst>
            </p:cNvPr>
            <p:cNvSpPr/>
            <p:nvPr/>
          </p:nvSpPr>
          <p:spPr>
            <a:xfrm>
              <a:off x="4791075" y="2809875"/>
              <a:ext cx="123825" cy="123825"/>
            </a:xfrm>
            <a:custGeom>
              <a:avLst/>
              <a:gdLst>
                <a:gd name="connsiteX0" fmla="*/ 123825 w 123825"/>
                <a:gd name="connsiteY0" fmla="*/ 61913 h 123825"/>
                <a:gd name="connsiteX1" fmla="*/ 61913 w 123825"/>
                <a:gd name="connsiteY1" fmla="*/ 123825 h 123825"/>
                <a:gd name="connsiteX2" fmla="*/ 0 w 123825"/>
                <a:gd name="connsiteY2" fmla="*/ 61913 h 123825"/>
                <a:gd name="connsiteX3" fmla="*/ 61913 w 123825"/>
                <a:gd name="connsiteY3" fmla="*/ 0 h 123825"/>
                <a:gd name="connsiteX4" fmla="*/ 123825 w 123825"/>
                <a:gd name="connsiteY4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825" y="61913"/>
                  </a:moveTo>
                  <a:cubicBezTo>
                    <a:pt x="123825" y="96106"/>
                    <a:pt x="96106" y="123825"/>
                    <a:pt x="61913" y="123825"/>
                  </a:cubicBezTo>
                  <a:cubicBezTo>
                    <a:pt x="27719" y="123825"/>
                    <a:pt x="0" y="96106"/>
                    <a:pt x="0" y="61913"/>
                  </a:cubicBezTo>
                  <a:cubicBezTo>
                    <a:pt x="0" y="27719"/>
                    <a:pt x="27719" y="0"/>
                    <a:pt x="61913" y="0"/>
                  </a:cubicBezTo>
                  <a:cubicBezTo>
                    <a:pt x="96106" y="0"/>
                    <a:pt x="123825" y="27719"/>
                    <a:pt x="123825" y="61913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903EA2-8C6E-1A71-0CBA-7B0C1FE5292A}"/>
                </a:ext>
              </a:extLst>
            </p:cNvPr>
            <p:cNvSpPr/>
            <p:nvPr/>
          </p:nvSpPr>
          <p:spPr>
            <a:xfrm>
              <a:off x="5800725" y="4362450"/>
              <a:ext cx="123825" cy="123825"/>
            </a:xfrm>
            <a:custGeom>
              <a:avLst/>
              <a:gdLst>
                <a:gd name="connsiteX0" fmla="*/ 123825 w 123825"/>
                <a:gd name="connsiteY0" fmla="*/ 61913 h 123825"/>
                <a:gd name="connsiteX1" fmla="*/ 61913 w 123825"/>
                <a:gd name="connsiteY1" fmla="*/ 123825 h 123825"/>
                <a:gd name="connsiteX2" fmla="*/ 0 w 123825"/>
                <a:gd name="connsiteY2" fmla="*/ 61913 h 123825"/>
                <a:gd name="connsiteX3" fmla="*/ 61913 w 123825"/>
                <a:gd name="connsiteY3" fmla="*/ 0 h 123825"/>
                <a:gd name="connsiteX4" fmla="*/ 123825 w 123825"/>
                <a:gd name="connsiteY4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825" y="61913"/>
                  </a:moveTo>
                  <a:cubicBezTo>
                    <a:pt x="123825" y="96106"/>
                    <a:pt x="96106" y="123825"/>
                    <a:pt x="61913" y="123825"/>
                  </a:cubicBezTo>
                  <a:cubicBezTo>
                    <a:pt x="27719" y="123825"/>
                    <a:pt x="0" y="96106"/>
                    <a:pt x="0" y="61913"/>
                  </a:cubicBezTo>
                  <a:cubicBezTo>
                    <a:pt x="0" y="27719"/>
                    <a:pt x="27719" y="0"/>
                    <a:pt x="61913" y="0"/>
                  </a:cubicBezTo>
                  <a:cubicBezTo>
                    <a:pt x="96106" y="0"/>
                    <a:pt x="123825" y="27719"/>
                    <a:pt x="123825" y="61913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01E8CE-3841-2BA4-BBFB-1116625DB4B4}"/>
                </a:ext>
              </a:extLst>
            </p:cNvPr>
            <p:cNvSpPr/>
            <p:nvPr/>
          </p:nvSpPr>
          <p:spPr>
            <a:xfrm>
              <a:off x="7162800" y="2486025"/>
              <a:ext cx="247650" cy="247650"/>
            </a:xfrm>
            <a:custGeom>
              <a:avLst/>
              <a:gdLst>
                <a:gd name="connsiteX0" fmla="*/ 247650 w 247650"/>
                <a:gd name="connsiteY0" fmla="*/ 123825 h 247650"/>
                <a:gd name="connsiteX1" fmla="*/ 123825 w 247650"/>
                <a:gd name="connsiteY1" fmla="*/ 247650 h 247650"/>
                <a:gd name="connsiteX2" fmla="*/ 0 w 247650"/>
                <a:gd name="connsiteY2" fmla="*/ 123825 h 247650"/>
                <a:gd name="connsiteX3" fmla="*/ 123825 w 247650"/>
                <a:gd name="connsiteY3" fmla="*/ 0 h 247650"/>
                <a:gd name="connsiteX4" fmla="*/ 247650 w 247650"/>
                <a:gd name="connsiteY4" fmla="*/ 12382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47650">
                  <a:moveTo>
                    <a:pt x="247650" y="123825"/>
                  </a:moveTo>
                  <a:cubicBezTo>
                    <a:pt x="247650" y="192212"/>
                    <a:pt x="192212" y="247650"/>
                    <a:pt x="123825" y="247650"/>
                  </a:cubicBezTo>
                  <a:cubicBezTo>
                    <a:pt x="55438" y="247650"/>
                    <a:pt x="0" y="192212"/>
                    <a:pt x="0" y="123825"/>
                  </a:cubicBezTo>
                  <a:cubicBezTo>
                    <a:pt x="0" y="55438"/>
                    <a:pt x="55438" y="0"/>
                    <a:pt x="123825" y="0"/>
                  </a:cubicBezTo>
                  <a:cubicBezTo>
                    <a:pt x="192212" y="0"/>
                    <a:pt x="247650" y="55438"/>
                    <a:pt x="247650" y="123825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91391A-9FDE-0BB8-3C40-B17EC78741E0}"/>
                </a:ext>
              </a:extLst>
            </p:cNvPr>
            <p:cNvSpPr/>
            <p:nvPr/>
          </p:nvSpPr>
          <p:spPr>
            <a:xfrm>
              <a:off x="5183343" y="2299411"/>
              <a:ext cx="1579616" cy="1741620"/>
            </a:xfrm>
            <a:custGeom>
              <a:avLst/>
              <a:gdLst>
                <a:gd name="connsiteX0" fmla="*/ 645957 w 1579616"/>
                <a:gd name="connsiteY0" fmla="*/ 138989 h 1741620"/>
                <a:gd name="connsiteX1" fmla="*/ 438350 w 1579616"/>
                <a:gd name="connsiteY1" fmla="*/ 0 h 1741620"/>
                <a:gd name="connsiteX2" fmla="*/ 245126 w 1579616"/>
                <a:gd name="connsiteY2" fmla="*/ 150800 h 1741620"/>
                <a:gd name="connsiteX3" fmla="*/ 0 w 1579616"/>
                <a:gd name="connsiteY3" fmla="*/ 553336 h 1741620"/>
                <a:gd name="connsiteX4" fmla="*/ 54769 w 1579616"/>
                <a:gd name="connsiteY4" fmla="*/ 698421 h 1741620"/>
                <a:gd name="connsiteX5" fmla="*/ 1240946 w 1579616"/>
                <a:gd name="connsiteY5" fmla="*/ 1709338 h 1741620"/>
                <a:gd name="connsiteX6" fmla="*/ 1414558 w 1579616"/>
                <a:gd name="connsiteY6" fmla="*/ 1741551 h 1741620"/>
                <a:gd name="connsiteX7" fmla="*/ 1579617 w 1579616"/>
                <a:gd name="connsiteY7" fmla="*/ 1632623 h 1741620"/>
                <a:gd name="connsiteX8" fmla="*/ 1522247 w 1579616"/>
                <a:gd name="connsiteY8" fmla="*/ 1396279 h 1741620"/>
                <a:gd name="connsiteX9" fmla="*/ 645957 w 1579616"/>
                <a:gd name="connsiteY9" fmla="*/ 138989 h 17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9616" h="1741620">
                  <a:moveTo>
                    <a:pt x="645957" y="138989"/>
                  </a:moveTo>
                  <a:cubicBezTo>
                    <a:pt x="552145" y="49644"/>
                    <a:pt x="438350" y="0"/>
                    <a:pt x="438350" y="0"/>
                  </a:cubicBezTo>
                  <a:cubicBezTo>
                    <a:pt x="369465" y="41224"/>
                    <a:pt x="304476" y="91450"/>
                    <a:pt x="245126" y="150800"/>
                  </a:cubicBezTo>
                  <a:cubicBezTo>
                    <a:pt x="128359" y="267576"/>
                    <a:pt x="46834" y="406136"/>
                    <a:pt x="0" y="553336"/>
                  </a:cubicBezTo>
                  <a:cubicBezTo>
                    <a:pt x="0" y="553336"/>
                    <a:pt x="10087" y="650891"/>
                    <a:pt x="54769" y="698421"/>
                  </a:cubicBezTo>
                  <a:cubicBezTo>
                    <a:pt x="362741" y="1026081"/>
                    <a:pt x="915829" y="1542336"/>
                    <a:pt x="1240946" y="1709338"/>
                  </a:cubicBezTo>
                  <a:cubicBezTo>
                    <a:pt x="1309716" y="1744666"/>
                    <a:pt x="1414558" y="1741551"/>
                    <a:pt x="1414558" y="1741551"/>
                  </a:cubicBezTo>
                  <a:cubicBezTo>
                    <a:pt x="1472241" y="1711309"/>
                    <a:pt x="1527524" y="1674914"/>
                    <a:pt x="1579617" y="1632623"/>
                  </a:cubicBezTo>
                  <a:cubicBezTo>
                    <a:pt x="1579617" y="1632623"/>
                    <a:pt x="1569872" y="1491529"/>
                    <a:pt x="1522247" y="1396279"/>
                  </a:cubicBezTo>
                  <a:cubicBezTo>
                    <a:pt x="1322232" y="996239"/>
                    <a:pt x="845982" y="329489"/>
                    <a:pt x="645957" y="138989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796100-651D-A818-5C62-82BDD4461772}"/>
                </a:ext>
              </a:extLst>
            </p:cNvPr>
            <p:cNvSpPr/>
            <p:nvPr/>
          </p:nvSpPr>
          <p:spPr>
            <a:xfrm>
              <a:off x="5136161" y="3019720"/>
              <a:ext cx="1140116" cy="1134889"/>
            </a:xfrm>
            <a:custGeom>
              <a:avLst/>
              <a:gdLst>
                <a:gd name="connsiteX0" fmla="*/ 292317 w 1140116"/>
                <a:gd name="connsiteY0" fmla="*/ 842581 h 1134889"/>
                <a:gd name="connsiteX1" fmla="*/ 1134527 w 1140116"/>
                <a:gd name="connsiteY1" fmla="*/ 1125607 h 1134889"/>
                <a:gd name="connsiteX2" fmla="*/ 1115411 w 1140116"/>
                <a:gd name="connsiteY2" fmla="*/ 956014 h 1134889"/>
                <a:gd name="connsiteX3" fmla="*/ 155290 w 1140116"/>
                <a:gd name="connsiteY3" fmla="*/ 44158 h 1134889"/>
                <a:gd name="connsiteX4" fmla="*/ 9282 w 1140116"/>
                <a:gd name="connsiteY4" fmla="*/ 371 h 1134889"/>
                <a:gd name="connsiteX5" fmla="*/ 292317 w 1140116"/>
                <a:gd name="connsiteY5" fmla="*/ 842581 h 1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116" h="1134889">
                  <a:moveTo>
                    <a:pt x="292317" y="842581"/>
                  </a:moveTo>
                  <a:cubicBezTo>
                    <a:pt x="522003" y="1072267"/>
                    <a:pt x="835728" y="1166507"/>
                    <a:pt x="1134527" y="1125607"/>
                  </a:cubicBezTo>
                  <a:cubicBezTo>
                    <a:pt x="1134527" y="1125607"/>
                    <a:pt x="1155778" y="1032948"/>
                    <a:pt x="1115411" y="956014"/>
                  </a:cubicBezTo>
                  <a:cubicBezTo>
                    <a:pt x="980794" y="699478"/>
                    <a:pt x="439774" y="221951"/>
                    <a:pt x="155290" y="44158"/>
                  </a:cubicBezTo>
                  <a:cubicBezTo>
                    <a:pt x="73413" y="-7020"/>
                    <a:pt x="9282" y="371"/>
                    <a:pt x="9282" y="371"/>
                  </a:cubicBezTo>
                  <a:cubicBezTo>
                    <a:pt x="-31619" y="299170"/>
                    <a:pt x="62641" y="612905"/>
                    <a:pt x="292317" y="842581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2AA335-F18E-7FEE-BB7A-65DCAAAF7399}"/>
                </a:ext>
              </a:extLst>
            </p:cNvPr>
            <p:cNvSpPr/>
            <p:nvPr/>
          </p:nvSpPr>
          <p:spPr>
            <a:xfrm>
              <a:off x="5788044" y="2157925"/>
              <a:ext cx="1344792" cy="1520324"/>
            </a:xfrm>
            <a:custGeom>
              <a:avLst/>
              <a:gdLst>
                <a:gd name="connsiteX0" fmla="*/ 1052497 w 1344792"/>
                <a:gd name="connsiteY0" fmla="*/ 292267 h 1520324"/>
                <a:gd name="connsiteX1" fmla="*/ 4708 w 1344792"/>
                <a:gd name="connsiteY1" fmla="*/ 60133 h 1520324"/>
                <a:gd name="connsiteX2" fmla="*/ 31731 w 1344792"/>
                <a:gd name="connsiteY2" fmla="*/ 250633 h 1520324"/>
                <a:gd name="connsiteX3" fmla="*/ 1007091 w 1344792"/>
                <a:gd name="connsiteY3" fmla="*/ 1446973 h 1520324"/>
                <a:gd name="connsiteX4" fmla="*/ 1197562 w 1344792"/>
                <a:gd name="connsiteY4" fmla="*/ 1520325 h 1520324"/>
                <a:gd name="connsiteX5" fmla="*/ 1052497 w 1344792"/>
                <a:gd name="connsiteY5" fmla="*/ 292267 h 15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4792" h="1520324">
                  <a:moveTo>
                    <a:pt x="1052497" y="292267"/>
                  </a:moveTo>
                  <a:cubicBezTo>
                    <a:pt x="769157" y="8926"/>
                    <a:pt x="357972" y="-68283"/>
                    <a:pt x="4708" y="60133"/>
                  </a:cubicBezTo>
                  <a:cubicBezTo>
                    <a:pt x="4708" y="60133"/>
                    <a:pt x="-16685" y="135304"/>
                    <a:pt x="31731" y="250633"/>
                  </a:cubicBezTo>
                  <a:cubicBezTo>
                    <a:pt x="204448" y="662113"/>
                    <a:pt x="707368" y="1238690"/>
                    <a:pt x="1007091" y="1446973"/>
                  </a:cubicBezTo>
                  <a:cubicBezTo>
                    <a:pt x="1100236" y="1511695"/>
                    <a:pt x="1197562" y="1520325"/>
                    <a:pt x="1197562" y="1520325"/>
                  </a:cubicBezTo>
                  <a:cubicBezTo>
                    <a:pt x="1433944" y="1135639"/>
                    <a:pt x="1385757" y="625518"/>
                    <a:pt x="1052497" y="292267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C346FC-0526-D3AC-9277-8DEE74599785}"/>
                </a:ext>
              </a:extLst>
            </p:cNvPr>
            <p:cNvSpPr/>
            <p:nvPr/>
          </p:nvSpPr>
          <p:spPr>
            <a:xfrm>
              <a:off x="5145443" y="2852747"/>
              <a:ext cx="1452457" cy="1292580"/>
            </a:xfrm>
            <a:custGeom>
              <a:avLst/>
              <a:gdLst>
                <a:gd name="connsiteX0" fmla="*/ 37910 w 1452457"/>
                <a:gd name="connsiteY0" fmla="*/ 0 h 1292580"/>
                <a:gd name="connsiteX1" fmla="*/ 0 w 1452457"/>
                <a:gd name="connsiteY1" fmla="*/ 167345 h 1292580"/>
                <a:gd name="connsiteX2" fmla="*/ 1125245 w 1452457"/>
                <a:gd name="connsiteY2" fmla="*/ 1292580 h 1292580"/>
                <a:gd name="connsiteX3" fmla="*/ 1452458 w 1452457"/>
                <a:gd name="connsiteY3" fmla="*/ 1188225 h 1292580"/>
                <a:gd name="connsiteX4" fmla="*/ 37910 w 1452457"/>
                <a:gd name="connsiteY4" fmla="*/ 0 h 129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457" h="1292580">
                  <a:moveTo>
                    <a:pt x="37910" y="0"/>
                  </a:moveTo>
                  <a:cubicBezTo>
                    <a:pt x="20469" y="54816"/>
                    <a:pt x="7734" y="110785"/>
                    <a:pt x="0" y="167345"/>
                  </a:cubicBezTo>
                  <a:lnTo>
                    <a:pt x="1125245" y="1292580"/>
                  </a:lnTo>
                  <a:cubicBezTo>
                    <a:pt x="1238241" y="1277102"/>
                    <a:pt x="1349093" y="1242393"/>
                    <a:pt x="1452458" y="1188225"/>
                  </a:cubicBezTo>
                  <a:lnTo>
                    <a:pt x="37910" y="0"/>
                  </a:ln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5A016D-0754-F7EC-65F8-BC1A6720FB21}"/>
                </a:ext>
              </a:extLst>
            </p:cNvPr>
            <p:cNvSpPr/>
            <p:nvPr/>
          </p:nvSpPr>
          <p:spPr>
            <a:xfrm>
              <a:off x="5621693" y="2218058"/>
              <a:ext cx="1363913" cy="1713995"/>
            </a:xfrm>
            <a:custGeom>
              <a:avLst/>
              <a:gdLst>
                <a:gd name="connsiteX0" fmla="*/ 171059 w 1363913"/>
                <a:gd name="connsiteY0" fmla="*/ 0 h 1713995"/>
                <a:gd name="connsiteX1" fmla="*/ 11144 w 1363913"/>
                <a:gd name="connsiteY1" fmla="*/ 74857 h 1713995"/>
                <a:gd name="connsiteX2" fmla="*/ 0 w 1363913"/>
                <a:gd name="connsiteY2" fmla="*/ 81363 h 1713995"/>
                <a:gd name="connsiteX3" fmla="*/ 193996 w 1363913"/>
                <a:gd name="connsiteY3" fmla="*/ 469344 h 1713995"/>
                <a:gd name="connsiteX4" fmla="*/ 857631 w 1363913"/>
                <a:gd name="connsiteY4" fmla="*/ 1415424 h 1713995"/>
                <a:gd name="connsiteX5" fmla="*/ 1141276 w 1363913"/>
                <a:gd name="connsiteY5" fmla="*/ 1713995 h 1713995"/>
                <a:gd name="connsiteX6" fmla="*/ 1147715 w 1363913"/>
                <a:gd name="connsiteY6" fmla="*/ 1708680 h 1713995"/>
                <a:gd name="connsiteX7" fmla="*/ 1218857 w 1363913"/>
                <a:gd name="connsiteY7" fmla="*/ 1644225 h 1713995"/>
                <a:gd name="connsiteX8" fmla="*/ 1363913 w 1363913"/>
                <a:gd name="connsiteY8" fmla="*/ 1460192 h 1713995"/>
                <a:gd name="connsiteX9" fmla="*/ 171059 w 1363913"/>
                <a:gd name="connsiteY9" fmla="*/ 0 h 171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3913" h="1713995">
                  <a:moveTo>
                    <a:pt x="171059" y="0"/>
                  </a:moveTo>
                  <a:cubicBezTo>
                    <a:pt x="116110" y="19964"/>
                    <a:pt x="62598" y="44968"/>
                    <a:pt x="11144" y="74857"/>
                  </a:cubicBezTo>
                  <a:cubicBezTo>
                    <a:pt x="7429" y="77019"/>
                    <a:pt x="3696" y="79153"/>
                    <a:pt x="0" y="81363"/>
                  </a:cubicBezTo>
                  <a:lnTo>
                    <a:pt x="193996" y="469344"/>
                  </a:lnTo>
                  <a:cubicBezTo>
                    <a:pt x="367217" y="815788"/>
                    <a:pt x="590864" y="1134608"/>
                    <a:pt x="857631" y="1415424"/>
                  </a:cubicBezTo>
                  <a:lnTo>
                    <a:pt x="1141276" y="1713995"/>
                  </a:lnTo>
                  <a:cubicBezTo>
                    <a:pt x="1143438" y="1712243"/>
                    <a:pt x="1145572" y="1710452"/>
                    <a:pt x="1147715" y="1708680"/>
                  </a:cubicBezTo>
                  <a:cubicBezTo>
                    <a:pt x="1172166" y="1688487"/>
                    <a:pt x="1195978" y="1667113"/>
                    <a:pt x="1218857" y="1644225"/>
                  </a:cubicBezTo>
                  <a:cubicBezTo>
                    <a:pt x="1275531" y="1587541"/>
                    <a:pt x="1323718" y="1525629"/>
                    <a:pt x="1363913" y="1460192"/>
                  </a:cubicBezTo>
                  <a:lnTo>
                    <a:pt x="171059" y="0"/>
                  </a:ln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2BA94B-0834-8FE7-8E60-F6205CC3446B}"/>
                </a:ext>
              </a:extLst>
            </p:cNvPr>
            <p:cNvSpPr/>
            <p:nvPr/>
          </p:nvSpPr>
          <p:spPr>
            <a:xfrm>
              <a:off x="4801890" y="1956373"/>
              <a:ext cx="2532498" cy="2532482"/>
            </a:xfrm>
            <a:custGeom>
              <a:avLst/>
              <a:gdLst>
                <a:gd name="connsiteX0" fmla="*/ 2190698 w 2532498"/>
                <a:gd name="connsiteY0" fmla="*/ 1708894 h 2532482"/>
                <a:gd name="connsiteX1" fmla="*/ 2124746 w 2532498"/>
                <a:gd name="connsiteY1" fmla="*/ 1806602 h 2532482"/>
                <a:gd name="connsiteX2" fmla="*/ 2195003 w 2532498"/>
                <a:gd name="connsiteY2" fmla="*/ 2146121 h 2532482"/>
                <a:gd name="connsiteX3" fmla="*/ 1834967 w 2532498"/>
                <a:gd name="connsiteY3" fmla="*/ 2064167 h 2532482"/>
                <a:gd name="connsiteX4" fmla="*/ 1078282 w 2532498"/>
                <a:gd name="connsiteY4" fmla="*/ 1454205 h 2532482"/>
                <a:gd name="connsiteX5" fmla="*/ 468311 w 2532498"/>
                <a:gd name="connsiteY5" fmla="*/ 697520 h 2532482"/>
                <a:gd name="connsiteX6" fmla="*/ 386367 w 2532498"/>
                <a:gd name="connsiteY6" fmla="*/ 337494 h 2532482"/>
                <a:gd name="connsiteX7" fmla="*/ 725886 w 2532498"/>
                <a:gd name="connsiteY7" fmla="*/ 407751 h 2532482"/>
                <a:gd name="connsiteX8" fmla="*/ 823584 w 2532498"/>
                <a:gd name="connsiteY8" fmla="*/ 341790 h 2532482"/>
                <a:gd name="connsiteX9" fmla="*/ 33818 w 2532498"/>
                <a:gd name="connsiteY9" fmla="*/ 33818 h 2532482"/>
                <a:gd name="connsiteX10" fmla="*/ 384453 w 2532498"/>
                <a:gd name="connsiteY10" fmla="*/ 881134 h 2532482"/>
                <a:gd name="connsiteX11" fmla="*/ 976765 w 2532498"/>
                <a:gd name="connsiteY11" fmla="*/ 1555713 h 2532482"/>
                <a:gd name="connsiteX12" fmla="*/ 1651354 w 2532498"/>
                <a:gd name="connsiteY12" fmla="*/ 2148025 h 2532482"/>
                <a:gd name="connsiteX13" fmla="*/ 2498679 w 2532498"/>
                <a:gd name="connsiteY13" fmla="*/ 2498660 h 2532482"/>
                <a:gd name="connsiteX14" fmla="*/ 2190698 w 2532498"/>
                <a:gd name="connsiteY14" fmla="*/ 1708894 h 253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2498" h="2532482">
                  <a:moveTo>
                    <a:pt x="2190698" y="1708894"/>
                  </a:moveTo>
                  <a:cubicBezTo>
                    <a:pt x="2170914" y="1742470"/>
                    <a:pt x="2148778" y="1775036"/>
                    <a:pt x="2124746" y="1806602"/>
                  </a:cubicBezTo>
                  <a:cubicBezTo>
                    <a:pt x="2216101" y="1971270"/>
                    <a:pt x="2246114" y="2095019"/>
                    <a:pt x="2195003" y="2146121"/>
                  </a:cubicBezTo>
                  <a:cubicBezTo>
                    <a:pt x="2141806" y="2199318"/>
                    <a:pt x="2009779" y="2164466"/>
                    <a:pt x="1834967" y="2064167"/>
                  </a:cubicBezTo>
                  <a:cubicBezTo>
                    <a:pt x="1624246" y="1943276"/>
                    <a:pt x="1351259" y="1727192"/>
                    <a:pt x="1078282" y="1454205"/>
                  </a:cubicBezTo>
                  <a:cubicBezTo>
                    <a:pt x="805296" y="1181228"/>
                    <a:pt x="589211" y="908242"/>
                    <a:pt x="468311" y="697520"/>
                  </a:cubicBezTo>
                  <a:cubicBezTo>
                    <a:pt x="368022" y="522708"/>
                    <a:pt x="333170" y="390701"/>
                    <a:pt x="386367" y="337494"/>
                  </a:cubicBezTo>
                  <a:cubicBezTo>
                    <a:pt x="437469" y="286393"/>
                    <a:pt x="561218" y="316396"/>
                    <a:pt x="725886" y="407751"/>
                  </a:cubicBezTo>
                  <a:cubicBezTo>
                    <a:pt x="757442" y="383700"/>
                    <a:pt x="789998" y="361564"/>
                    <a:pt x="823584" y="341790"/>
                  </a:cubicBezTo>
                  <a:cubicBezTo>
                    <a:pt x="440755" y="62793"/>
                    <a:pt x="134288" y="-66651"/>
                    <a:pt x="33818" y="33818"/>
                  </a:cubicBezTo>
                  <a:cubicBezTo>
                    <a:pt x="-71643" y="139289"/>
                    <a:pt x="76224" y="471721"/>
                    <a:pt x="384453" y="881134"/>
                  </a:cubicBezTo>
                  <a:cubicBezTo>
                    <a:pt x="543463" y="1092379"/>
                    <a:pt x="745126" y="1324075"/>
                    <a:pt x="976765" y="1555713"/>
                  </a:cubicBezTo>
                  <a:cubicBezTo>
                    <a:pt x="1208422" y="1787371"/>
                    <a:pt x="1440118" y="1989025"/>
                    <a:pt x="1651354" y="2148025"/>
                  </a:cubicBezTo>
                  <a:cubicBezTo>
                    <a:pt x="2060786" y="2456264"/>
                    <a:pt x="2393218" y="2604130"/>
                    <a:pt x="2498679" y="2498660"/>
                  </a:cubicBezTo>
                  <a:cubicBezTo>
                    <a:pt x="2599158" y="2398190"/>
                    <a:pt x="2469685" y="2091714"/>
                    <a:pt x="2190698" y="1708894"/>
                  </a:cubicBezTo>
                  <a:close/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  <a:effectLst>
              <a:innerShdw blurRad="381000">
                <a:schemeClr val="bg1">
                  <a:alpha val="97000"/>
                </a:scheme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7AD212-0B51-B673-2EFF-D3D1C5FA3278}"/>
              </a:ext>
            </a:extLst>
          </p:cNvPr>
          <p:cNvSpPr/>
          <p:nvPr/>
        </p:nvSpPr>
        <p:spPr>
          <a:xfrm>
            <a:off x="3146667" y="4762456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CLOUD COMPUTING</a:t>
            </a:r>
          </a:p>
        </p:txBody>
      </p:sp>
      <p:sp useBgFill="1">
        <p:nvSpPr>
          <p:cNvPr id="34" name="Oval 33">
            <a:extLst>
              <a:ext uri="{FF2B5EF4-FFF2-40B4-BE49-F238E27FC236}">
                <a16:creationId xmlns:a16="http://schemas.microsoft.com/office/drawing/2014/main" id="{41277C80-E3B1-FE3A-7D25-EB1CFB4805E4}"/>
              </a:ext>
            </a:extLst>
          </p:cNvPr>
          <p:cNvSpPr/>
          <p:nvPr/>
        </p:nvSpPr>
        <p:spPr>
          <a:xfrm>
            <a:off x="8435057" y="1726197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3</a:t>
            </a:r>
          </a:p>
        </p:txBody>
      </p:sp>
      <p:sp useBgFill="1"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496E4BD-7C87-31E7-9AAF-815F5F52C625}"/>
              </a:ext>
            </a:extLst>
          </p:cNvPr>
          <p:cNvSpPr/>
          <p:nvPr/>
        </p:nvSpPr>
        <p:spPr>
          <a:xfrm>
            <a:off x="7908226" y="2280293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MIDDLE-MAN</a:t>
            </a:r>
          </a:p>
        </p:txBody>
      </p:sp>
      <p:sp useBgFill="1">
        <p:nvSpPr>
          <p:cNvPr id="36" name="Oval 35">
            <a:extLst>
              <a:ext uri="{FF2B5EF4-FFF2-40B4-BE49-F238E27FC236}">
                <a16:creationId xmlns:a16="http://schemas.microsoft.com/office/drawing/2014/main" id="{A3ACDFE4-2E64-6D97-51B1-CB76A4E74084}"/>
              </a:ext>
            </a:extLst>
          </p:cNvPr>
          <p:cNvSpPr/>
          <p:nvPr/>
        </p:nvSpPr>
        <p:spPr>
          <a:xfrm>
            <a:off x="8980746" y="4000008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4</a:t>
            </a:r>
          </a:p>
        </p:txBody>
      </p:sp>
      <p:sp useBgFill="1"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3CCF69-4483-4C0A-6B35-006250211855}"/>
              </a:ext>
            </a:extLst>
          </p:cNvPr>
          <p:cNvSpPr/>
          <p:nvPr/>
        </p:nvSpPr>
        <p:spPr>
          <a:xfrm>
            <a:off x="8453915" y="4554104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DATA PROCESSING</a:t>
            </a:r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77798940-C954-6DC6-5412-356182057BAB}"/>
              </a:ext>
            </a:extLst>
          </p:cNvPr>
          <p:cNvSpPr/>
          <p:nvPr/>
        </p:nvSpPr>
        <p:spPr>
          <a:xfrm>
            <a:off x="3673500" y="4269892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2</a:t>
            </a:r>
          </a:p>
        </p:txBody>
      </p:sp>
      <p:grpSp>
        <p:nvGrpSpPr>
          <p:cNvPr id="71" name="icon background">
            <a:extLst>
              <a:ext uri="{FF2B5EF4-FFF2-40B4-BE49-F238E27FC236}">
                <a16:creationId xmlns:a16="http://schemas.microsoft.com/office/drawing/2014/main" id="{AC97FB8E-D813-9F23-0823-BDF36830F2CB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72" name="icon background">
              <a:extLst>
                <a:ext uri="{FF2B5EF4-FFF2-40B4-BE49-F238E27FC236}">
                  <a16:creationId xmlns:a16="http://schemas.microsoft.com/office/drawing/2014/main" id="{1DF00421-F8AB-9FF7-5C48-100BC91E44B3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6B0241-EA7D-EADE-F35C-2B8294114307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3B18471-0895-E3B8-9D94-F3C3D2BBF909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E8A29E6-7EC5-A93B-2F65-CC536B1BA1D1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EF774A-F67D-4207-71F9-7E6384D1A18F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CEDE92-563A-3AEF-68E8-57526DA789ED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86472-F323-1CAC-AD40-8CC44CDC25DB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27A300A-E061-8752-A673-AA083CAC221E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74" name="Oval 73">
              <a:extLst>
                <a:ext uri="{FF2B5EF4-FFF2-40B4-BE49-F238E27FC236}">
                  <a16:creationId xmlns:a16="http://schemas.microsoft.com/office/drawing/2014/main" id="{28E1FE21-40FB-7D49-79B7-5BD76DF46707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82" name="Icon highlight">
            <a:extLst>
              <a:ext uri="{FF2B5EF4-FFF2-40B4-BE49-F238E27FC236}">
                <a16:creationId xmlns:a16="http://schemas.microsoft.com/office/drawing/2014/main" id="{6FDB19F8-84C1-5EFA-4A35-0FE277DF3838}"/>
              </a:ext>
            </a:extLst>
          </p:cNvPr>
          <p:cNvGrpSpPr/>
          <p:nvPr/>
        </p:nvGrpSpPr>
        <p:grpSpPr>
          <a:xfrm rot="3125445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21AC99D-0FDB-7F2E-3D49-F36B66339E88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0F7111B-A4FB-5B8A-9286-BA2F7B52DBAF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AEAD394-7218-A787-5DFE-BCB05867B4D6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B53943-FE46-1566-F776-B9E648C4E2AF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0C694F-B904-DBB5-080A-DAEBE3495403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993F21-76D5-6314-3529-E812114587A7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AA6F39-3C0A-6302-303B-EDB29EAE6EAF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icons">
            <a:extLst>
              <a:ext uri="{FF2B5EF4-FFF2-40B4-BE49-F238E27FC236}">
                <a16:creationId xmlns:a16="http://schemas.microsoft.com/office/drawing/2014/main" id="{BC8A09AE-D2E5-04D0-52C1-B3632ADF54B3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pic>
          <p:nvPicPr>
            <p:cNvPr id="95" name="Graphic 94" descr="Male profile outline">
              <a:hlinkClick r:id="rId3" action="ppaction://hlinksldjump"/>
              <a:extLst>
                <a:ext uri="{FF2B5EF4-FFF2-40B4-BE49-F238E27FC236}">
                  <a16:creationId xmlns:a16="http://schemas.microsoft.com/office/drawing/2014/main" id="{3C4C9C10-1E66-03E6-AAAD-E12AE6D7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769" y="215449"/>
              <a:ext cx="414982" cy="414982"/>
            </a:xfrm>
            <a:prstGeom prst="rect">
              <a:avLst/>
            </a:prstGeom>
          </p:spPr>
        </p:pic>
        <p:pic>
          <p:nvPicPr>
            <p:cNvPr id="96" name="Graphic 95" descr="Dove outl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9824B196-9F9C-258C-6197-6A0DDB08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2645" y="593835"/>
              <a:ext cx="338642" cy="338642"/>
            </a:xfrm>
            <a:prstGeom prst="rect">
              <a:avLst/>
            </a:prstGeom>
          </p:spPr>
        </p:pic>
        <p:pic>
          <p:nvPicPr>
            <p:cNvPr id="97" name="Graphic 96" descr="Scales of justice outl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8AC234F1-010A-8E60-E8E0-20BBCEBC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5637">
              <a:off x="1070897" y="1912976"/>
              <a:ext cx="338642" cy="338642"/>
            </a:xfrm>
            <a:prstGeom prst="rect">
              <a:avLst/>
            </a:prstGeom>
          </p:spPr>
        </p:pic>
        <p:pic>
          <p:nvPicPr>
            <p:cNvPr id="98" name="Graphic 97" descr="Lightbulb outline">
              <a:hlinkClick r:id="rId12" action="ppaction://hlinksldjump"/>
              <a:extLst>
                <a:ext uri="{FF2B5EF4-FFF2-40B4-BE49-F238E27FC236}">
                  <a16:creationId xmlns:a16="http://schemas.microsoft.com/office/drawing/2014/main" id="{51CD32BE-C509-A2E4-AEEB-2780AB712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0452485">
              <a:off x="1872369" y="1934488"/>
              <a:ext cx="338642" cy="338642"/>
            </a:xfrm>
            <a:prstGeom prst="rect">
              <a:avLst/>
            </a:prstGeom>
          </p:spPr>
        </p:pic>
        <p:pic>
          <p:nvPicPr>
            <p:cNvPr id="99" name="Graphic 98" descr="Scroll outline">
              <a:hlinkClick r:id="rId15" action="ppaction://hlinksldjump"/>
              <a:extLst>
                <a:ext uri="{FF2B5EF4-FFF2-40B4-BE49-F238E27FC236}">
                  <a16:creationId xmlns:a16="http://schemas.microsoft.com/office/drawing/2014/main" id="{3A68916A-777C-BCEA-1495-6F5E0C1E0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88116" y="1341889"/>
              <a:ext cx="338642" cy="338642"/>
            </a:xfrm>
            <a:prstGeom prst="rect">
              <a:avLst/>
            </a:prstGeom>
          </p:spPr>
        </p:pic>
        <p:pic>
          <p:nvPicPr>
            <p:cNvPr id="100" name="Graphic 99" descr="Saturn outline">
              <a:hlinkClick r:id="rId18" action="ppaction://hlinksldjump"/>
              <a:extLst>
                <a:ext uri="{FF2B5EF4-FFF2-40B4-BE49-F238E27FC236}">
                  <a16:creationId xmlns:a16="http://schemas.microsoft.com/office/drawing/2014/main" id="{7256629E-4867-2E63-EB7D-53AB2B8B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 flipH="1" flipV="1">
              <a:off x="2139658" y="579238"/>
              <a:ext cx="405548" cy="405548"/>
            </a:xfrm>
            <a:prstGeom prst="rect">
              <a:avLst/>
            </a:prstGeom>
          </p:spPr>
        </p:pic>
        <p:pic>
          <p:nvPicPr>
            <p:cNvPr id="101" name="Graphic 100" descr="Processor outline">
              <a:hlinkClick r:id="rId21" action="ppaction://hlinksldjump"/>
              <a:extLst>
                <a:ext uri="{FF2B5EF4-FFF2-40B4-BE49-F238E27FC236}">
                  <a16:creationId xmlns:a16="http://schemas.microsoft.com/office/drawing/2014/main" id="{CB5842B5-7B63-A810-F261-22A1AA78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234943">
              <a:off x="576561" y="1326682"/>
              <a:ext cx="403658" cy="403658"/>
            </a:xfrm>
            <a:prstGeom prst="rect">
              <a:avLst/>
            </a:prstGeom>
          </p:spPr>
        </p:pic>
      </p:grpSp>
      <p:grpSp>
        <p:nvGrpSpPr>
          <p:cNvPr id="92" name="arrow">
            <a:extLst>
              <a:ext uri="{FF2B5EF4-FFF2-40B4-BE49-F238E27FC236}">
                <a16:creationId xmlns:a16="http://schemas.microsoft.com/office/drawing/2014/main" id="{19016E63-B7A0-9015-EE32-1EAACEF7F02F}"/>
              </a:ext>
            </a:extLst>
          </p:cNvPr>
          <p:cNvGrpSpPr/>
          <p:nvPr/>
        </p:nvGrpSpPr>
        <p:grpSpPr>
          <a:xfrm>
            <a:off x="1488705" y="927618"/>
            <a:ext cx="393068" cy="686584"/>
            <a:chOff x="1358942" y="852329"/>
            <a:chExt cx="522304" cy="912326"/>
          </a:xfrm>
        </p:grpSpPr>
        <p:pic>
          <p:nvPicPr>
            <p:cNvPr id="93" name="Graphic 92" descr="Caret Up outline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2FD0CD7-019D-E63A-397E-E07C9179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58942" y="852329"/>
              <a:ext cx="522304" cy="522304"/>
            </a:xfrm>
            <a:prstGeom prst="rect">
              <a:avLst/>
            </a:prstGeom>
          </p:spPr>
        </p:pic>
        <p:pic>
          <p:nvPicPr>
            <p:cNvPr id="94" name="Graphic 93" descr="Caret Down outline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3C083D8-DC03-D46F-9DDC-A71C50FA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360362" y="1245191"/>
              <a:ext cx="519464" cy="519464"/>
            </a:xfrm>
            <a:prstGeom prst="rect">
              <a:avLst/>
            </a:prstGeom>
          </p:spPr>
        </p:pic>
      </p:grpSp>
      <p:grpSp>
        <p:nvGrpSpPr>
          <p:cNvPr id="102" name="Menu">
            <a:extLst>
              <a:ext uri="{FF2B5EF4-FFF2-40B4-BE49-F238E27FC236}">
                <a16:creationId xmlns:a16="http://schemas.microsoft.com/office/drawing/2014/main" id="{41D11895-2221-6764-861E-D664767947E8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103" name="Oval 102">
              <a:extLst>
                <a:ext uri="{FF2B5EF4-FFF2-40B4-BE49-F238E27FC236}">
                  <a16:creationId xmlns:a16="http://schemas.microsoft.com/office/drawing/2014/main" id="{DFA2F0D4-024D-DFE8-140B-E395A77DD971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104" name="Graphic 103" descr="Hamburger Menu Icon outline">
              <a:extLst>
                <a:ext uri="{FF2B5EF4-FFF2-40B4-BE49-F238E27FC236}">
                  <a16:creationId xmlns:a16="http://schemas.microsoft.com/office/drawing/2014/main" id="{AE4C631B-25D5-B1A1-8B8C-C350F2470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9D26D8A-9F4E-3213-907F-3AF8788355B2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INTRODUCTION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F5102D-76BF-298E-330F-8515C99CDC73}"/>
              </a:ext>
            </a:extLst>
          </p:cNvPr>
          <p:cNvCxnSpPr>
            <a:cxnSpLocks/>
            <a:stCxn id="19" idx="3"/>
            <a:endCxn id="31" idx="10"/>
          </p:cNvCxnSpPr>
          <p:nvPr/>
        </p:nvCxnSpPr>
        <p:spPr>
          <a:xfrm>
            <a:off x="4440514" y="2584601"/>
            <a:ext cx="1057824" cy="525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3935E64-DC15-F73D-7EC0-CD9115485503}"/>
              </a:ext>
            </a:extLst>
          </p:cNvPr>
          <p:cNvCxnSpPr>
            <a:cxnSpLocks/>
            <a:stCxn id="31" idx="13"/>
            <a:endCxn id="37" idx="1"/>
          </p:cNvCxnSpPr>
          <p:nvPr/>
        </p:nvCxnSpPr>
        <p:spPr>
          <a:xfrm>
            <a:off x="6880191" y="4166869"/>
            <a:ext cx="1573724" cy="6011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1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50" fill="hold"/>
                                        <p:tgtEl>
                                          <p:spTgt spid="10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10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4F269">
                <a:lumMod val="43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EB7679-22F6-5A40-81CD-61545ECFCF27}"/>
              </a:ext>
            </a:extLst>
          </p:cNvPr>
          <p:cNvCxnSpPr>
            <a:cxnSpLocks/>
            <a:stCxn id="72" idx="4"/>
            <a:endCxn id="78" idx="1"/>
          </p:cNvCxnSpPr>
          <p:nvPr/>
        </p:nvCxnSpPr>
        <p:spPr>
          <a:xfrm flipV="1">
            <a:off x="6524387" y="2221246"/>
            <a:ext cx="2075611" cy="4912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!!PicaPica">
            <a:extLst>
              <a:ext uri="{FF2B5EF4-FFF2-40B4-BE49-F238E27FC236}">
                <a16:creationId xmlns:a16="http://schemas.microsoft.com/office/drawing/2014/main" id="{58CA15C5-C0D3-3346-3C0B-CC25751A5E4E}"/>
              </a:ext>
            </a:extLst>
          </p:cNvPr>
          <p:cNvGrpSpPr/>
          <p:nvPr/>
        </p:nvGrpSpPr>
        <p:grpSpPr>
          <a:xfrm>
            <a:off x="4852219" y="2229758"/>
            <a:ext cx="2487562" cy="2398484"/>
            <a:chOff x="4544159" y="1932730"/>
            <a:chExt cx="3103682" cy="2992539"/>
          </a:xfrm>
        </p:grpSpPr>
        <p:sp useBgFill="1"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BC3EB-AFB4-8D95-380B-8CF8304CAE44}"/>
                </a:ext>
              </a:extLst>
            </p:cNvPr>
            <p:cNvSpPr/>
            <p:nvPr/>
          </p:nvSpPr>
          <p:spPr>
            <a:xfrm flipV="1">
              <a:off x="4815026" y="4719856"/>
              <a:ext cx="2327593" cy="205413"/>
            </a:xfrm>
            <a:custGeom>
              <a:avLst/>
              <a:gdLst>
                <a:gd name="connsiteX0" fmla="*/ 1497930 w 3012110"/>
                <a:gd name="connsiteY0" fmla="*/ 2611 h 293889"/>
                <a:gd name="connsiteX1" fmla="*/ -8110 w 3012110"/>
                <a:gd name="connsiteY1" fmla="*/ 149556 h 293889"/>
                <a:gd name="connsiteX2" fmla="*/ 1497930 w 3012110"/>
                <a:gd name="connsiteY2" fmla="*/ 296500 h 293889"/>
                <a:gd name="connsiteX3" fmla="*/ 3004000 w 3012110"/>
                <a:gd name="connsiteY3" fmla="*/ 149556 h 293889"/>
                <a:gd name="connsiteX4" fmla="*/ 1497930 w 3012110"/>
                <a:gd name="connsiteY4" fmla="*/ 2611 h 29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2110" h="293889">
                  <a:moveTo>
                    <a:pt x="1497930" y="2611"/>
                  </a:moveTo>
                  <a:cubicBezTo>
                    <a:pt x="666165" y="2611"/>
                    <a:pt x="-8110" y="68399"/>
                    <a:pt x="-8110" y="149556"/>
                  </a:cubicBezTo>
                  <a:cubicBezTo>
                    <a:pt x="-8110" y="230713"/>
                    <a:pt x="666165" y="296500"/>
                    <a:pt x="1497930" y="296500"/>
                  </a:cubicBezTo>
                  <a:cubicBezTo>
                    <a:pt x="2329706" y="296500"/>
                    <a:pt x="3004000" y="230713"/>
                    <a:pt x="3004000" y="149556"/>
                  </a:cubicBezTo>
                  <a:cubicBezTo>
                    <a:pt x="3004000" y="68399"/>
                    <a:pt x="2329706" y="2611"/>
                    <a:pt x="1497930" y="2611"/>
                  </a:cubicBezTo>
                </a:path>
              </a:pathLst>
            </a:custGeom>
            <a:ln w="27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2FF62C-FCFD-55BF-E023-36F30B3182AD}"/>
                </a:ext>
              </a:extLst>
            </p:cNvPr>
            <p:cNvSpPr/>
            <p:nvPr/>
          </p:nvSpPr>
          <p:spPr>
            <a:xfrm flipV="1">
              <a:off x="4704849" y="1947543"/>
              <a:ext cx="2128452" cy="2302627"/>
            </a:xfrm>
            <a:custGeom>
              <a:avLst/>
              <a:gdLst>
                <a:gd name="connsiteX0" fmla="*/ -6762 w 2754404"/>
                <a:gd name="connsiteY0" fmla="*/ 2882918 h 3294425"/>
                <a:gd name="connsiteX1" fmla="*/ 367480 w 2754404"/>
                <a:gd name="connsiteY1" fmla="*/ 2525297 h 3294425"/>
                <a:gd name="connsiteX2" fmla="*/ 888792 w 2754404"/>
                <a:gd name="connsiteY2" fmla="*/ 355286 h 3294425"/>
                <a:gd name="connsiteX3" fmla="*/ 895406 w 2754404"/>
                <a:gd name="connsiteY3" fmla="*/ 329293 h 3294425"/>
                <a:gd name="connsiteX4" fmla="*/ 910439 w 2754404"/>
                <a:gd name="connsiteY4" fmla="*/ 280479 h 3294425"/>
                <a:gd name="connsiteX5" fmla="*/ 927558 w 2754404"/>
                <a:gd name="connsiteY5" fmla="*/ 235689 h 3294425"/>
                <a:gd name="connsiteX6" fmla="*/ 946570 w 2754404"/>
                <a:gd name="connsiteY6" fmla="*/ 194765 h 3294425"/>
                <a:gd name="connsiteX7" fmla="*/ 978135 w 2754404"/>
                <a:gd name="connsiteY7" fmla="*/ 140809 h 3294425"/>
                <a:gd name="connsiteX8" fmla="*/ 1001057 w 2754404"/>
                <a:gd name="connsiteY8" fmla="*/ 109596 h 3294425"/>
                <a:gd name="connsiteX9" fmla="*/ 1012915 w 2754404"/>
                <a:gd name="connsiteY9" fmla="*/ 95357 h 3294425"/>
                <a:gd name="connsiteX10" fmla="*/ 1037546 w 2754404"/>
                <a:gd name="connsiteY10" fmla="*/ 69805 h 3294425"/>
                <a:gd name="connsiteX11" fmla="*/ 1050167 w 2754404"/>
                <a:gd name="connsiteY11" fmla="*/ 58476 h 3294425"/>
                <a:gd name="connsiteX12" fmla="*/ 1076030 w 2754404"/>
                <a:gd name="connsiteY12" fmla="*/ 38476 h 3294425"/>
                <a:gd name="connsiteX13" fmla="*/ 1089253 w 2754404"/>
                <a:gd name="connsiteY13" fmla="*/ 29790 h 3294425"/>
                <a:gd name="connsiteX14" fmla="*/ 1102609 w 2754404"/>
                <a:gd name="connsiteY14" fmla="*/ 22063 h 3294425"/>
                <a:gd name="connsiteX15" fmla="*/ 1262927 w 2754404"/>
                <a:gd name="connsiteY15" fmla="*/ -2344 h 3294425"/>
                <a:gd name="connsiteX16" fmla="*/ 1263044 w 2754404"/>
                <a:gd name="connsiteY16" fmla="*/ -2314 h 3294425"/>
                <a:gd name="connsiteX17" fmla="*/ 1449898 w 2754404"/>
                <a:gd name="connsiteY17" fmla="*/ 242271 h 3294425"/>
                <a:gd name="connsiteX18" fmla="*/ 2747643 w 2754404"/>
                <a:gd name="connsiteY18" fmla="*/ 554045 h 3294425"/>
                <a:gd name="connsiteX19" fmla="*/ 2170063 w 2754404"/>
                <a:gd name="connsiteY19" fmla="*/ 2958358 h 3294425"/>
                <a:gd name="connsiteX20" fmla="*/ 1803495 w 2754404"/>
                <a:gd name="connsiteY20" fmla="*/ 3280162 h 3294425"/>
                <a:gd name="connsiteX21" fmla="*/ -6762 w 2754404"/>
                <a:gd name="connsiteY21" fmla="*/ 2882918 h 329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54404" h="3294425">
                  <a:moveTo>
                    <a:pt x="-6762" y="2882918"/>
                  </a:moveTo>
                  <a:cubicBezTo>
                    <a:pt x="129654" y="2915685"/>
                    <a:pt x="299753" y="2807246"/>
                    <a:pt x="367480" y="2525297"/>
                  </a:cubicBezTo>
                  <a:lnTo>
                    <a:pt x="888792" y="355286"/>
                  </a:lnTo>
                  <a:cubicBezTo>
                    <a:pt x="890924" y="346455"/>
                    <a:pt x="893097" y="337860"/>
                    <a:pt x="895406" y="329293"/>
                  </a:cubicBezTo>
                  <a:cubicBezTo>
                    <a:pt x="900078" y="312410"/>
                    <a:pt x="905074" y="296172"/>
                    <a:pt x="910439" y="280479"/>
                  </a:cubicBezTo>
                  <a:cubicBezTo>
                    <a:pt x="915773" y="264886"/>
                    <a:pt x="921443" y="249943"/>
                    <a:pt x="927558" y="235689"/>
                  </a:cubicBezTo>
                  <a:cubicBezTo>
                    <a:pt x="933568" y="221391"/>
                    <a:pt x="939901" y="207755"/>
                    <a:pt x="946570" y="194765"/>
                  </a:cubicBezTo>
                  <a:cubicBezTo>
                    <a:pt x="956490" y="175383"/>
                    <a:pt x="967085" y="157295"/>
                    <a:pt x="978135" y="140809"/>
                  </a:cubicBezTo>
                  <a:cubicBezTo>
                    <a:pt x="985568" y="129713"/>
                    <a:pt x="993211" y="119339"/>
                    <a:pt x="1001057" y="109596"/>
                  </a:cubicBezTo>
                  <a:cubicBezTo>
                    <a:pt x="1004924" y="104719"/>
                    <a:pt x="1008874" y="99973"/>
                    <a:pt x="1012915" y="95357"/>
                  </a:cubicBezTo>
                  <a:cubicBezTo>
                    <a:pt x="1020982" y="86232"/>
                    <a:pt x="1029153" y="77709"/>
                    <a:pt x="1037546" y="69805"/>
                  </a:cubicBezTo>
                  <a:cubicBezTo>
                    <a:pt x="1041659" y="65895"/>
                    <a:pt x="1045877" y="62119"/>
                    <a:pt x="1050167" y="58476"/>
                  </a:cubicBezTo>
                  <a:cubicBezTo>
                    <a:pt x="1058661" y="51173"/>
                    <a:pt x="1067359" y="44486"/>
                    <a:pt x="1076030" y="38476"/>
                  </a:cubicBezTo>
                  <a:cubicBezTo>
                    <a:pt x="1080436" y="35434"/>
                    <a:pt x="1084817" y="32495"/>
                    <a:pt x="1089253" y="29790"/>
                  </a:cubicBezTo>
                  <a:cubicBezTo>
                    <a:pt x="1093691" y="27103"/>
                    <a:pt x="1098098" y="24518"/>
                    <a:pt x="1102609" y="22063"/>
                  </a:cubicBezTo>
                  <a:cubicBezTo>
                    <a:pt x="1155996" y="-7061"/>
                    <a:pt x="1211894" y="-14599"/>
                    <a:pt x="1262927" y="-2344"/>
                  </a:cubicBezTo>
                  <a:lnTo>
                    <a:pt x="1263044" y="-2314"/>
                  </a:lnTo>
                  <a:cubicBezTo>
                    <a:pt x="1354074" y="19667"/>
                    <a:pt x="1429897" y="104455"/>
                    <a:pt x="1449898" y="242271"/>
                  </a:cubicBezTo>
                  <a:lnTo>
                    <a:pt x="2747643" y="554045"/>
                  </a:lnTo>
                  <a:lnTo>
                    <a:pt x="2170063" y="2958358"/>
                  </a:lnTo>
                  <a:cubicBezTo>
                    <a:pt x="2131080" y="3219217"/>
                    <a:pt x="1939938" y="3312929"/>
                    <a:pt x="1803495" y="3280162"/>
                  </a:cubicBezTo>
                  <a:lnTo>
                    <a:pt x="-6762" y="2882918"/>
                  </a:lnTo>
                </a:path>
              </a:pathLst>
            </a:custGeom>
            <a:ln w="290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FBC7F7-4A1B-C825-F29F-73B8AB9B68F4}"/>
                </a:ext>
              </a:extLst>
            </p:cNvPr>
            <p:cNvSpPr/>
            <p:nvPr/>
          </p:nvSpPr>
          <p:spPr>
            <a:xfrm flipV="1">
              <a:off x="4679297" y="1932730"/>
              <a:ext cx="2177448" cy="2346351"/>
            </a:xfrm>
            <a:custGeom>
              <a:avLst/>
              <a:gdLst>
                <a:gd name="connsiteX0" fmla="*/ 192490 w 2817809"/>
                <a:gd name="connsiteY0" fmla="*/ 2926691 h 3356982"/>
                <a:gd name="connsiteX1" fmla="*/ 414001 w 2817809"/>
                <a:gd name="connsiteY1" fmla="*/ 2569967 h 3356982"/>
                <a:gd name="connsiteX2" fmla="*/ 935314 w 2817809"/>
                <a:gd name="connsiteY2" fmla="*/ 399931 h 3356982"/>
                <a:gd name="connsiteX3" fmla="*/ 941707 w 2817809"/>
                <a:gd name="connsiteY3" fmla="*/ 374729 h 3356982"/>
                <a:gd name="connsiteX4" fmla="*/ 955930 w 2817809"/>
                <a:gd name="connsiteY4" fmla="*/ 327825 h 3356982"/>
                <a:gd name="connsiteX5" fmla="*/ 971815 w 2817809"/>
                <a:gd name="connsiteY5" fmla="*/ 285139 h 3356982"/>
                <a:gd name="connsiteX6" fmla="*/ 989346 w 2817809"/>
                <a:gd name="connsiteY6" fmla="*/ 246022 h 3356982"/>
                <a:gd name="connsiteX7" fmla="*/ 1017926 w 2817809"/>
                <a:gd name="connsiteY7" fmla="*/ 194929 h 3356982"/>
                <a:gd name="connsiteX8" fmla="*/ 1038277 w 2817809"/>
                <a:gd name="connsiteY8" fmla="*/ 165731 h 3356982"/>
                <a:gd name="connsiteX9" fmla="*/ 1048771 w 2817809"/>
                <a:gd name="connsiteY9" fmla="*/ 152388 h 3356982"/>
                <a:gd name="connsiteX10" fmla="*/ 1070150 w 2817809"/>
                <a:gd name="connsiteY10" fmla="*/ 128789 h 3356982"/>
                <a:gd name="connsiteX11" fmla="*/ 1080906 w 2817809"/>
                <a:gd name="connsiteY11" fmla="*/ 118505 h 3356982"/>
                <a:gd name="connsiteX12" fmla="*/ 1102991 w 2817809"/>
                <a:gd name="connsiteY12" fmla="*/ 100151 h 3356982"/>
                <a:gd name="connsiteX13" fmla="*/ 1113822 w 2817809"/>
                <a:gd name="connsiteY13" fmla="*/ 92466 h 3356982"/>
                <a:gd name="connsiteX14" fmla="*/ 1125152 w 2817809"/>
                <a:gd name="connsiteY14" fmla="*/ 85353 h 3356982"/>
                <a:gd name="connsiteX15" fmla="*/ 1250877 w 2817809"/>
                <a:gd name="connsiteY15" fmla="*/ 62240 h 3356982"/>
                <a:gd name="connsiteX16" fmla="*/ 1396823 w 2817809"/>
                <a:gd name="connsiteY16" fmla="*/ 274851 h 3356982"/>
                <a:gd name="connsiteX17" fmla="*/ 1422861 w 2817809"/>
                <a:gd name="connsiteY17" fmla="*/ 303242 h 3356982"/>
                <a:gd name="connsiteX18" fmla="*/ 2737868 w 2817809"/>
                <a:gd name="connsiteY18" fmla="*/ 579278 h 3356982"/>
                <a:gd name="connsiteX19" fmla="*/ 2168247 w 2817809"/>
                <a:gd name="connsiteY19" fmla="*/ 2950508 h 3356982"/>
                <a:gd name="connsiteX20" fmla="*/ 1944692 w 2817809"/>
                <a:gd name="connsiteY20" fmla="*/ 3271450 h 3356982"/>
                <a:gd name="connsiteX21" fmla="*/ 1793718 w 2817809"/>
                <a:gd name="connsiteY21" fmla="*/ 3275225 h 3356982"/>
                <a:gd name="connsiteX22" fmla="*/ 192490 w 2817809"/>
                <a:gd name="connsiteY22" fmla="*/ 2926691 h 3356982"/>
                <a:gd name="connsiteX23" fmla="*/ 1216596 w 2817809"/>
                <a:gd name="connsiteY23" fmla="*/ -7940 h 3356982"/>
                <a:gd name="connsiteX24" fmla="*/ 1091458 w 2817809"/>
                <a:gd name="connsiteY24" fmla="*/ 28455 h 3356982"/>
                <a:gd name="connsiteX25" fmla="*/ 1077542 w 2817809"/>
                <a:gd name="connsiteY25" fmla="*/ 37186 h 3356982"/>
                <a:gd name="connsiteX26" fmla="*/ 1063450 w 2817809"/>
                <a:gd name="connsiteY26" fmla="*/ 47148 h 3356982"/>
                <a:gd name="connsiteX27" fmla="*/ 1036311 w 2817809"/>
                <a:gd name="connsiteY27" fmla="*/ 69675 h 3356982"/>
                <a:gd name="connsiteX28" fmla="*/ 1023203 w 2817809"/>
                <a:gd name="connsiteY28" fmla="*/ 82222 h 3356982"/>
                <a:gd name="connsiteX29" fmla="*/ 997914 w 2817809"/>
                <a:gd name="connsiteY29" fmla="*/ 110128 h 3356982"/>
                <a:gd name="connsiteX30" fmla="*/ 985526 w 2817809"/>
                <a:gd name="connsiteY30" fmla="*/ 125865 h 3356982"/>
                <a:gd name="connsiteX31" fmla="*/ 962189 w 2817809"/>
                <a:gd name="connsiteY31" fmla="*/ 159338 h 3356982"/>
                <a:gd name="connsiteX32" fmla="*/ 930040 w 2817809"/>
                <a:gd name="connsiteY32" fmla="*/ 216794 h 3356982"/>
                <a:gd name="connsiteX33" fmla="*/ 910673 w 2817809"/>
                <a:gd name="connsiteY33" fmla="*/ 259983 h 3356982"/>
                <a:gd name="connsiteX34" fmla="*/ 893229 w 2817809"/>
                <a:gd name="connsiteY34" fmla="*/ 306829 h 3356982"/>
                <a:gd name="connsiteX35" fmla="*/ 877873 w 2817809"/>
                <a:gd name="connsiteY35" fmla="*/ 357465 h 3356982"/>
                <a:gd name="connsiteX36" fmla="*/ 871027 w 2817809"/>
                <a:gd name="connsiteY36" fmla="*/ 384488 h 3356982"/>
                <a:gd name="connsiteX37" fmla="*/ 349713 w 2817809"/>
                <a:gd name="connsiteY37" fmla="*/ 2554516 h 3356982"/>
                <a:gd name="connsiteX38" fmla="*/ 40218 w 2817809"/>
                <a:gd name="connsiteY38" fmla="*/ 2893523 h 3356982"/>
                <a:gd name="connsiteX39" fmla="*/ 33341 w 2817809"/>
                <a:gd name="connsiteY39" fmla="*/ 2892041 h 3356982"/>
                <a:gd name="connsiteX40" fmla="*/ -5919 w 2817809"/>
                <a:gd name="connsiteY40" fmla="*/ 2916962 h 3356982"/>
                <a:gd name="connsiteX41" fmla="*/ 18586 w 2817809"/>
                <a:gd name="connsiteY41" fmla="*/ 2956491 h 3356982"/>
                <a:gd name="connsiteX42" fmla="*/ 26858 w 2817809"/>
                <a:gd name="connsiteY42" fmla="*/ 2958292 h 3356982"/>
                <a:gd name="connsiteX43" fmla="*/ 1779574 w 2817809"/>
                <a:gd name="connsiteY43" fmla="*/ 3339820 h 3356982"/>
                <a:gd name="connsiteX44" fmla="*/ 1963455 w 2817809"/>
                <a:gd name="connsiteY44" fmla="*/ 3334883 h 3356982"/>
                <a:gd name="connsiteX45" fmla="*/ 2232523 w 2817809"/>
                <a:gd name="connsiteY45" fmla="*/ 2965931 h 3356982"/>
                <a:gd name="connsiteX46" fmla="*/ 2810130 w 2817809"/>
                <a:gd name="connsiteY46" fmla="*/ 561628 h 3356982"/>
                <a:gd name="connsiteX47" fmla="*/ 2805919 w 2817809"/>
                <a:gd name="connsiteY47" fmla="*/ 536237 h 3356982"/>
                <a:gd name="connsiteX48" fmla="*/ 2784775 w 2817809"/>
                <a:gd name="connsiteY48" fmla="*/ 521558 h 3356982"/>
                <a:gd name="connsiteX49" fmla="*/ 1459039 w 2817809"/>
                <a:gd name="connsiteY49" fmla="*/ 243274 h 3356982"/>
                <a:gd name="connsiteX50" fmla="*/ 1266483 w 2817809"/>
                <a:gd name="connsiteY50" fmla="*/ -2036 h 3356982"/>
                <a:gd name="connsiteX51" fmla="*/ 1216596 w 2817809"/>
                <a:gd name="connsiteY51" fmla="*/ -7940 h 335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17809" h="3356982">
                  <a:moveTo>
                    <a:pt x="192490" y="2926691"/>
                  </a:moveTo>
                  <a:cubicBezTo>
                    <a:pt x="283205" y="2873830"/>
                    <a:pt x="368389" y="2759831"/>
                    <a:pt x="414001" y="2569967"/>
                  </a:cubicBezTo>
                  <a:lnTo>
                    <a:pt x="935314" y="399931"/>
                  </a:lnTo>
                  <a:cubicBezTo>
                    <a:pt x="937371" y="391363"/>
                    <a:pt x="939488" y="383033"/>
                    <a:pt x="941707" y="374729"/>
                  </a:cubicBezTo>
                  <a:cubicBezTo>
                    <a:pt x="946087" y="358729"/>
                    <a:pt x="950891" y="342888"/>
                    <a:pt x="955930" y="327825"/>
                  </a:cubicBezTo>
                  <a:cubicBezTo>
                    <a:pt x="961132" y="312310"/>
                    <a:pt x="966334" y="298334"/>
                    <a:pt x="971815" y="285139"/>
                  </a:cubicBezTo>
                  <a:cubicBezTo>
                    <a:pt x="977429" y="271383"/>
                    <a:pt x="983293" y="258307"/>
                    <a:pt x="989346" y="246022"/>
                  </a:cubicBezTo>
                  <a:cubicBezTo>
                    <a:pt x="998367" y="227683"/>
                    <a:pt x="1007978" y="210506"/>
                    <a:pt x="1017926" y="194929"/>
                  </a:cubicBezTo>
                  <a:cubicBezTo>
                    <a:pt x="1024452" y="184717"/>
                    <a:pt x="1031283" y="174900"/>
                    <a:pt x="1038277" y="165731"/>
                  </a:cubicBezTo>
                  <a:cubicBezTo>
                    <a:pt x="1041806" y="161029"/>
                    <a:pt x="1045259" y="156652"/>
                    <a:pt x="1048771" y="152388"/>
                  </a:cubicBezTo>
                  <a:cubicBezTo>
                    <a:pt x="1056029" y="143689"/>
                    <a:pt x="1063052" y="135931"/>
                    <a:pt x="1070150" y="128789"/>
                  </a:cubicBezTo>
                  <a:cubicBezTo>
                    <a:pt x="1073706" y="125205"/>
                    <a:pt x="1077263" y="121795"/>
                    <a:pt x="1080906" y="118505"/>
                  </a:cubicBezTo>
                  <a:cubicBezTo>
                    <a:pt x="1088062" y="111906"/>
                    <a:pt x="1095425" y="105792"/>
                    <a:pt x="1102991" y="100151"/>
                  </a:cubicBezTo>
                  <a:cubicBezTo>
                    <a:pt x="1106578" y="97476"/>
                    <a:pt x="1110162" y="94860"/>
                    <a:pt x="1113822" y="92466"/>
                  </a:cubicBezTo>
                  <a:cubicBezTo>
                    <a:pt x="1117612" y="89968"/>
                    <a:pt x="1121347" y="87601"/>
                    <a:pt x="1125152" y="85353"/>
                  </a:cubicBezTo>
                  <a:cubicBezTo>
                    <a:pt x="1167046" y="60535"/>
                    <a:pt x="1210525" y="52542"/>
                    <a:pt x="1250877" y="62240"/>
                  </a:cubicBezTo>
                  <a:cubicBezTo>
                    <a:pt x="1328463" y="80973"/>
                    <a:pt x="1382994" y="160442"/>
                    <a:pt x="1396823" y="274851"/>
                  </a:cubicBezTo>
                  <a:cubicBezTo>
                    <a:pt x="1398528" y="288915"/>
                    <a:pt x="1408989" y="300332"/>
                    <a:pt x="1422861" y="303242"/>
                  </a:cubicBezTo>
                  <a:lnTo>
                    <a:pt x="2737868" y="579278"/>
                  </a:lnTo>
                  <a:lnTo>
                    <a:pt x="2168247" y="2950508"/>
                  </a:lnTo>
                  <a:cubicBezTo>
                    <a:pt x="2121427" y="3145367"/>
                    <a:pt x="2056658" y="3238368"/>
                    <a:pt x="1944692" y="3271450"/>
                  </a:cubicBezTo>
                  <a:cubicBezTo>
                    <a:pt x="1897785" y="3285333"/>
                    <a:pt x="1845563" y="3286640"/>
                    <a:pt x="1793718" y="3275225"/>
                  </a:cubicBezTo>
                  <a:lnTo>
                    <a:pt x="192490" y="2926691"/>
                  </a:lnTo>
                  <a:moveTo>
                    <a:pt x="1216596" y="-7940"/>
                  </a:moveTo>
                  <a:cubicBezTo>
                    <a:pt x="1174658" y="-7940"/>
                    <a:pt x="1132175" y="4328"/>
                    <a:pt x="1091458" y="28455"/>
                  </a:cubicBezTo>
                  <a:cubicBezTo>
                    <a:pt x="1086784" y="31220"/>
                    <a:pt x="1082169" y="34142"/>
                    <a:pt x="1077542" y="37186"/>
                  </a:cubicBezTo>
                  <a:cubicBezTo>
                    <a:pt x="1072268" y="40639"/>
                    <a:pt x="1067226" y="44325"/>
                    <a:pt x="1063450" y="47148"/>
                  </a:cubicBezTo>
                  <a:cubicBezTo>
                    <a:pt x="1054045" y="54171"/>
                    <a:pt x="1044934" y="61740"/>
                    <a:pt x="1036311" y="69675"/>
                  </a:cubicBezTo>
                  <a:cubicBezTo>
                    <a:pt x="1032018" y="73567"/>
                    <a:pt x="1027536" y="77845"/>
                    <a:pt x="1023203" y="82222"/>
                  </a:cubicBezTo>
                  <a:cubicBezTo>
                    <a:pt x="1014798" y="90689"/>
                    <a:pt x="1006508" y="99826"/>
                    <a:pt x="997914" y="110128"/>
                  </a:cubicBezTo>
                  <a:cubicBezTo>
                    <a:pt x="993636" y="115301"/>
                    <a:pt x="989537" y="120503"/>
                    <a:pt x="985526" y="125865"/>
                  </a:cubicBezTo>
                  <a:cubicBezTo>
                    <a:pt x="977591" y="136268"/>
                    <a:pt x="969686" y="147613"/>
                    <a:pt x="962189" y="159338"/>
                  </a:cubicBezTo>
                  <a:cubicBezTo>
                    <a:pt x="950934" y="176974"/>
                    <a:pt x="940118" y="196312"/>
                    <a:pt x="930040" y="216794"/>
                  </a:cubicBezTo>
                  <a:cubicBezTo>
                    <a:pt x="923296" y="230445"/>
                    <a:pt x="916769" y="244993"/>
                    <a:pt x="910673" y="259983"/>
                  </a:cubicBezTo>
                  <a:cubicBezTo>
                    <a:pt x="904675" y="274398"/>
                    <a:pt x="898930" y="289797"/>
                    <a:pt x="893229" y="306829"/>
                  </a:cubicBezTo>
                  <a:cubicBezTo>
                    <a:pt x="887806" y="323050"/>
                    <a:pt x="882636" y="340082"/>
                    <a:pt x="877873" y="357465"/>
                  </a:cubicBezTo>
                  <a:cubicBezTo>
                    <a:pt x="875465" y="366516"/>
                    <a:pt x="873217" y="375377"/>
                    <a:pt x="871027" y="384488"/>
                  </a:cubicBezTo>
                  <a:lnTo>
                    <a:pt x="349713" y="2554516"/>
                  </a:lnTo>
                  <a:cubicBezTo>
                    <a:pt x="289202" y="2806389"/>
                    <a:pt x="149548" y="2914609"/>
                    <a:pt x="40218" y="2893523"/>
                  </a:cubicBezTo>
                  <a:lnTo>
                    <a:pt x="33341" y="2892041"/>
                  </a:lnTo>
                  <a:cubicBezTo>
                    <a:pt x="15635" y="2888179"/>
                    <a:pt x="-1873" y="2899303"/>
                    <a:pt x="-5919" y="2916962"/>
                  </a:cubicBezTo>
                  <a:cubicBezTo>
                    <a:pt x="-9965" y="2934621"/>
                    <a:pt x="968" y="2952251"/>
                    <a:pt x="18586" y="2956491"/>
                  </a:cubicBezTo>
                  <a:cubicBezTo>
                    <a:pt x="21325" y="2957159"/>
                    <a:pt x="24084" y="2957769"/>
                    <a:pt x="26858" y="2958292"/>
                  </a:cubicBezTo>
                  <a:lnTo>
                    <a:pt x="1779574" y="3339820"/>
                  </a:lnTo>
                  <a:cubicBezTo>
                    <a:pt x="1842252" y="3353616"/>
                    <a:pt x="1905859" y="3351903"/>
                    <a:pt x="1963455" y="3334883"/>
                  </a:cubicBezTo>
                  <a:cubicBezTo>
                    <a:pt x="2099586" y="3294598"/>
                    <a:pt x="2180068" y="3184287"/>
                    <a:pt x="2232523" y="2965931"/>
                  </a:cubicBezTo>
                  <a:lnTo>
                    <a:pt x="2810130" y="561628"/>
                  </a:lnTo>
                  <a:cubicBezTo>
                    <a:pt x="2812222" y="552943"/>
                    <a:pt x="2810711" y="543774"/>
                    <a:pt x="2805919" y="536237"/>
                  </a:cubicBezTo>
                  <a:cubicBezTo>
                    <a:pt x="2801127" y="528683"/>
                    <a:pt x="2793517" y="523394"/>
                    <a:pt x="2784775" y="521558"/>
                  </a:cubicBezTo>
                  <a:lnTo>
                    <a:pt x="1459039" y="243274"/>
                  </a:lnTo>
                  <a:cubicBezTo>
                    <a:pt x="1436878" y="112934"/>
                    <a:pt x="1366021" y="22019"/>
                    <a:pt x="1266483" y="-2036"/>
                  </a:cubicBezTo>
                  <a:cubicBezTo>
                    <a:pt x="1250040" y="-5971"/>
                    <a:pt x="1233360" y="-7940"/>
                    <a:pt x="1216596" y="-7940"/>
                  </a:cubicBezTo>
                </a:path>
              </a:pathLst>
            </a:custGeom>
            <a:ln w="290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4" name="Freeform: Shape 43">
              <a:extLst>
                <a:ext uri="{FF2B5EF4-FFF2-40B4-BE49-F238E27FC236}">
                  <a16:creationId xmlns:a16="http://schemas.microsoft.com/office/drawing/2014/main" id="{DE96DD49-873D-8D7E-9484-0CBEC76D747D}"/>
                </a:ext>
              </a:extLst>
            </p:cNvPr>
            <p:cNvSpPr/>
            <p:nvPr/>
          </p:nvSpPr>
          <p:spPr>
            <a:xfrm flipV="1">
              <a:off x="5444110" y="3861978"/>
              <a:ext cx="348176" cy="369860"/>
            </a:xfrm>
            <a:custGeom>
              <a:avLst/>
              <a:gdLst>
                <a:gd name="connsiteX0" fmla="*/ 241598 w 450571"/>
                <a:gd name="connsiteY0" fmla="*/ -6506 h 529168"/>
                <a:gd name="connsiteX1" fmla="*/ 202424 w 450571"/>
                <a:gd name="connsiteY1" fmla="*/ 12302 h 529168"/>
                <a:gd name="connsiteX2" fmla="*/ 189819 w 450571"/>
                <a:gd name="connsiteY2" fmla="*/ 20222 h 529168"/>
                <a:gd name="connsiteX3" fmla="*/ 177313 w 450571"/>
                <a:gd name="connsiteY3" fmla="*/ 29068 h 529168"/>
                <a:gd name="connsiteX4" fmla="*/ 152814 w 450571"/>
                <a:gd name="connsiteY4" fmla="*/ 49406 h 529168"/>
                <a:gd name="connsiteX5" fmla="*/ 140822 w 450571"/>
                <a:gd name="connsiteY5" fmla="*/ 60881 h 529168"/>
                <a:gd name="connsiteX6" fmla="*/ 117417 w 450571"/>
                <a:gd name="connsiteY6" fmla="*/ 86715 h 529168"/>
                <a:gd name="connsiteX7" fmla="*/ 106087 w 450571"/>
                <a:gd name="connsiteY7" fmla="*/ 101101 h 529168"/>
                <a:gd name="connsiteX8" fmla="*/ 84173 w 450571"/>
                <a:gd name="connsiteY8" fmla="*/ 132531 h 529168"/>
                <a:gd name="connsiteX9" fmla="*/ 53811 w 450571"/>
                <a:gd name="connsiteY9" fmla="*/ 186799 h 529168"/>
                <a:gd name="connsiteX10" fmla="*/ 35408 w 450571"/>
                <a:gd name="connsiteY10" fmla="*/ 227854 h 529168"/>
                <a:gd name="connsiteX11" fmla="*/ 18695 w 450571"/>
                <a:gd name="connsiteY11" fmla="*/ 272743 h 529168"/>
                <a:gd name="connsiteX12" fmla="*/ 3870 w 450571"/>
                <a:gd name="connsiteY12" fmla="*/ 321624 h 529168"/>
                <a:gd name="connsiteX13" fmla="*/ -2723 w 450571"/>
                <a:gd name="connsiteY13" fmla="*/ 347613 h 529168"/>
                <a:gd name="connsiteX14" fmla="*/ -11601 w 450571"/>
                <a:gd name="connsiteY14" fmla="*/ 384584 h 529168"/>
                <a:gd name="connsiteX15" fmla="*/ 17071 w 450571"/>
                <a:gd name="connsiteY15" fmla="*/ 431361 h 529168"/>
                <a:gd name="connsiteX16" fmla="*/ 397168 w 450571"/>
                <a:gd name="connsiteY16" fmla="*/ 522662 h 529168"/>
                <a:gd name="connsiteX17" fmla="*/ 415107 w 450571"/>
                <a:gd name="connsiteY17" fmla="*/ 447991 h 529168"/>
                <a:gd name="connsiteX18" fmla="*/ 437071 w 450571"/>
                <a:gd name="connsiteY18" fmla="*/ 239151 h 529168"/>
                <a:gd name="connsiteX19" fmla="*/ 427199 w 450571"/>
                <a:gd name="connsiteY19" fmla="*/ 237080 h 529168"/>
                <a:gd name="connsiteX20" fmla="*/ 401160 w 450571"/>
                <a:gd name="connsiteY20" fmla="*/ 208693 h 529168"/>
                <a:gd name="connsiteX21" fmla="*/ 255214 w 450571"/>
                <a:gd name="connsiteY21" fmla="*/ -3921 h 529168"/>
                <a:gd name="connsiteX22" fmla="*/ 241598 w 450571"/>
                <a:gd name="connsiteY22" fmla="*/ -6506 h 5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571" h="529168">
                  <a:moveTo>
                    <a:pt x="241598" y="-6506"/>
                  </a:moveTo>
                  <a:cubicBezTo>
                    <a:pt x="228479" y="-1658"/>
                    <a:pt x="215377" y="4602"/>
                    <a:pt x="202424" y="12302"/>
                  </a:cubicBezTo>
                  <a:cubicBezTo>
                    <a:pt x="198167" y="14815"/>
                    <a:pt x="193993" y="17460"/>
                    <a:pt x="189819" y="20222"/>
                  </a:cubicBezTo>
                  <a:cubicBezTo>
                    <a:pt x="185611" y="22970"/>
                    <a:pt x="181487" y="25968"/>
                    <a:pt x="177313" y="29068"/>
                  </a:cubicBezTo>
                  <a:cubicBezTo>
                    <a:pt x="169113" y="35196"/>
                    <a:pt x="160864" y="41985"/>
                    <a:pt x="152814" y="49406"/>
                  </a:cubicBezTo>
                  <a:cubicBezTo>
                    <a:pt x="148740" y="53093"/>
                    <a:pt x="144748" y="56929"/>
                    <a:pt x="140822" y="60881"/>
                  </a:cubicBezTo>
                  <a:cubicBezTo>
                    <a:pt x="132871" y="68890"/>
                    <a:pt x="125103" y="77502"/>
                    <a:pt x="117417" y="86715"/>
                  </a:cubicBezTo>
                  <a:cubicBezTo>
                    <a:pt x="113541" y="91373"/>
                    <a:pt x="109781" y="96163"/>
                    <a:pt x="106087" y="101101"/>
                  </a:cubicBezTo>
                  <a:cubicBezTo>
                    <a:pt x="98600" y="110932"/>
                    <a:pt x="91295" y="121364"/>
                    <a:pt x="84173" y="132531"/>
                  </a:cubicBezTo>
                  <a:cubicBezTo>
                    <a:pt x="73572" y="149137"/>
                    <a:pt x="63401" y="167327"/>
                    <a:pt x="53811" y="186799"/>
                  </a:cubicBezTo>
                  <a:cubicBezTo>
                    <a:pt x="47384" y="199848"/>
                    <a:pt x="41239" y="213526"/>
                    <a:pt x="35408" y="227854"/>
                  </a:cubicBezTo>
                  <a:cubicBezTo>
                    <a:pt x="29445" y="242149"/>
                    <a:pt x="23929" y="257123"/>
                    <a:pt x="18695" y="272743"/>
                  </a:cubicBezTo>
                  <a:cubicBezTo>
                    <a:pt x="13427" y="288462"/>
                    <a:pt x="8491" y="304728"/>
                    <a:pt x="3870" y="321624"/>
                  </a:cubicBezTo>
                  <a:cubicBezTo>
                    <a:pt x="1584" y="330187"/>
                    <a:pt x="-602" y="338784"/>
                    <a:pt x="-2723" y="347613"/>
                  </a:cubicBezTo>
                  <a:lnTo>
                    <a:pt x="-11601" y="384584"/>
                  </a:lnTo>
                  <a:cubicBezTo>
                    <a:pt x="-16603" y="405405"/>
                    <a:pt x="-3766" y="426358"/>
                    <a:pt x="17071" y="431361"/>
                  </a:cubicBezTo>
                  <a:lnTo>
                    <a:pt x="397168" y="522662"/>
                  </a:lnTo>
                  <a:lnTo>
                    <a:pt x="415107" y="447991"/>
                  </a:lnTo>
                  <a:cubicBezTo>
                    <a:pt x="433924" y="369626"/>
                    <a:pt x="440351" y="299792"/>
                    <a:pt x="437071" y="239151"/>
                  </a:cubicBezTo>
                  <a:lnTo>
                    <a:pt x="427199" y="237080"/>
                  </a:lnTo>
                  <a:cubicBezTo>
                    <a:pt x="413335" y="234165"/>
                    <a:pt x="402866" y="222752"/>
                    <a:pt x="401160" y="208693"/>
                  </a:cubicBezTo>
                  <a:cubicBezTo>
                    <a:pt x="387329" y="94281"/>
                    <a:pt x="332800" y="14815"/>
                    <a:pt x="255214" y="-3921"/>
                  </a:cubicBezTo>
                  <a:cubicBezTo>
                    <a:pt x="250725" y="-5007"/>
                    <a:pt x="246170" y="-5875"/>
                    <a:pt x="241598" y="-6506"/>
                  </a:cubicBezTo>
                </a:path>
              </a:pathLst>
            </a:custGeom>
            <a:ln w="166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6BA9C2-459F-AA88-7D4A-B403A5CA3EF5}"/>
                </a:ext>
              </a:extLst>
            </p:cNvPr>
            <p:cNvSpPr/>
            <p:nvPr/>
          </p:nvSpPr>
          <p:spPr>
            <a:xfrm flipV="1">
              <a:off x="5640594" y="4060135"/>
              <a:ext cx="151058" cy="180702"/>
            </a:xfrm>
            <a:custGeom>
              <a:avLst/>
              <a:gdLst>
                <a:gd name="connsiteX0" fmla="*/ 51419 w 195483"/>
                <a:gd name="connsiteY0" fmla="*/ -5488 h 258535"/>
                <a:gd name="connsiteX1" fmla="*/ -13351 w 195483"/>
                <a:gd name="connsiteY1" fmla="*/ 7384 h 258535"/>
                <a:gd name="connsiteX2" fmla="*/ 281 w 195483"/>
                <a:gd name="connsiteY2" fmla="*/ 9970 h 258535"/>
                <a:gd name="connsiteX3" fmla="*/ 146216 w 195483"/>
                <a:gd name="connsiteY3" fmla="*/ 222590 h 258535"/>
                <a:gd name="connsiteX4" fmla="*/ 172256 w 195483"/>
                <a:gd name="connsiteY4" fmla="*/ 250979 h 258535"/>
                <a:gd name="connsiteX5" fmla="*/ 182133 w 195483"/>
                <a:gd name="connsiteY5" fmla="*/ 253047 h 258535"/>
                <a:gd name="connsiteX6" fmla="*/ 179138 w 195483"/>
                <a:gd name="connsiteY6" fmla="*/ 218631 h 258535"/>
                <a:gd name="connsiteX7" fmla="*/ 179039 w 195483"/>
                <a:gd name="connsiteY7" fmla="*/ 218616 h 258535"/>
                <a:gd name="connsiteX8" fmla="*/ 149921 w 195483"/>
                <a:gd name="connsiteY8" fmla="*/ 107894 h 258535"/>
                <a:gd name="connsiteX9" fmla="*/ 132782 w 195483"/>
                <a:gd name="connsiteY9" fmla="*/ 74847 h 258535"/>
                <a:gd name="connsiteX10" fmla="*/ 132765 w 195483"/>
                <a:gd name="connsiteY10" fmla="*/ 74788 h 258535"/>
                <a:gd name="connsiteX11" fmla="*/ 132650 w 195483"/>
                <a:gd name="connsiteY11" fmla="*/ 74611 h 258535"/>
                <a:gd name="connsiteX12" fmla="*/ 132484 w 195483"/>
                <a:gd name="connsiteY12" fmla="*/ 74331 h 258535"/>
                <a:gd name="connsiteX13" fmla="*/ 132451 w 195483"/>
                <a:gd name="connsiteY13" fmla="*/ 74288 h 258535"/>
                <a:gd name="connsiteX14" fmla="*/ 51419 w 195483"/>
                <a:gd name="connsiteY14" fmla="*/ -5488 h 2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483" h="258535">
                  <a:moveTo>
                    <a:pt x="51419" y="-5488"/>
                  </a:moveTo>
                  <a:cubicBezTo>
                    <a:pt x="30160" y="-4900"/>
                    <a:pt x="8388" y="-683"/>
                    <a:pt x="-13351" y="7384"/>
                  </a:cubicBezTo>
                  <a:cubicBezTo>
                    <a:pt x="-8785" y="8016"/>
                    <a:pt x="-4219" y="8883"/>
                    <a:pt x="281" y="9970"/>
                  </a:cubicBezTo>
                  <a:cubicBezTo>
                    <a:pt x="77856" y="28706"/>
                    <a:pt x="132385" y="108173"/>
                    <a:pt x="146216" y="222590"/>
                  </a:cubicBezTo>
                  <a:cubicBezTo>
                    <a:pt x="147920" y="236652"/>
                    <a:pt x="158392" y="248068"/>
                    <a:pt x="172256" y="250979"/>
                  </a:cubicBezTo>
                  <a:lnTo>
                    <a:pt x="182133" y="253047"/>
                  </a:lnTo>
                  <a:cubicBezTo>
                    <a:pt x="181504" y="241218"/>
                    <a:pt x="180495" y="229754"/>
                    <a:pt x="179138" y="218631"/>
                  </a:cubicBezTo>
                  <a:lnTo>
                    <a:pt x="179039" y="218616"/>
                  </a:lnTo>
                  <a:cubicBezTo>
                    <a:pt x="173976" y="176546"/>
                    <a:pt x="163901" y="139561"/>
                    <a:pt x="149921" y="107894"/>
                  </a:cubicBezTo>
                  <a:cubicBezTo>
                    <a:pt x="144727" y="96139"/>
                    <a:pt x="139002" y="85118"/>
                    <a:pt x="132782" y="74847"/>
                  </a:cubicBezTo>
                  <a:cubicBezTo>
                    <a:pt x="132782" y="74832"/>
                    <a:pt x="132782" y="74817"/>
                    <a:pt x="132765" y="74788"/>
                  </a:cubicBezTo>
                  <a:cubicBezTo>
                    <a:pt x="132716" y="74730"/>
                    <a:pt x="132683" y="74685"/>
                    <a:pt x="132650" y="74611"/>
                  </a:cubicBezTo>
                  <a:cubicBezTo>
                    <a:pt x="132583" y="74523"/>
                    <a:pt x="132534" y="74421"/>
                    <a:pt x="132484" y="74331"/>
                  </a:cubicBezTo>
                  <a:cubicBezTo>
                    <a:pt x="132467" y="74318"/>
                    <a:pt x="132451" y="74303"/>
                    <a:pt x="132451" y="74288"/>
                  </a:cubicBezTo>
                  <a:cubicBezTo>
                    <a:pt x="110563" y="38287"/>
                    <a:pt x="82736" y="11514"/>
                    <a:pt x="51419" y="-5488"/>
                  </a:cubicBezTo>
                </a:path>
              </a:pathLst>
            </a:custGeom>
            <a:ln w="165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AE4C5E-023C-DB3D-8AF5-F42C175C2720}"/>
                </a:ext>
              </a:extLst>
            </p:cNvPr>
            <p:cNvSpPr/>
            <p:nvPr/>
          </p:nvSpPr>
          <p:spPr>
            <a:xfrm flipV="1">
              <a:off x="4569687" y="2226164"/>
              <a:ext cx="554851" cy="864788"/>
            </a:xfrm>
            <a:custGeom>
              <a:avLst/>
              <a:gdLst>
                <a:gd name="connsiteX0" fmla="*/ 18574 w 718026"/>
                <a:gd name="connsiteY0" fmla="*/ 736417 h 1237273"/>
                <a:gd name="connsiteX1" fmla="*/ 169182 w 718026"/>
                <a:gd name="connsiteY1" fmla="*/ 109505 h 1237273"/>
                <a:gd name="connsiteX2" fmla="*/ 360157 w 718026"/>
                <a:gd name="connsiteY2" fmla="*/ -7473 h 1237273"/>
                <a:gd name="connsiteX3" fmla="*/ 713821 w 718026"/>
                <a:gd name="connsiteY3" fmla="*/ 77481 h 1237273"/>
                <a:gd name="connsiteX4" fmla="*/ 526218 w 718026"/>
                <a:gd name="connsiteY4" fmla="*/ 858394 h 1237273"/>
                <a:gd name="connsiteX5" fmla="*/ 170759 w 718026"/>
                <a:gd name="connsiteY5" fmla="*/ 1220471 h 1237273"/>
                <a:gd name="connsiteX6" fmla="*/ 18574 w 718026"/>
                <a:gd name="connsiteY6" fmla="*/ 736417 h 12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026" h="1237273">
                  <a:moveTo>
                    <a:pt x="18574" y="736417"/>
                  </a:moveTo>
                  <a:lnTo>
                    <a:pt x="169182" y="109505"/>
                  </a:lnTo>
                  <a:cubicBezTo>
                    <a:pt x="189633" y="24392"/>
                    <a:pt x="275142" y="-27900"/>
                    <a:pt x="360157" y="-7473"/>
                  </a:cubicBezTo>
                  <a:lnTo>
                    <a:pt x="713821" y="77481"/>
                  </a:lnTo>
                  <a:lnTo>
                    <a:pt x="526218" y="858394"/>
                  </a:lnTo>
                  <a:cubicBezTo>
                    <a:pt x="458476" y="1140358"/>
                    <a:pt x="297724" y="1250979"/>
                    <a:pt x="170759" y="1220471"/>
                  </a:cubicBezTo>
                  <a:cubicBezTo>
                    <a:pt x="43794" y="1189964"/>
                    <a:pt x="-49163" y="1018407"/>
                    <a:pt x="18574" y="736417"/>
                  </a:cubicBezTo>
                </a:path>
              </a:pathLst>
            </a:custGeom>
            <a:ln w="266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9121E5-0016-E0E8-A380-4B0C2D88E1B1}"/>
                </a:ext>
              </a:extLst>
            </p:cNvPr>
            <p:cNvSpPr/>
            <p:nvPr/>
          </p:nvSpPr>
          <p:spPr>
            <a:xfrm flipV="1">
              <a:off x="4660419" y="2247245"/>
              <a:ext cx="458233" cy="815536"/>
            </a:xfrm>
            <a:custGeom>
              <a:avLst/>
              <a:gdLst>
                <a:gd name="connsiteX0" fmla="*/ 334347 w 592994"/>
                <a:gd name="connsiteY0" fmla="*/ -12099 h 1166807"/>
                <a:gd name="connsiteX1" fmla="*/ 164094 w 592994"/>
                <a:gd name="connsiteY1" fmla="*/ 96075 h 1166807"/>
                <a:gd name="connsiteX2" fmla="*/ 13496 w 592994"/>
                <a:gd name="connsiteY2" fmla="*/ 722958 h 1166807"/>
                <a:gd name="connsiteX3" fmla="*/ 115329 w 592994"/>
                <a:gd name="connsiteY3" fmla="*/ 1154709 h 1166807"/>
                <a:gd name="connsiteX4" fmla="*/ 402441 w 592994"/>
                <a:gd name="connsiteY4" fmla="*/ 816403 h 1166807"/>
                <a:gd name="connsiteX5" fmla="*/ 588558 w 592994"/>
                <a:gd name="connsiteY5" fmla="*/ 41673 h 1166807"/>
                <a:gd name="connsiteX6" fmla="*/ 395063 w 592994"/>
                <a:gd name="connsiteY6" fmla="*/ -4800 h 1166807"/>
                <a:gd name="connsiteX7" fmla="*/ 334347 w 592994"/>
                <a:gd name="connsiteY7" fmla="*/ -12099 h 11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994" h="1166807">
                  <a:moveTo>
                    <a:pt x="334347" y="-12099"/>
                  </a:moveTo>
                  <a:cubicBezTo>
                    <a:pt x="250793" y="-12099"/>
                    <a:pt x="179936" y="30121"/>
                    <a:pt x="164094" y="96075"/>
                  </a:cubicBezTo>
                  <a:lnTo>
                    <a:pt x="13496" y="722958"/>
                  </a:lnTo>
                  <a:cubicBezTo>
                    <a:pt x="-30236" y="904990"/>
                    <a:pt x="6890" y="1062131"/>
                    <a:pt x="115329" y="1154709"/>
                  </a:cubicBezTo>
                  <a:cubicBezTo>
                    <a:pt x="254085" y="1121836"/>
                    <a:pt x="358636" y="998723"/>
                    <a:pt x="402441" y="816403"/>
                  </a:cubicBezTo>
                  <a:lnTo>
                    <a:pt x="588558" y="41673"/>
                  </a:lnTo>
                  <a:lnTo>
                    <a:pt x="395063" y="-4800"/>
                  </a:lnTo>
                  <a:cubicBezTo>
                    <a:pt x="374492" y="-9736"/>
                    <a:pt x="354065" y="-12099"/>
                    <a:pt x="334347" y="-12099"/>
                  </a:cubicBezTo>
                </a:path>
              </a:pathLst>
            </a:custGeom>
            <a:ln w="26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9" name="Freeform: Shape 48">
              <a:extLst>
                <a:ext uri="{FF2B5EF4-FFF2-40B4-BE49-F238E27FC236}">
                  <a16:creationId xmlns:a16="http://schemas.microsoft.com/office/drawing/2014/main" id="{04B16AF7-525E-32F2-D72B-F30E16DE9E0F}"/>
                </a:ext>
              </a:extLst>
            </p:cNvPr>
            <p:cNvSpPr/>
            <p:nvPr/>
          </p:nvSpPr>
          <p:spPr>
            <a:xfrm flipV="1">
              <a:off x="4926166" y="3033874"/>
              <a:ext cx="174698" cy="37709"/>
            </a:xfrm>
            <a:custGeom>
              <a:avLst/>
              <a:gdLst>
                <a:gd name="connsiteX0" fmla="*/ -7199 w 226074"/>
                <a:gd name="connsiteY0" fmla="*/ -13665 h 53951"/>
                <a:gd name="connsiteX1" fmla="*/ 217405 w 226074"/>
                <a:gd name="connsiteY1" fmla="*/ 40286 h 53951"/>
                <a:gd name="connsiteX2" fmla="*/ 218876 w 226074"/>
                <a:gd name="connsiteY2" fmla="*/ 34133 h 53951"/>
                <a:gd name="connsiteX3" fmla="*/ 51374 w 226074"/>
                <a:gd name="connsiteY3" fmla="*/ -6099 h 53951"/>
                <a:gd name="connsiteX4" fmla="*/ -7199 w 226074"/>
                <a:gd name="connsiteY4" fmla="*/ -13665 h 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74" h="53951">
                  <a:moveTo>
                    <a:pt x="-7199" y="-13665"/>
                  </a:moveTo>
                  <a:lnTo>
                    <a:pt x="217405" y="40286"/>
                  </a:lnTo>
                  <a:lnTo>
                    <a:pt x="218876" y="34133"/>
                  </a:lnTo>
                  <a:lnTo>
                    <a:pt x="51374" y="-6099"/>
                  </a:lnTo>
                  <a:cubicBezTo>
                    <a:pt x="31579" y="-10859"/>
                    <a:pt x="11919" y="-13317"/>
                    <a:pt x="-7199" y="-13665"/>
                  </a:cubicBez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" name="Freeform: Shape 49">
              <a:extLst>
                <a:ext uri="{FF2B5EF4-FFF2-40B4-BE49-F238E27FC236}">
                  <a16:creationId xmlns:a16="http://schemas.microsoft.com/office/drawing/2014/main" id="{7AA8BAE7-D17F-F49E-EFAA-48807410E7E0}"/>
                </a:ext>
              </a:extLst>
            </p:cNvPr>
            <p:cNvSpPr/>
            <p:nvPr/>
          </p:nvSpPr>
          <p:spPr>
            <a:xfrm flipV="1">
              <a:off x="4928797" y="2357736"/>
              <a:ext cx="201666" cy="680448"/>
            </a:xfrm>
            <a:custGeom>
              <a:avLst/>
              <a:gdLst>
                <a:gd name="connsiteX0" fmla="*/ 217453 w 260973"/>
                <a:gd name="connsiteY0" fmla="*/ -12340 h 973534"/>
                <a:gd name="connsiteX1" fmla="*/ 215981 w 260973"/>
                <a:gd name="connsiteY1" fmla="*/ -6170 h 973534"/>
                <a:gd name="connsiteX2" fmla="*/ 248089 w 260973"/>
                <a:gd name="connsiteY2" fmla="*/ 1542 h 973534"/>
                <a:gd name="connsiteX3" fmla="*/ 60488 w 260973"/>
                <a:gd name="connsiteY3" fmla="*/ 782448 h 973534"/>
                <a:gd name="connsiteX4" fmla="*/ -5213 w 260973"/>
                <a:gd name="connsiteY4" fmla="*/ 961195 h 973534"/>
                <a:gd name="connsiteX5" fmla="*/ 66688 w 260973"/>
                <a:gd name="connsiteY5" fmla="*/ 783915 h 973534"/>
                <a:gd name="connsiteX6" fmla="*/ 255761 w 260973"/>
                <a:gd name="connsiteY6" fmla="*/ -3136 h 973534"/>
                <a:gd name="connsiteX7" fmla="*/ 217453 w 260973"/>
                <a:gd name="connsiteY7" fmla="*/ -12340 h 97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973" h="973534">
                  <a:moveTo>
                    <a:pt x="217453" y="-12340"/>
                  </a:moveTo>
                  <a:lnTo>
                    <a:pt x="215981" y="-6170"/>
                  </a:lnTo>
                  <a:lnTo>
                    <a:pt x="248089" y="1542"/>
                  </a:lnTo>
                  <a:lnTo>
                    <a:pt x="60488" y="782448"/>
                  </a:lnTo>
                  <a:cubicBezTo>
                    <a:pt x="43663" y="852415"/>
                    <a:pt x="21120" y="911862"/>
                    <a:pt x="-5213" y="961195"/>
                  </a:cubicBezTo>
                  <a:cubicBezTo>
                    <a:pt x="26086" y="910977"/>
                    <a:pt x="50480" y="851403"/>
                    <a:pt x="66688" y="783915"/>
                  </a:cubicBezTo>
                  <a:lnTo>
                    <a:pt x="255761" y="-3136"/>
                  </a:lnTo>
                  <a:lnTo>
                    <a:pt x="217453" y="-12340"/>
                  </a:lnTo>
                </a:path>
              </a:pathLst>
            </a:custGeom>
            <a:ln w="25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" name="Freeform: Shape 50">
              <a:extLst>
                <a:ext uri="{FF2B5EF4-FFF2-40B4-BE49-F238E27FC236}">
                  <a16:creationId xmlns:a16="http://schemas.microsoft.com/office/drawing/2014/main" id="{CE405639-648C-421B-CAD6-A08F60E8363C}"/>
                </a:ext>
              </a:extLst>
            </p:cNvPr>
            <p:cNvSpPr/>
            <p:nvPr/>
          </p:nvSpPr>
          <p:spPr>
            <a:xfrm flipV="1">
              <a:off x="4650609" y="2237618"/>
              <a:ext cx="473927" cy="834011"/>
            </a:xfrm>
            <a:custGeom>
              <a:avLst/>
              <a:gdLst>
                <a:gd name="connsiteX0" fmla="*/ 347305 w 613303"/>
                <a:gd name="connsiteY0" fmla="*/ -12056 h 1193240"/>
                <a:gd name="connsiteX1" fmla="*/ 164482 w 613303"/>
                <a:gd name="connsiteY1" fmla="*/ 105817 h 1193240"/>
                <a:gd name="connsiteX2" fmla="*/ 13884 w 613303"/>
                <a:gd name="connsiteY2" fmla="*/ 732689 h 1193240"/>
                <a:gd name="connsiteX3" fmla="*/ 122319 w 613303"/>
                <a:gd name="connsiteY3" fmla="*/ 1179183 h 1193240"/>
                <a:gd name="connsiteX4" fmla="*/ 124727 w 613303"/>
                <a:gd name="connsiteY4" fmla="*/ 1181185 h 1193240"/>
                <a:gd name="connsiteX5" fmla="*/ 127788 w 613303"/>
                <a:gd name="connsiteY5" fmla="*/ 1180500 h 1193240"/>
                <a:gd name="connsiteX6" fmla="*/ 355592 w 613303"/>
                <a:gd name="connsiteY6" fmla="*/ 1009341 h 1193240"/>
                <a:gd name="connsiteX7" fmla="*/ 421290 w 613303"/>
                <a:gd name="connsiteY7" fmla="*/ 830570 h 1193240"/>
                <a:gd name="connsiteX8" fmla="*/ 608893 w 613303"/>
                <a:gd name="connsiteY8" fmla="*/ 49685 h 1193240"/>
                <a:gd name="connsiteX9" fmla="*/ 576787 w 613303"/>
                <a:gd name="connsiteY9" fmla="*/ 41968 h 1193240"/>
                <a:gd name="connsiteX10" fmla="*/ 352183 w 613303"/>
                <a:gd name="connsiteY10" fmla="*/ -12004 h 1193240"/>
                <a:gd name="connsiteX11" fmla="*/ 347305 w 613303"/>
                <a:gd name="connsiteY11" fmla="*/ -12056 h 1193240"/>
                <a:gd name="connsiteX12" fmla="*/ 128051 w 613303"/>
                <a:gd name="connsiteY12" fmla="*/ 1167409 h 1193240"/>
                <a:gd name="connsiteX13" fmla="*/ 26217 w 613303"/>
                <a:gd name="connsiteY13" fmla="*/ 735665 h 1193240"/>
                <a:gd name="connsiteX14" fmla="*/ 176818 w 613303"/>
                <a:gd name="connsiteY14" fmla="*/ 108767 h 1193240"/>
                <a:gd name="connsiteX15" fmla="*/ 347068 w 613303"/>
                <a:gd name="connsiteY15" fmla="*/ 614 h 1193240"/>
                <a:gd name="connsiteX16" fmla="*/ 407785 w 613303"/>
                <a:gd name="connsiteY16" fmla="*/ 7910 h 1193240"/>
                <a:gd name="connsiteX17" fmla="*/ 601281 w 613303"/>
                <a:gd name="connsiteY17" fmla="*/ 54400 h 1193240"/>
                <a:gd name="connsiteX18" fmla="*/ 415163 w 613303"/>
                <a:gd name="connsiteY18" fmla="*/ 829121 h 1193240"/>
                <a:gd name="connsiteX19" fmla="*/ 128051 w 613303"/>
                <a:gd name="connsiteY19" fmla="*/ 1167409 h 119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3303" h="1193240">
                  <a:moveTo>
                    <a:pt x="347305" y="-12056"/>
                  </a:moveTo>
                  <a:cubicBezTo>
                    <a:pt x="257888" y="-12056"/>
                    <a:pt x="181725" y="34066"/>
                    <a:pt x="164482" y="105817"/>
                  </a:cubicBezTo>
                  <a:lnTo>
                    <a:pt x="13884" y="732689"/>
                  </a:lnTo>
                  <a:cubicBezTo>
                    <a:pt x="-31337" y="920943"/>
                    <a:pt x="8187" y="1083673"/>
                    <a:pt x="122319" y="1179183"/>
                  </a:cubicBezTo>
                  <a:lnTo>
                    <a:pt x="124727" y="1181185"/>
                  </a:lnTo>
                  <a:lnTo>
                    <a:pt x="127788" y="1180500"/>
                  </a:lnTo>
                  <a:cubicBezTo>
                    <a:pt x="221006" y="1159375"/>
                    <a:pt x="299416" y="1099451"/>
                    <a:pt x="355592" y="1009341"/>
                  </a:cubicBezTo>
                  <a:cubicBezTo>
                    <a:pt x="381924" y="959979"/>
                    <a:pt x="404466" y="900555"/>
                    <a:pt x="421290" y="830570"/>
                  </a:cubicBezTo>
                  <a:lnTo>
                    <a:pt x="608893" y="49685"/>
                  </a:lnTo>
                  <a:lnTo>
                    <a:pt x="576787" y="41968"/>
                  </a:lnTo>
                  <a:lnTo>
                    <a:pt x="352183" y="-12004"/>
                  </a:lnTo>
                  <a:cubicBezTo>
                    <a:pt x="350566" y="-12030"/>
                    <a:pt x="348935" y="-12056"/>
                    <a:pt x="347305" y="-12056"/>
                  </a:cubicBezTo>
                  <a:moveTo>
                    <a:pt x="128051" y="1167409"/>
                  </a:moveTo>
                  <a:cubicBezTo>
                    <a:pt x="19613" y="1074849"/>
                    <a:pt x="-17513" y="917703"/>
                    <a:pt x="26217" y="735665"/>
                  </a:cubicBezTo>
                  <a:lnTo>
                    <a:pt x="176818" y="108767"/>
                  </a:lnTo>
                  <a:cubicBezTo>
                    <a:pt x="192658" y="42837"/>
                    <a:pt x="263517" y="614"/>
                    <a:pt x="347068" y="614"/>
                  </a:cubicBezTo>
                  <a:cubicBezTo>
                    <a:pt x="366789" y="614"/>
                    <a:pt x="387213" y="2958"/>
                    <a:pt x="407785" y="7910"/>
                  </a:cubicBezTo>
                  <a:lnTo>
                    <a:pt x="601281" y="54400"/>
                  </a:lnTo>
                  <a:lnTo>
                    <a:pt x="415163" y="829121"/>
                  </a:lnTo>
                  <a:cubicBezTo>
                    <a:pt x="371359" y="1011448"/>
                    <a:pt x="266809" y="1134536"/>
                    <a:pt x="128051" y="1167409"/>
                  </a:cubicBezTo>
                </a:path>
              </a:pathLst>
            </a:custGeom>
            <a:ln w="26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3C7843-1F64-DD82-0A06-C08CF0097F20}"/>
                </a:ext>
              </a:extLst>
            </p:cNvPr>
            <p:cNvSpPr/>
            <p:nvPr/>
          </p:nvSpPr>
          <p:spPr>
            <a:xfrm flipV="1">
              <a:off x="4544159" y="2203110"/>
              <a:ext cx="605918" cy="910954"/>
            </a:xfrm>
            <a:custGeom>
              <a:avLst/>
              <a:gdLst>
                <a:gd name="connsiteX0" fmla="*/ 83799 w 784111"/>
                <a:gd name="connsiteY0" fmla="*/ 777312 h 1303324"/>
                <a:gd name="connsiteX1" fmla="*/ 234406 w 784111"/>
                <a:gd name="connsiteY1" fmla="*/ 150395 h 1303324"/>
                <a:gd name="connsiteX2" fmla="*/ 385515 w 784111"/>
                <a:gd name="connsiteY2" fmla="*/ 57844 h 1303324"/>
                <a:gd name="connsiteX3" fmla="*/ 707014 w 784111"/>
                <a:gd name="connsiteY3" fmla="*/ 135059 h 1303324"/>
                <a:gd name="connsiteX4" fmla="*/ 527140 w 784111"/>
                <a:gd name="connsiteY4" fmla="*/ 883831 h 1303324"/>
                <a:gd name="connsiteX5" fmla="*/ 211555 w 784111"/>
                <a:gd name="connsiteY5" fmla="*/ 1221486 h 1303324"/>
                <a:gd name="connsiteX6" fmla="*/ 85695 w 784111"/>
                <a:gd name="connsiteY6" fmla="*/ 1094323 h 1303324"/>
                <a:gd name="connsiteX7" fmla="*/ 83799 w 784111"/>
                <a:gd name="connsiteY7" fmla="*/ 777312 h 1303324"/>
                <a:gd name="connsiteX8" fmla="*/ 356248 w 784111"/>
                <a:gd name="connsiteY8" fmla="*/ -11783 h 1303324"/>
                <a:gd name="connsiteX9" fmla="*/ 170111 w 784111"/>
                <a:gd name="connsiteY9" fmla="*/ 134952 h 1303324"/>
                <a:gd name="connsiteX10" fmla="*/ 19504 w 784111"/>
                <a:gd name="connsiteY10" fmla="*/ 761869 h 1303324"/>
                <a:gd name="connsiteX11" fmla="*/ 23759 w 784111"/>
                <a:gd name="connsiteY11" fmla="*/ 1117487 h 1303324"/>
                <a:gd name="connsiteX12" fmla="*/ 196110 w 784111"/>
                <a:gd name="connsiteY12" fmla="*/ 1285778 h 1303324"/>
                <a:gd name="connsiteX13" fmla="*/ 591440 w 784111"/>
                <a:gd name="connsiteY13" fmla="*/ 899274 h 1303324"/>
                <a:gd name="connsiteX14" fmla="*/ 779030 w 784111"/>
                <a:gd name="connsiteY14" fmla="*/ 118356 h 1303324"/>
                <a:gd name="connsiteX15" fmla="*/ 775076 w 784111"/>
                <a:gd name="connsiteY15" fmla="*/ 93368 h 1303324"/>
                <a:gd name="connsiteX16" fmla="*/ 754608 w 784111"/>
                <a:gd name="connsiteY16" fmla="*/ 78488 h 1303324"/>
                <a:gd name="connsiteX17" fmla="*/ 400960 w 784111"/>
                <a:gd name="connsiteY17" fmla="*/ -6475 h 1303324"/>
                <a:gd name="connsiteX18" fmla="*/ 356248 w 784111"/>
                <a:gd name="connsiteY18" fmla="*/ -11783 h 130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4111" h="1303324">
                  <a:moveTo>
                    <a:pt x="83799" y="777312"/>
                  </a:moveTo>
                  <a:lnTo>
                    <a:pt x="234406" y="150395"/>
                  </a:lnTo>
                  <a:cubicBezTo>
                    <a:pt x="250549" y="83207"/>
                    <a:pt x="318351" y="41677"/>
                    <a:pt x="385515" y="57844"/>
                  </a:cubicBezTo>
                  <a:lnTo>
                    <a:pt x="707014" y="135059"/>
                  </a:lnTo>
                  <a:lnTo>
                    <a:pt x="527140" y="883831"/>
                  </a:lnTo>
                  <a:cubicBezTo>
                    <a:pt x="465497" y="1140464"/>
                    <a:pt x="321678" y="1247975"/>
                    <a:pt x="211555" y="1221486"/>
                  </a:cubicBezTo>
                  <a:cubicBezTo>
                    <a:pt x="156068" y="1208161"/>
                    <a:pt x="111374" y="1163012"/>
                    <a:pt x="85695" y="1094323"/>
                  </a:cubicBezTo>
                  <a:cubicBezTo>
                    <a:pt x="64018" y="1036358"/>
                    <a:pt x="46090" y="934289"/>
                    <a:pt x="83799" y="777312"/>
                  </a:cubicBezTo>
                  <a:close/>
                  <a:moveTo>
                    <a:pt x="356248" y="-11783"/>
                  </a:moveTo>
                  <a:cubicBezTo>
                    <a:pt x="269797" y="-11783"/>
                    <a:pt x="191171" y="47281"/>
                    <a:pt x="170111" y="134952"/>
                  </a:cubicBezTo>
                  <a:lnTo>
                    <a:pt x="19504" y="761869"/>
                  </a:lnTo>
                  <a:cubicBezTo>
                    <a:pt x="-13435" y="898979"/>
                    <a:pt x="-11963" y="1021960"/>
                    <a:pt x="23759" y="1117487"/>
                  </a:cubicBezTo>
                  <a:cubicBezTo>
                    <a:pt x="56884" y="1206097"/>
                    <a:pt x="119707" y="1267440"/>
                    <a:pt x="196110" y="1285778"/>
                  </a:cubicBezTo>
                  <a:cubicBezTo>
                    <a:pt x="333861" y="1318863"/>
                    <a:pt x="516311" y="1212022"/>
                    <a:pt x="591440" y="899274"/>
                  </a:cubicBezTo>
                  <a:lnTo>
                    <a:pt x="779030" y="118356"/>
                  </a:lnTo>
                  <a:cubicBezTo>
                    <a:pt x="781087" y="109830"/>
                    <a:pt x="779663" y="100849"/>
                    <a:pt x="775076" y="93368"/>
                  </a:cubicBezTo>
                  <a:cubicBezTo>
                    <a:pt x="770507" y="85888"/>
                    <a:pt x="763131" y="80553"/>
                    <a:pt x="754608" y="78488"/>
                  </a:cubicBezTo>
                  <a:lnTo>
                    <a:pt x="400960" y="-6475"/>
                  </a:lnTo>
                  <a:cubicBezTo>
                    <a:pt x="386000" y="-10068"/>
                    <a:pt x="371002" y="-11783"/>
                    <a:pt x="356248" y="-11783"/>
                  </a:cubicBezTo>
                </a:path>
              </a:pathLst>
            </a:custGeom>
            <a:ln w="268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C8F6D5-64DD-AC6C-EF66-BA02FE764C40}"/>
                </a:ext>
              </a:extLst>
            </p:cNvPr>
            <p:cNvSpPr/>
            <p:nvPr/>
          </p:nvSpPr>
          <p:spPr>
            <a:xfrm flipV="1">
              <a:off x="5657184" y="3387931"/>
              <a:ext cx="1432474" cy="864564"/>
            </a:xfrm>
            <a:custGeom>
              <a:avLst/>
              <a:gdLst>
                <a:gd name="connsiteX0" fmla="*/ -9587 w 1853747"/>
                <a:gd name="connsiteY0" fmla="*/ -3989 h 1236953"/>
                <a:gd name="connsiteX1" fmla="*/ 1669225 w 1853747"/>
                <a:gd name="connsiteY1" fmla="*/ 399327 h 1236953"/>
                <a:gd name="connsiteX2" fmla="*/ 1821369 w 1853747"/>
                <a:gd name="connsiteY2" fmla="*/ 883388 h 1236953"/>
                <a:gd name="connsiteX3" fmla="*/ 1766550 w 1853747"/>
                <a:gd name="connsiteY3" fmla="*/ 1111533 h 1236953"/>
                <a:gd name="connsiteX4" fmla="*/ 1575563 w 1853747"/>
                <a:gd name="connsiteY4" fmla="*/ 1228545 h 1236953"/>
                <a:gd name="connsiteX5" fmla="*/ 204640 w 1853747"/>
                <a:gd name="connsiteY5" fmla="*/ 899199 h 1236953"/>
                <a:gd name="connsiteX6" fmla="*/ 87645 w 1853747"/>
                <a:gd name="connsiteY6" fmla="*/ 708201 h 1236953"/>
                <a:gd name="connsiteX7" fmla="*/ 142454 w 1853747"/>
                <a:gd name="connsiteY7" fmla="*/ 480059 h 1236953"/>
                <a:gd name="connsiteX8" fmla="*/ -9587 w 1853747"/>
                <a:gd name="connsiteY8" fmla="*/ -3989 h 123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3747" h="1236953">
                  <a:moveTo>
                    <a:pt x="-9587" y="-3989"/>
                  </a:moveTo>
                  <a:lnTo>
                    <a:pt x="1669225" y="399327"/>
                  </a:lnTo>
                  <a:cubicBezTo>
                    <a:pt x="1796170" y="429818"/>
                    <a:pt x="1889128" y="601359"/>
                    <a:pt x="1821369" y="883388"/>
                  </a:cubicBezTo>
                  <a:lnTo>
                    <a:pt x="1766550" y="1111533"/>
                  </a:lnTo>
                  <a:cubicBezTo>
                    <a:pt x="1746098" y="1196673"/>
                    <a:pt x="1660600" y="1248970"/>
                    <a:pt x="1575563" y="1228545"/>
                  </a:cubicBezTo>
                  <a:lnTo>
                    <a:pt x="204640" y="899199"/>
                  </a:lnTo>
                  <a:cubicBezTo>
                    <a:pt x="119620" y="878774"/>
                    <a:pt x="67190" y="793341"/>
                    <a:pt x="87645" y="708201"/>
                  </a:cubicBezTo>
                  <a:lnTo>
                    <a:pt x="142454" y="480059"/>
                  </a:lnTo>
                  <a:cubicBezTo>
                    <a:pt x="210174" y="198133"/>
                    <a:pt x="117328" y="26619"/>
                    <a:pt x="-9587" y="-3989"/>
                  </a:cubicBezTo>
                </a:path>
              </a:pathLst>
            </a:custGeom>
            <a:ln w="27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24032E-C545-9826-F922-A245CDA0587D}"/>
                </a:ext>
              </a:extLst>
            </p:cNvPr>
            <p:cNvSpPr/>
            <p:nvPr/>
          </p:nvSpPr>
          <p:spPr>
            <a:xfrm flipV="1">
              <a:off x="5743734" y="4126573"/>
              <a:ext cx="492941" cy="107102"/>
            </a:xfrm>
            <a:custGeom>
              <a:avLst/>
              <a:gdLst>
                <a:gd name="connsiteX0" fmla="*/ -12031 w 637909"/>
                <a:gd name="connsiteY0" fmla="*/ -3583 h 153234"/>
                <a:gd name="connsiteX1" fmla="*/ -12031 w 637909"/>
                <a:gd name="connsiteY1" fmla="*/ -3583 h 153234"/>
                <a:gd name="connsiteX2" fmla="*/ 625878 w 637909"/>
                <a:gd name="connsiteY2" fmla="*/ 149651 h 153234"/>
                <a:gd name="connsiteX3" fmla="*/ -12031 w 637909"/>
                <a:gd name="connsiteY3" fmla="*/ -3583 h 1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909" h="153234">
                  <a:moveTo>
                    <a:pt x="-12031" y="-3583"/>
                  </a:moveTo>
                  <a:lnTo>
                    <a:pt x="-12031" y="-3583"/>
                  </a:lnTo>
                  <a:lnTo>
                    <a:pt x="625878" y="149651"/>
                  </a:lnTo>
                  <a:lnTo>
                    <a:pt x="-12031" y="-3583"/>
                  </a:lnTo>
                </a:path>
              </a:pathLst>
            </a:custGeom>
            <a:ln w="20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" name="Freeform: Shape 54">
              <a:extLst>
                <a:ext uri="{FF2B5EF4-FFF2-40B4-BE49-F238E27FC236}">
                  <a16:creationId xmlns:a16="http://schemas.microsoft.com/office/drawing/2014/main" id="{122465CC-66C2-9E7D-4836-97D62475EF32}"/>
                </a:ext>
              </a:extLst>
            </p:cNvPr>
            <p:cNvSpPr/>
            <p:nvPr/>
          </p:nvSpPr>
          <p:spPr>
            <a:xfrm flipV="1">
              <a:off x="5733554" y="4233680"/>
              <a:ext cx="10179" cy="2217"/>
            </a:xfrm>
            <a:custGeom>
              <a:avLst/>
              <a:gdLst>
                <a:gd name="connsiteX0" fmla="*/ -13875 w 13173"/>
                <a:gd name="connsiteY0" fmla="*/ -4854 h 3172"/>
                <a:gd name="connsiteX1" fmla="*/ -13600 w 13173"/>
                <a:gd name="connsiteY1" fmla="*/ -4782 h 3172"/>
                <a:gd name="connsiteX2" fmla="*/ -701 w 13173"/>
                <a:gd name="connsiteY2" fmla="*/ -1681 h 3172"/>
                <a:gd name="connsiteX3" fmla="*/ -701 w 13173"/>
                <a:gd name="connsiteY3" fmla="*/ -1681 h 3172"/>
                <a:gd name="connsiteX4" fmla="*/ -13875 w 13173"/>
                <a:gd name="connsiteY4" fmla="*/ -4854 h 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3" h="3172">
                  <a:moveTo>
                    <a:pt x="-13875" y="-4854"/>
                  </a:moveTo>
                  <a:cubicBezTo>
                    <a:pt x="-13794" y="-4825"/>
                    <a:pt x="-13713" y="-4811"/>
                    <a:pt x="-13600" y="-4782"/>
                  </a:cubicBezTo>
                  <a:lnTo>
                    <a:pt x="-701" y="-1681"/>
                  </a:lnTo>
                  <a:lnTo>
                    <a:pt x="-701" y="-1681"/>
                  </a:lnTo>
                  <a:lnTo>
                    <a:pt x="-13875" y="-4854"/>
                  </a:lnTo>
                </a:path>
              </a:pathLst>
            </a:custGeom>
            <a:ln w="162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E544F6-FAD1-11AB-08E6-8F7CFA7354DA}"/>
                </a:ext>
              </a:extLst>
            </p:cNvPr>
            <p:cNvSpPr/>
            <p:nvPr/>
          </p:nvSpPr>
          <p:spPr>
            <a:xfrm flipV="1">
              <a:off x="6954840" y="3629553"/>
              <a:ext cx="143126" cy="340973"/>
            </a:xfrm>
            <a:custGeom>
              <a:avLst/>
              <a:gdLst>
                <a:gd name="connsiteX0" fmla="*/ -11948 w 185218"/>
                <a:gd name="connsiteY0" fmla="*/ -4127 h 487838"/>
                <a:gd name="connsiteX1" fmla="*/ 143117 w 185218"/>
                <a:gd name="connsiteY1" fmla="*/ 465166 h 487838"/>
                <a:gd name="connsiteX2" fmla="*/ 150192 w 185218"/>
                <a:gd name="connsiteY2" fmla="*/ 483711 h 487838"/>
                <a:gd name="connsiteX3" fmla="*/ 150517 w 185218"/>
                <a:gd name="connsiteY3" fmla="*/ 482418 h 487838"/>
                <a:gd name="connsiteX4" fmla="*/ 167213 w 185218"/>
                <a:gd name="connsiteY4" fmla="*/ 392973 h 487838"/>
                <a:gd name="connsiteX5" fmla="*/ -1648 w 185218"/>
                <a:gd name="connsiteY5" fmla="*/ -1644 h 487838"/>
                <a:gd name="connsiteX6" fmla="*/ -11948 w 185218"/>
                <a:gd name="connsiteY6" fmla="*/ -4127 h 4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18" h="487838">
                  <a:moveTo>
                    <a:pt x="-11948" y="-4127"/>
                  </a:moveTo>
                  <a:cubicBezTo>
                    <a:pt x="112543" y="26143"/>
                    <a:pt x="204157" y="192205"/>
                    <a:pt x="143117" y="465166"/>
                  </a:cubicBezTo>
                  <a:cubicBezTo>
                    <a:pt x="145638" y="471162"/>
                    <a:pt x="147969" y="477363"/>
                    <a:pt x="150192" y="483711"/>
                  </a:cubicBezTo>
                  <a:lnTo>
                    <a:pt x="150517" y="482418"/>
                  </a:lnTo>
                  <a:cubicBezTo>
                    <a:pt x="157998" y="451281"/>
                    <a:pt x="163581" y="421392"/>
                    <a:pt x="167213" y="392973"/>
                  </a:cubicBezTo>
                  <a:cubicBezTo>
                    <a:pt x="197299" y="164241"/>
                    <a:pt x="111297" y="25495"/>
                    <a:pt x="-1648" y="-1644"/>
                  </a:cubicBezTo>
                  <a:lnTo>
                    <a:pt x="-11948" y="-4127"/>
                  </a:lnTo>
                </a:path>
              </a:pathLst>
            </a:custGeom>
            <a:ln w="27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" name="Freeform: Shape 56">
              <a:extLst>
                <a:ext uri="{FF2B5EF4-FFF2-40B4-BE49-F238E27FC236}">
                  <a16:creationId xmlns:a16="http://schemas.microsoft.com/office/drawing/2014/main" id="{988E5D1E-5DBA-4AAA-FE65-F4696DE11C07}"/>
                </a:ext>
              </a:extLst>
            </p:cNvPr>
            <p:cNvSpPr/>
            <p:nvPr/>
          </p:nvSpPr>
          <p:spPr>
            <a:xfrm flipV="1">
              <a:off x="5733763" y="3642515"/>
              <a:ext cx="1355891" cy="593330"/>
            </a:xfrm>
            <a:custGeom>
              <a:avLst/>
              <a:gdLst>
                <a:gd name="connsiteX0" fmla="*/ -9735 w 1754642"/>
                <a:gd name="connsiteY0" fmla="*/ -3212 h 848892"/>
                <a:gd name="connsiteX1" fmla="*/ 164588 w 1754642"/>
                <a:gd name="connsiteY1" fmla="*/ 291967 h 848892"/>
                <a:gd name="connsiteX2" fmla="*/ 239939 w 1754642"/>
                <a:gd name="connsiteY2" fmla="*/ 387318 h 848892"/>
                <a:gd name="connsiteX3" fmla="*/ 1581098 w 1754642"/>
                <a:gd name="connsiteY3" fmla="*/ 709523 h 848892"/>
                <a:gd name="connsiteX4" fmla="*/ 1725511 w 1754642"/>
                <a:gd name="connsiteY4" fmla="*/ 845680 h 848892"/>
                <a:gd name="connsiteX5" fmla="*/ 1570446 w 1754642"/>
                <a:gd name="connsiteY5" fmla="*/ 376387 h 848892"/>
                <a:gd name="connsiteX6" fmla="*/ 641059 w 1754642"/>
                <a:gd name="connsiteY6" fmla="*/ 153122 h 848892"/>
                <a:gd name="connsiteX7" fmla="*/ 3167 w 1754642"/>
                <a:gd name="connsiteY7" fmla="*/ -111 h 848892"/>
                <a:gd name="connsiteX8" fmla="*/ -9735 w 1754642"/>
                <a:gd name="connsiteY8" fmla="*/ -3212 h 84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4642" h="848892">
                  <a:moveTo>
                    <a:pt x="-9735" y="-3212"/>
                  </a:moveTo>
                  <a:cubicBezTo>
                    <a:pt x="85579" y="19946"/>
                    <a:pt x="161607" y="122675"/>
                    <a:pt x="164588" y="291967"/>
                  </a:cubicBezTo>
                  <a:cubicBezTo>
                    <a:pt x="165401" y="337329"/>
                    <a:pt x="195813" y="376726"/>
                    <a:pt x="239939" y="387318"/>
                  </a:cubicBezTo>
                  <a:lnTo>
                    <a:pt x="1581098" y="709523"/>
                  </a:lnTo>
                  <a:cubicBezTo>
                    <a:pt x="1641596" y="724054"/>
                    <a:pt x="1694287" y="770533"/>
                    <a:pt x="1725511" y="845680"/>
                  </a:cubicBezTo>
                  <a:cubicBezTo>
                    <a:pt x="1786551" y="572719"/>
                    <a:pt x="1694937" y="406657"/>
                    <a:pt x="1570446" y="376387"/>
                  </a:cubicBezTo>
                  <a:lnTo>
                    <a:pt x="641059" y="153122"/>
                  </a:lnTo>
                  <a:lnTo>
                    <a:pt x="3167" y="-111"/>
                  </a:lnTo>
                  <a:lnTo>
                    <a:pt x="-9735" y="-3212"/>
                  </a:lnTo>
                </a:path>
              </a:pathLst>
            </a:custGeom>
            <a:ln w="27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" name="Freeform: Shape 57">
              <a:extLst>
                <a:ext uri="{FF2B5EF4-FFF2-40B4-BE49-F238E27FC236}">
                  <a16:creationId xmlns:a16="http://schemas.microsoft.com/office/drawing/2014/main" id="{AB71A846-FDD3-3E73-AD37-1ABF01AD5851}"/>
                </a:ext>
              </a:extLst>
            </p:cNvPr>
            <p:cNvSpPr/>
            <p:nvPr/>
          </p:nvSpPr>
          <p:spPr>
            <a:xfrm flipV="1">
              <a:off x="5631630" y="3364791"/>
              <a:ext cx="1483729" cy="910809"/>
            </a:xfrm>
            <a:custGeom>
              <a:avLst/>
              <a:gdLst>
                <a:gd name="connsiteX0" fmla="*/ 1646006 w 1920076"/>
                <a:gd name="connsiteY0" fmla="*/ 1233050 h 1303117"/>
                <a:gd name="connsiteX1" fmla="*/ 1616476 w 1920076"/>
                <a:gd name="connsiteY1" fmla="*/ 1229525 h 1303117"/>
                <a:gd name="connsiteX2" fmla="*/ 245553 w 1920076"/>
                <a:gd name="connsiteY2" fmla="*/ 900178 h 1303117"/>
                <a:gd name="connsiteX3" fmla="*/ 167963 w 1920076"/>
                <a:gd name="connsiteY3" fmla="*/ 843826 h 1303117"/>
                <a:gd name="connsiteX4" fmla="*/ 152987 w 1920076"/>
                <a:gd name="connsiteY4" fmla="*/ 749063 h 1303117"/>
                <a:gd name="connsiteX5" fmla="*/ 207783 w 1920076"/>
                <a:gd name="connsiteY5" fmla="*/ 520916 h 1303117"/>
                <a:gd name="connsiteX6" fmla="*/ 169709 w 1920076"/>
                <a:gd name="connsiteY6" fmla="*/ 98246 h 1303117"/>
                <a:gd name="connsiteX7" fmla="*/ 1694693 w 1920076"/>
                <a:gd name="connsiteY7" fmla="*/ 464594 h 1303117"/>
                <a:gd name="connsiteX8" fmla="*/ 1822417 w 1920076"/>
                <a:gd name="connsiteY8" fmla="*/ 908805 h 1303117"/>
                <a:gd name="connsiteX9" fmla="*/ 1767600 w 1920076"/>
                <a:gd name="connsiteY9" fmla="*/ 1136949 h 1303117"/>
                <a:gd name="connsiteX10" fmla="*/ 1711223 w 1920076"/>
                <a:gd name="connsiteY10" fmla="*/ 1214566 h 1303117"/>
                <a:gd name="connsiteX11" fmla="*/ 1646006 w 1920076"/>
                <a:gd name="connsiteY11" fmla="*/ 1233050 h 1303117"/>
                <a:gd name="connsiteX12" fmla="*/ 23561 w 1920076"/>
                <a:gd name="connsiteY12" fmla="*/ -3923 h 1303117"/>
                <a:gd name="connsiteX13" fmla="*/ -8547 w 1920076"/>
                <a:gd name="connsiteY13" fmla="*/ 21409 h 1303117"/>
                <a:gd name="connsiteX14" fmla="*/ 15846 w 1920076"/>
                <a:gd name="connsiteY14" fmla="*/ 61291 h 1303117"/>
                <a:gd name="connsiteX15" fmla="*/ 15876 w 1920076"/>
                <a:gd name="connsiteY15" fmla="*/ 61291 h 1303117"/>
                <a:gd name="connsiteX16" fmla="*/ 15963 w 1920076"/>
                <a:gd name="connsiteY16" fmla="*/ 61319 h 1303117"/>
                <a:gd name="connsiteX17" fmla="*/ 143496 w 1920076"/>
                <a:gd name="connsiteY17" fmla="*/ 505472 h 1303117"/>
                <a:gd name="connsiteX18" fmla="*/ 88684 w 1920076"/>
                <a:gd name="connsiteY18" fmla="*/ 733603 h 1303117"/>
                <a:gd name="connsiteX19" fmla="*/ 111594 w 1920076"/>
                <a:gd name="connsiteY19" fmla="*/ 878372 h 1303117"/>
                <a:gd name="connsiteX20" fmla="*/ 230120 w 1920076"/>
                <a:gd name="connsiteY20" fmla="*/ 964481 h 1303117"/>
                <a:gd name="connsiteX21" fmla="*/ 1601041 w 1920076"/>
                <a:gd name="connsiteY21" fmla="*/ 1293828 h 1303117"/>
                <a:gd name="connsiteX22" fmla="*/ 1745733 w 1920076"/>
                <a:gd name="connsiteY22" fmla="*/ 1270949 h 1303117"/>
                <a:gd name="connsiteX23" fmla="*/ 1831886 w 1920076"/>
                <a:gd name="connsiteY23" fmla="*/ 1152395 h 1303117"/>
                <a:gd name="connsiteX24" fmla="*/ 1886704 w 1920076"/>
                <a:gd name="connsiteY24" fmla="*/ 924248 h 1303117"/>
                <a:gd name="connsiteX25" fmla="*/ 1710128 w 1920076"/>
                <a:gd name="connsiteY25" fmla="*/ 400304 h 1303117"/>
                <a:gd name="connsiteX26" fmla="*/ 31319 w 1920076"/>
                <a:gd name="connsiteY26" fmla="*/ -2998 h 1303117"/>
                <a:gd name="connsiteX27" fmla="*/ 23561 w 1920076"/>
                <a:gd name="connsiteY27" fmla="*/ -3923 h 130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20076" h="1303117">
                  <a:moveTo>
                    <a:pt x="1646006" y="1233050"/>
                  </a:moveTo>
                  <a:cubicBezTo>
                    <a:pt x="1636181" y="1233050"/>
                    <a:pt x="1626274" y="1231876"/>
                    <a:pt x="1616476" y="1229525"/>
                  </a:cubicBezTo>
                  <a:lnTo>
                    <a:pt x="245553" y="900178"/>
                  </a:lnTo>
                  <a:cubicBezTo>
                    <a:pt x="213015" y="892362"/>
                    <a:pt x="185448" y="872348"/>
                    <a:pt x="167963" y="843826"/>
                  </a:cubicBezTo>
                  <a:cubicBezTo>
                    <a:pt x="150475" y="815290"/>
                    <a:pt x="145155" y="781625"/>
                    <a:pt x="152987" y="749063"/>
                  </a:cubicBezTo>
                  <a:lnTo>
                    <a:pt x="207783" y="520916"/>
                  </a:lnTo>
                  <a:cubicBezTo>
                    <a:pt x="254146" y="327964"/>
                    <a:pt x="228489" y="186265"/>
                    <a:pt x="169709" y="98246"/>
                  </a:cubicBezTo>
                  <a:lnTo>
                    <a:pt x="1694693" y="464594"/>
                  </a:lnTo>
                  <a:cubicBezTo>
                    <a:pt x="1804820" y="491072"/>
                    <a:pt x="1884076" y="652138"/>
                    <a:pt x="1822417" y="908805"/>
                  </a:cubicBezTo>
                  <a:lnTo>
                    <a:pt x="1767600" y="1136949"/>
                  </a:lnTo>
                  <a:cubicBezTo>
                    <a:pt x="1759773" y="1169514"/>
                    <a:pt x="1739740" y="1197081"/>
                    <a:pt x="1711223" y="1214566"/>
                  </a:cubicBezTo>
                  <a:cubicBezTo>
                    <a:pt x="1691272" y="1226778"/>
                    <a:pt x="1668830" y="1233050"/>
                    <a:pt x="1646006" y="1233050"/>
                  </a:cubicBezTo>
                  <a:close/>
                  <a:moveTo>
                    <a:pt x="23561" y="-3923"/>
                  </a:moveTo>
                  <a:cubicBezTo>
                    <a:pt x="8645" y="-3923"/>
                    <a:pt x="-4904" y="6261"/>
                    <a:pt x="-8547" y="21409"/>
                  </a:cubicBezTo>
                  <a:cubicBezTo>
                    <a:pt x="-12825" y="39162"/>
                    <a:pt x="-1905" y="57000"/>
                    <a:pt x="15846" y="61291"/>
                  </a:cubicBezTo>
                  <a:lnTo>
                    <a:pt x="15876" y="61291"/>
                  </a:lnTo>
                  <a:lnTo>
                    <a:pt x="15963" y="61319"/>
                  </a:lnTo>
                  <a:cubicBezTo>
                    <a:pt x="125981" y="87947"/>
                    <a:pt x="205095" y="249025"/>
                    <a:pt x="143496" y="505472"/>
                  </a:cubicBezTo>
                  <a:lnTo>
                    <a:pt x="88684" y="733603"/>
                  </a:lnTo>
                  <a:cubicBezTo>
                    <a:pt x="76739" y="783360"/>
                    <a:pt x="84864" y="834775"/>
                    <a:pt x="111594" y="878372"/>
                  </a:cubicBezTo>
                  <a:cubicBezTo>
                    <a:pt x="138294" y="921955"/>
                    <a:pt x="180393" y="952535"/>
                    <a:pt x="230120" y="964481"/>
                  </a:cubicBezTo>
                  <a:lnTo>
                    <a:pt x="1601041" y="1293828"/>
                  </a:lnTo>
                  <a:cubicBezTo>
                    <a:pt x="1650768" y="1305760"/>
                    <a:pt x="1702137" y="1297649"/>
                    <a:pt x="1745733" y="1270949"/>
                  </a:cubicBezTo>
                  <a:cubicBezTo>
                    <a:pt x="1789357" y="1244249"/>
                    <a:pt x="1819954" y="1202150"/>
                    <a:pt x="1831886" y="1152395"/>
                  </a:cubicBezTo>
                  <a:lnTo>
                    <a:pt x="1886704" y="924248"/>
                  </a:lnTo>
                  <a:cubicBezTo>
                    <a:pt x="1961855" y="611464"/>
                    <a:pt x="1847869" y="433397"/>
                    <a:pt x="1710128" y="400304"/>
                  </a:cubicBezTo>
                  <a:lnTo>
                    <a:pt x="31319" y="-2998"/>
                  </a:lnTo>
                  <a:cubicBezTo>
                    <a:pt x="28717" y="-3630"/>
                    <a:pt x="26131" y="-3923"/>
                    <a:pt x="23561" y="-3923"/>
                  </a:cubicBezTo>
                </a:path>
              </a:pathLst>
            </a:custGeom>
            <a:ln w="274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8DC0F3-052E-161E-30A1-A88F99E3BAB6}"/>
                </a:ext>
              </a:extLst>
            </p:cNvPr>
            <p:cNvSpPr/>
            <p:nvPr/>
          </p:nvSpPr>
          <p:spPr>
            <a:xfrm flipV="1">
              <a:off x="5656674" y="2193088"/>
              <a:ext cx="438364" cy="105824"/>
            </a:xfrm>
            <a:custGeom>
              <a:avLst/>
              <a:gdLst>
                <a:gd name="connsiteX0" fmla="*/ 1956 w 567282"/>
                <a:gd name="connsiteY0" fmla="*/ -14568 h 151405"/>
                <a:gd name="connsiteX1" fmla="*/ -7918 w 567282"/>
                <a:gd name="connsiteY1" fmla="*/ -5426 h 151405"/>
                <a:gd name="connsiteX2" fmla="*/ -1821 w 567282"/>
                <a:gd name="connsiteY2" fmla="*/ 4518 h 151405"/>
                <a:gd name="connsiteX3" fmla="*/ 132474 w 567282"/>
                <a:gd name="connsiteY3" fmla="*/ 51698 h 151405"/>
                <a:gd name="connsiteX4" fmla="*/ 269022 w 567282"/>
                <a:gd name="connsiteY4" fmla="*/ 89549 h 151405"/>
                <a:gd name="connsiteX5" fmla="*/ 407409 w 567282"/>
                <a:gd name="connsiteY5" fmla="*/ 119649 h 151405"/>
                <a:gd name="connsiteX6" fmla="*/ 548924 w 567282"/>
                <a:gd name="connsiteY6" fmla="*/ 136837 h 151405"/>
                <a:gd name="connsiteX7" fmla="*/ 549378 w 567282"/>
                <a:gd name="connsiteY7" fmla="*/ 136837 h 151405"/>
                <a:gd name="connsiteX8" fmla="*/ 559322 w 567282"/>
                <a:gd name="connsiteY8" fmla="*/ 127321 h 151405"/>
                <a:gd name="connsiteX9" fmla="*/ 553495 w 567282"/>
                <a:gd name="connsiteY9" fmla="*/ 117778 h 151405"/>
                <a:gd name="connsiteX10" fmla="*/ 419626 w 567282"/>
                <a:gd name="connsiteY10" fmla="*/ 68806 h 151405"/>
                <a:gd name="connsiteX11" fmla="*/ 282655 w 567282"/>
                <a:gd name="connsiteY11" fmla="*/ 32746 h 151405"/>
                <a:gd name="connsiteX12" fmla="*/ 143840 w 567282"/>
                <a:gd name="connsiteY12" fmla="*/ 4464 h 151405"/>
                <a:gd name="connsiteX13" fmla="*/ 2751 w 567282"/>
                <a:gd name="connsiteY13" fmla="*/ -14541 h 151405"/>
                <a:gd name="connsiteX14" fmla="*/ 1956 w 567282"/>
                <a:gd name="connsiteY14" fmla="*/ -14568 h 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7282" h="151405">
                  <a:moveTo>
                    <a:pt x="1956" y="-14568"/>
                  </a:moveTo>
                  <a:cubicBezTo>
                    <a:pt x="-3157" y="-14568"/>
                    <a:pt x="-7506" y="-10612"/>
                    <a:pt x="-7918" y="-5426"/>
                  </a:cubicBezTo>
                  <a:cubicBezTo>
                    <a:pt x="-8271" y="-1016"/>
                    <a:pt x="-5683" y="2914"/>
                    <a:pt x="-1821" y="4518"/>
                  </a:cubicBezTo>
                  <a:cubicBezTo>
                    <a:pt x="42337" y="22802"/>
                    <a:pt x="87347" y="37504"/>
                    <a:pt x="132474" y="51698"/>
                  </a:cubicBezTo>
                  <a:cubicBezTo>
                    <a:pt x="177682" y="65652"/>
                    <a:pt x="223232" y="78055"/>
                    <a:pt x="269022" y="89549"/>
                  </a:cubicBezTo>
                  <a:cubicBezTo>
                    <a:pt x="314786" y="101097"/>
                    <a:pt x="360871" y="111335"/>
                    <a:pt x="407409" y="119649"/>
                  </a:cubicBezTo>
                  <a:cubicBezTo>
                    <a:pt x="454029" y="127722"/>
                    <a:pt x="500888" y="134672"/>
                    <a:pt x="548924" y="136837"/>
                  </a:cubicBezTo>
                  <a:cubicBezTo>
                    <a:pt x="549058" y="136837"/>
                    <a:pt x="549218" y="136837"/>
                    <a:pt x="549378" y="136837"/>
                  </a:cubicBezTo>
                  <a:cubicBezTo>
                    <a:pt x="554671" y="136837"/>
                    <a:pt x="559082" y="132667"/>
                    <a:pt x="559322" y="127321"/>
                  </a:cubicBezTo>
                  <a:cubicBezTo>
                    <a:pt x="559510" y="123124"/>
                    <a:pt x="557077" y="119435"/>
                    <a:pt x="553495" y="117778"/>
                  </a:cubicBezTo>
                  <a:cubicBezTo>
                    <a:pt x="509710" y="97890"/>
                    <a:pt x="464828" y="82787"/>
                    <a:pt x="419626" y="68806"/>
                  </a:cubicBezTo>
                  <a:cubicBezTo>
                    <a:pt x="374396" y="55066"/>
                    <a:pt x="328659" y="43251"/>
                    <a:pt x="282655" y="32746"/>
                  </a:cubicBezTo>
                  <a:cubicBezTo>
                    <a:pt x="236651" y="22187"/>
                    <a:pt x="190433" y="12564"/>
                    <a:pt x="143840" y="4464"/>
                  </a:cubicBezTo>
                  <a:cubicBezTo>
                    <a:pt x="97178" y="-3395"/>
                    <a:pt x="50391" y="-10746"/>
                    <a:pt x="2751" y="-14541"/>
                  </a:cubicBezTo>
                  <a:cubicBezTo>
                    <a:pt x="2486" y="-14541"/>
                    <a:pt x="2221" y="-14568"/>
                    <a:pt x="1956" y="-14568"/>
                  </a:cubicBezTo>
                </a:path>
              </a:pathLst>
            </a:custGeom>
            <a:ln w="267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0" name="Freeform: Shape 59">
              <a:extLst>
                <a:ext uri="{FF2B5EF4-FFF2-40B4-BE49-F238E27FC236}">
                  <a16:creationId xmlns:a16="http://schemas.microsoft.com/office/drawing/2014/main" id="{7F9EF6BA-7BE8-2991-F8B2-7FF859A41109}"/>
                </a:ext>
              </a:extLst>
            </p:cNvPr>
            <p:cNvSpPr/>
            <p:nvPr/>
          </p:nvSpPr>
          <p:spPr>
            <a:xfrm flipV="1">
              <a:off x="5510544" y="3324211"/>
              <a:ext cx="465190" cy="163915"/>
            </a:xfrm>
            <a:custGeom>
              <a:avLst/>
              <a:gdLst>
                <a:gd name="connsiteX0" fmla="*/ -2394 w 601997"/>
                <a:gd name="connsiteY0" fmla="*/ -11603 h 234517"/>
                <a:gd name="connsiteX1" fmla="*/ -7868 w 601997"/>
                <a:gd name="connsiteY1" fmla="*/ -9929 h 234517"/>
                <a:gd name="connsiteX2" fmla="*/ -11578 w 601997"/>
                <a:gd name="connsiteY2" fmla="*/ 1831 h 234517"/>
                <a:gd name="connsiteX3" fmla="*/ 15578 w 601997"/>
                <a:gd name="connsiteY3" fmla="*/ 67560 h 234517"/>
                <a:gd name="connsiteX4" fmla="*/ 44337 w 601997"/>
                <a:gd name="connsiteY4" fmla="*/ 132424 h 234517"/>
                <a:gd name="connsiteX5" fmla="*/ 62507 w 601997"/>
                <a:gd name="connsiteY5" fmla="*/ 144022 h 234517"/>
                <a:gd name="connsiteX6" fmla="*/ 70916 w 601997"/>
                <a:gd name="connsiteY6" fmla="*/ 142167 h 234517"/>
                <a:gd name="connsiteX7" fmla="*/ 77219 w 601997"/>
                <a:gd name="connsiteY7" fmla="*/ 137575 h 234517"/>
                <a:gd name="connsiteX8" fmla="*/ 78642 w 601997"/>
                <a:gd name="connsiteY8" fmla="*/ 136008 h 234517"/>
                <a:gd name="connsiteX9" fmla="*/ 118710 w 601997"/>
                <a:gd name="connsiteY9" fmla="*/ 92086 h 234517"/>
                <a:gd name="connsiteX10" fmla="*/ 132144 w 601997"/>
                <a:gd name="connsiteY10" fmla="*/ 77032 h 234517"/>
                <a:gd name="connsiteX11" fmla="*/ 157067 w 601997"/>
                <a:gd name="connsiteY11" fmla="*/ 125797 h 234517"/>
                <a:gd name="connsiteX12" fmla="*/ 178406 w 601997"/>
                <a:gd name="connsiteY12" fmla="*/ 166694 h 234517"/>
                <a:gd name="connsiteX13" fmla="*/ 200016 w 601997"/>
                <a:gd name="connsiteY13" fmla="*/ 207428 h 234517"/>
                <a:gd name="connsiteX14" fmla="*/ 225767 w 601997"/>
                <a:gd name="connsiteY14" fmla="*/ 222914 h 234517"/>
                <a:gd name="connsiteX15" fmla="*/ 239399 w 601997"/>
                <a:gd name="connsiteY15" fmla="*/ 219529 h 234517"/>
                <a:gd name="connsiteX16" fmla="*/ 246656 w 601997"/>
                <a:gd name="connsiteY16" fmla="*/ 214091 h 234517"/>
                <a:gd name="connsiteX17" fmla="*/ 247017 w 601997"/>
                <a:gd name="connsiteY17" fmla="*/ 213694 h 234517"/>
                <a:gd name="connsiteX18" fmla="*/ 301473 w 601997"/>
                <a:gd name="connsiteY18" fmla="*/ 156033 h 234517"/>
                <a:gd name="connsiteX19" fmla="*/ 344872 w 601997"/>
                <a:gd name="connsiteY19" fmla="*/ 108582 h 234517"/>
                <a:gd name="connsiteX20" fmla="*/ 453028 w 601997"/>
                <a:gd name="connsiteY20" fmla="*/ 128913 h 234517"/>
                <a:gd name="connsiteX21" fmla="*/ 515713 w 601997"/>
                <a:gd name="connsiteY21" fmla="*/ 139015 h 234517"/>
                <a:gd name="connsiteX22" fmla="*/ 578849 w 601997"/>
                <a:gd name="connsiteY22" fmla="*/ 147137 h 234517"/>
                <a:gd name="connsiteX23" fmla="*/ 579894 w 601997"/>
                <a:gd name="connsiteY23" fmla="*/ 147173 h 234517"/>
                <a:gd name="connsiteX24" fmla="*/ 589708 w 601997"/>
                <a:gd name="connsiteY24" fmla="*/ 138313 h 234517"/>
                <a:gd name="connsiteX25" fmla="*/ 583423 w 601997"/>
                <a:gd name="connsiteY25" fmla="*/ 128085 h 234517"/>
                <a:gd name="connsiteX26" fmla="*/ 523475 w 601997"/>
                <a:gd name="connsiteY26" fmla="*/ 106637 h 234517"/>
                <a:gd name="connsiteX27" fmla="*/ 463076 w 601997"/>
                <a:gd name="connsiteY27" fmla="*/ 87152 h 234517"/>
                <a:gd name="connsiteX28" fmla="*/ 341396 w 601997"/>
                <a:gd name="connsiteY28" fmla="*/ 51731 h 234517"/>
                <a:gd name="connsiteX29" fmla="*/ 334517 w 601997"/>
                <a:gd name="connsiteY29" fmla="*/ 50794 h 234517"/>
                <a:gd name="connsiteX30" fmla="*/ 316203 w 601997"/>
                <a:gd name="connsiteY30" fmla="*/ 58358 h 234517"/>
                <a:gd name="connsiteX31" fmla="*/ 315032 w 601997"/>
                <a:gd name="connsiteY31" fmla="*/ 59528 h 234517"/>
                <a:gd name="connsiteX32" fmla="*/ 259280 w 601997"/>
                <a:gd name="connsiteY32" fmla="*/ 115965 h 234517"/>
                <a:gd name="connsiteX33" fmla="*/ 232124 w 601997"/>
                <a:gd name="connsiteY33" fmla="*/ 144238 h 234517"/>
                <a:gd name="connsiteX34" fmla="*/ 229369 w 601997"/>
                <a:gd name="connsiteY34" fmla="*/ 139195 h 234517"/>
                <a:gd name="connsiteX35" fmla="*/ 206913 w 601997"/>
                <a:gd name="connsiteY35" fmla="*/ 98930 h 234517"/>
                <a:gd name="connsiteX36" fmla="*/ 161064 w 601997"/>
                <a:gd name="connsiteY36" fmla="*/ 18866 h 234517"/>
                <a:gd name="connsiteX37" fmla="*/ 160110 w 601997"/>
                <a:gd name="connsiteY37" fmla="*/ 17227 h 234517"/>
                <a:gd name="connsiteX38" fmla="*/ 138266 w 601997"/>
                <a:gd name="connsiteY38" fmla="*/ 4712 h 234517"/>
                <a:gd name="connsiteX39" fmla="*/ 125535 w 601997"/>
                <a:gd name="connsiteY39" fmla="*/ 8169 h 234517"/>
                <a:gd name="connsiteX40" fmla="*/ 118169 w 601997"/>
                <a:gd name="connsiteY40" fmla="*/ 14688 h 234517"/>
                <a:gd name="connsiteX41" fmla="*/ 82171 w 601997"/>
                <a:gd name="connsiteY41" fmla="*/ 61959 h 234517"/>
                <a:gd name="connsiteX42" fmla="*/ 64434 w 601997"/>
                <a:gd name="connsiteY42" fmla="*/ 85658 h 234517"/>
                <a:gd name="connsiteX43" fmla="*/ 44211 w 601997"/>
                <a:gd name="connsiteY43" fmla="*/ 52613 h 234517"/>
                <a:gd name="connsiteX44" fmla="*/ 5800 w 601997"/>
                <a:gd name="connsiteY44" fmla="*/ -7227 h 234517"/>
                <a:gd name="connsiteX45" fmla="*/ -2394 w 601997"/>
                <a:gd name="connsiteY45" fmla="*/ -11603 h 23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1997" h="234517">
                  <a:moveTo>
                    <a:pt x="-2394" y="-11603"/>
                  </a:moveTo>
                  <a:cubicBezTo>
                    <a:pt x="-4285" y="-11603"/>
                    <a:pt x="-6176" y="-11063"/>
                    <a:pt x="-7868" y="-9929"/>
                  </a:cubicBezTo>
                  <a:cubicBezTo>
                    <a:pt x="-11776" y="-7318"/>
                    <a:pt x="-13199" y="-2383"/>
                    <a:pt x="-11578" y="1831"/>
                  </a:cubicBezTo>
                  <a:cubicBezTo>
                    <a:pt x="-2934" y="23962"/>
                    <a:pt x="6322" y="45752"/>
                    <a:pt x="15578" y="67560"/>
                  </a:cubicBezTo>
                  <a:cubicBezTo>
                    <a:pt x="25158" y="89205"/>
                    <a:pt x="34396" y="110995"/>
                    <a:pt x="44337" y="132424"/>
                  </a:cubicBezTo>
                  <a:cubicBezTo>
                    <a:pt x="47722" y="139736"/>
                    <a:pt x="54943" y="144022"/>
                    <a:pt x="62507" y="144022"/>
                  </a:cubicBezTo>
                  <a:cubicBezTo>
                    <a:pt x="65316" y="144022"/>
                    <a:pt x="68197" y="143427"/>
                    <a:pt x="70916" y="142167"/>
                  </a:cubicBezTo>
                  <a:cubicBezTo>
                    <a:pt x="73384" y="141032"/>
                    <a:pt x="75508" y="139430"/>
                    <a:pt x="77219" y="137575"/>
                  </a:cubicBezTo>
                  <a:lnTo>
                    <a:pt x="78642" y="136008"/>
                  </a:lnTo>
                  <a:cubicBezTo>
                    <a:pt x="91986" y="121368"/>
                    <a:pt x="105600" y="106925"/>
                    <a:pt x="118710" y="92086"/>
                  </a:cubicBezTo>
                  <a:lnTo>
                    <a:pt x="132144" y="77032"/>
                  </a:lnTo>
                  <a:cubicBezTo>
                    <a:pt x="140391" y="93329"/>
                    <a:pt x="148693" y="109572"/>
                    <a:pt x="157067" y="125797"/>
                  </a:cubicBezTo>
                  <a:lnTo>
                    <a:pt x="178406" y="166694"/>
                  </a:lnTo>
                  <a:lnTo>
                    <a:pt x="200016" y="207428"/>
                  </a:lnTo>
                  <a:cubicBezTo>
                    <a:pt x="205238" y="217278"/>
                    <a:pt x="215340" y="222914"/>
                    <a:pt x="225767" y="222914"/>
                  </a:cubicBezTo>
                  <a:cubicBezTo>
                    <a:pt x="230377" y="222914"/>
                    <a:pt x="235041" y="221834"/>
                    <a:pt x="239399" y="219529"/>
                  </a:cubicBezTo>
                  <a:cubicBezTo>
                    <a:pt x="242154" y="218052"/>
                    <a:pt x="244585" y="216197"/>
                    <a:pt x="246656" y="214091"/>
                  </a:cubicBezTo>
                  <a:lnTo>
                    <a:pt x="247017" y="213694"/>
                  </a:lnTo>
                  <a:cubicBezTo>
                    <a:pt x="265349" y="194624"/>
                    <a:pt x="283447" y="175355"/>
                    <a:pt x="301473" y="156033"/>
                  </a:cubicBezTo>
                  <a:cubicBezTo>
                    <a:pt x="316059" y="140312"/>
                    <a:pt x="330519" y="124501"/>
                    <a:pt x="344872" y="108582"/>
                  </a:cubicBezTo>
                  <a:cubicBezTo>
                    <a:pt x="380798" y="115929"/>
                    <a:pt x="416814" y="122862"/>
                    <a:pt x="453028" y="128913"/>
                  </a:cubicBezTo>
                  <a:cubicBezTo>
                    <a:pt x="473845" y="132623"/>
                    <a:pt x="494770" y="135882"/>
                    <a:pt x="515713" y="139015"/>
                  </a:cubicBezTo>
                  <a:cubicBezTo>
                    <a:pt x="536657" y="142077"/>
                    <a:pt x="557690" y="144922"/>
                    <a:pt x="578849" y="147137"/>
                  </a:cubicBezTo>
                  <a:cubicBezTo>
                    <a:pt x="579192" y="147173"/>
                    <a:pt x="579534" y="147173"/>
                    <a:pt x="579894" y="147173"/>
                  </a:cubicBezTo>
                  <a:cubicBezTo>
                    <a:pt x="584882" y="147173"/>
                    <a:pt x="589186" y="143409"/>
                    <a:pt x="589708" y="138313"/>
                  </a:cubicBezTo>
                  <a:cubicBezTo>
                    <a:pt x="590176" y="133793"/>
                    <a:pt x="587493" y="129651"/>
                    <a:pt x="583423" y="128085"/>
                  </a:cubicBezTo>
                  <a:cubicBezTo>
                    <a:pt x="563561" y="120431"/>
                    <a:pt x="543554" y="113408"/>
                    <a:pt x="523475" y="106637"/>
                  </a:cubicBezTo>
                  <a:cubicBezTo>
                    <a:pt x="503414" y="99902"/>
                    <a:pt x="483281" y="93311"/>
                    <a:pt x="463076" y="87152"/>
                  </a:cubicBezTo>
                  <a:cubicBezTo>
                    <a:pt x="422738" y="74421"/>
                    <a:pt x="382112" y="62842"/>
                    <a:pt x="341396" y="51731"/>
                  </a:cubicBezTo>
                  <a:cubicBezTo>
                    <a:pt x="339109" y="51100"/>
                    <a:pt x="336786" y="50794"/>
                    <a:pt x="334517" y="50794"/>
                  </a:cubicBezTo>
                  <a:cubicBezTo>
                    <a:pt x="327584" y="50794"/>
                    <a:pt x="321011" y="53585"/>
                    <a:pt x="316203" y="58358"/>
                  </a:cubicBezTo>
                  <a:lnTo>
                    <a:pt x="315032" y="59528"/>
                  </a:lnTo>
                  <a:cubicBezTo>
                    <a:pt x="296268" y="78184"/>
                    <a:pt x="277684" y="97021"/>
                    <a:pt x="259280" y="115965"/>
                  </a:cubicBezTo>
                  <a:cubicBezTo>
                    <a:pt x="250204" y="125365"/>
                    <a:pt x="241146" y="134801"/>
                    <a:pt x="232124" y="144238"/>
                  </a:cubicBezTo>
                  <a:lnTo>
                    <a:pt x="229369" y="139195"/>
                  </a:lnTo>
                  <a:lnTo>
                    <a:pt x="206913" y="98930"/>
                  </a:lnTo>
                  <a:cubicBezTo>
                    <a:pt x="191822" y="72134"/>
                    <a:pt x="176605" y="45428"/>
                    <a:pt x="161064" y="18866"/>
                  </a:cubicBezTo>
                  <a:lnTo>
                    <a:pt x="160110" y="17227"/>
                  </a:lnTo>
                  <a:cubicBezTo>
                    <a:pt x="155392" y="9178"/>
                    <a:pt x="146946" y="4712"/>
                    <a:pt x="138266" y="4712"/>
                  </a:cubicBezTo>
                  <a:cubicBezTo>
                    <a:pt x="133926" y="4712"/>
                    <a:pt x="129532" y="5828"/>
                    <a:pt x="125535" y="8169"/>
                  </a:cubicBezTo>
                  <a:cubicBezTo>
                    <a:pt x="122617" y="9880"/>
                    <a:pt x="120096" y="12167"/>
                    <a:pt x="118169" y="14688"/>
                  </a:cubicBezTo>
                  <a:lnTo>
                    <a:pt x="82171" y="61959"/>
                  </a:lnTo>
                  <a:cubicBezTo>
                    <a:pt x="76175" y="69793"/>
                    <a:pt x="70286" y="77698"/>
                    <a:pt x="64434" y="85658"/>
                  </a:cubicBezTo>
                  <a:cubicBezTo>
                    <a:pt x="57717" y="74637"/>
                    <a:pt x="50910" y="63652"/>
                    <a:pt x="44211" y="52613"/>
                  </a:cubicBezTo>
                  <a:cubicBezTo>
                    <a:pt x="31623" y="32570"/>
                    <a:pt x="19017" y="12509"/>
                    <a:pt x="5800" y="-7227"/>
                  </a:cubicBezTo>
                  <a:cubicBezTo>
                    <a:pt x="3909" y="-10073"/>
                    <a:pt x="793" y="-11603"/>
                    <a:pt x="-2394" y="-11603"/>
                  </a:cubicBez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7C8853-8492-75BF-F51E-AD1C4A770735}"/>
                </a:ext>
              </a:extLst>
            </p:cNvPr>
            <p:cNvSpPr/>
            <p:nvPr/>
          </p:nvSpPr>
          <p:spPr>
            <a:xfrm flipV="1">
              <a:off x="5519701" y="2459203"/>
              <a:ext cx="646374" cy="150935"/>
            </a:xfrm>
            <a:custGeom>
              <a:avLst/>
              <a:gdLst>
                <a:gd name="connsiteX0" fmla="*/ 1008 w 836465"/>
                <a:gd name="connsiteY0" fmla="*/ -14034 h 215947"/>
                <a:gd name="connsiteX1" fmla="*/ -8734 w 836465"/>
                <a:gd name="connsiteY1" fmla="*/ -5471 h 215947"/>
                <a:gd name="connsiteX2" fmla="*/ -2269 w 836465"/>
                <a:gd name="connsiteY2" fmla="*/ 5092 h 215947"/>
                <a:gd name="connsiteX3" fmla="*/ 199122 w 836465"/>
                <a:gd name="connsiteY3" fmla="*/ 68276 h 215947"/>
                <a:gd name="connsiteX4" fmla="*/ 402726 w 836465"/>
                <a:gd name="connsiteY4" fmla="*/ 122360 h 215947"/>
                <a:gd name="connsiteX5" fmla="*/ 608183 w 836465"/>
                <a:gd name="connsiteY5" fmla="*/ 168565 h 215947"/>
                <a:gd name="connsiteX6" fmla="*/ 711961 w 836465"/>
                <a:gd name="connsiteY6" fmla="*/ 187374 h 215947"/>
                <a:gd name="connsiteX7" fmla="*/ 816763 w 836465"/>
                <a:gd name="connsiteY7" fmla="*/ 201864 h 215947"/>
                <a:gd name="connsiteX8" fmla="*/ 817763 w 836465"/>
                <a:gd name="connsiteY8" fmla="*/ 201913 h 215947"/>
                <a:gd name="connsiteX9" fmla="*/ 827595 w 836465"/>
                <a:gd name="connsiteY9" fmla="*/ 193009 h 215947"/>
                <a:gd name="connsiteX10" fmla="*/ 821350 w 836465"/>
                <a:gd name="connsiteY10" fmla="*/ 182812 h 215947"/>
                <a:gd name="connsiteX11" fmla="*/ 721402 w 836465"/>
                <a:gd name="connsiteY11" fmla="*/ 148122 h 215947"/>
                <a:gd name="connsiteX12" fmla="*/ 620405 w 836465"/>
                <a:gd name="connsiteY12" fmla="*/ 117725 h 215947"/>
                <a:gd name="connsiteX13" fmla="*/ 416363 w 836465"/>
                <a:gd name="connsiteY13" fmla="*/ 65543 h 215947"/>
                <a:gd name="connsiteX14" fmla="*/ 210442 w 836465"/>
                <a:gd name="connsiteY14" fmla="*/ 21242 h 215947"/>
                <a:gd name="connsiteX15" fmla="*/ 2315 w 836465"/>
                <a:gd name="connsiteY15" fmla="*/ -13961 h 215947"/>
                <a:gd name="connsiteX16" fmla="*/ 1008 w 836465"/>
                <a:gd name="connsiteY16" fmla="*/ -14034 h 21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6465" h="215947">
                  <a:moveTo>
                    <a:pt x="1008" y="-14034"/>
                  </a:moveTo>
                  <a:cubicBezTo>
                    <a:pt x="-3857" y="-14034"/>
                    <a:pt x="-8087" y="-10424"/>
                    <a:pt x="-8734" y="-5471"/>
                  </a:cubicBezTo>
                  <a:cubicBezTo>
                    <a:pt x="-9351" y="-788"/>
                    <a:pt x="-6560" y="3579"/>
                    <a:pt x="-2269" y="5092"/>
                  </a:cubicBezTo>
                  <a:cubicBezTo>
                    <a:pt x="64253" y="28706"/>
                    <a:pt x="131572" y="48906"/>
                    <a:pt x="199122" y="68276"/>
                  </a:cubicBezTo>
                  <a:cubicBezTo>
                    <a:pt x="266648" y="87792"/>
                    <a:pt x="334589" y="105454"/>
                    <a:pt x="402726" y="122360"/>
                  </a:cubicBezTo>
                  <a:cubicBezTo>
                    <a:pt x="470837" y="139266"/>
                    <a:pt x="539291" y="154903"/>
                    <a:pt x="608183" y="168565"/>
                  </a:cubicBezTo>
                  <a:cubicBezTo>
                    <a:pt x="642629" y="175469"/>
                    <a:pt x="677246" y="181568"/>
                    <a:pt x="711961" y="187374"/>
                  </a:cubicBezTo>
                  <a:cubicBezTo>
                    <a:pt x="746724" y="192936"/>
                    <a:pt x="781536" y="198327"/>
                    <a:pt x="816763" y="201864"/>
                  </a:cubicBezTo>
                  <a:cubicBezTo>
                    <a:pt x="817105" y="201889"/>
                    <a:pt x="817446" y="201913"/>
                    <a:pt x="817763" y="201913"/>
                  </a:cubicBezTo>
                  <a:cubicBezTo>
                    <a:pt x="822789" y="201913"/>
                    <a:pt x="827082" y="198108"/>
                    <a:pt x="827595" y="193009"/>
                  </a:cubicBezTo>
                  <a:cubicBezTo>
                    <a:pt x="828058" y="188472"/>
                    <a:pt x="825375" y="184373"/>
                    <a:pt x="821350" y="182812"/>
                  </a:cubicBezTo>
                  <a:cubicBezTo>
                    <a:pt x="788343" y="169931"/>
                    <a:pt x="754897" y="158953"/>
                    <a:pt x="721402" y="148122"/>
                  </a:cubicBezTo>
                  <a:cubicBezTo>
                    <a:pt x="687834" y="137510"/>
                    <a:pt x="654242" y="127190"/>
                    <a:pt x="620405" y="117725"/>
                  </a:cubicBezTo>
                  <a:cubicBezTo>
                    <a:pt x="552806" y="98599"/>
                    <a:pt x="484743" y="81425"/>
                    <a:pt x="416363" y="65543"/>
                  </a:cubicBezTo>
                  <a:cubicBezTo>
                    <a:pt x="347982" y="49662"/>
                    <a:pt x="279432" y="34537"/>
                    <a:pt x="210442" y="21242"/>
                  </a:cubicBezTo>
                  <a:cubicBezTo>
                    <a:pt x="141476" y="7800"/>
                    <a:pt x="72291" y="-4764"/>
                    <a:pt x="2315" y="-13961"/>
                  </a:cubicBezTo>
                  <a:cubicBezTo>
                    <a:pt x="1874" y="-14010"/>
                    <a:pt x="1435" y="-14034"/>
                    <a:pt x="1008" y="-14034"/>
                  </a:cubicBezTo>
                </a:path>
              </a:pathLst>
            </a:custGeom>
            <a:ln w="244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B4A2A0-07E2-C019-5D09-C8D887B9DAC5}"/>
                </a:ext>
              </a:extLst>
            </p:cNvPr>
            <p:cNvSpPr/>
            <p:nvPr/>
          </p:nvSpPr>
          <p:spPr>
            <a:xfrm flipV="1">
              <a:off x="5488795" y="2761681"/>
              <a:ext cx="599579" cy="152607"/>
            </a:xfrm>
            <a:custGeom>
              <a:avLst/>
              <a:gdLst>
                <a:gd name="connsiteX0" fmla="*/ -99 w 775908"/>
                <a:gd name="connsiteY0" fmla="*/ -13581 h 218338"/>
                <a:gd name="connsiteX1" fmla="*/ -9839 w 775908"/>
                <a:gd name="connsiteY1" fmla="*/ -5167 h 218338"/>
                <a:gd name="connsiteX2" fmla="*/ -3251 w 775908"/>
                <a:gd name="connsiteY2" fmla="*/ 5572 h 218338"/>
                <a:gd name="connsiteX3" fmla="*/ 232284 w 775908"/>
                <a:gd name="connsiteY3" fmla="*/ 76968 h 218338"/>
                <a:gd name="connsiteX4" fmla="*/ 469993 w 775908"/>
                <a:gd name="connsiteY4" fmla="*/ 139232 h 218338"/>
                <a:gd name="connsiteX5" fmla="*/ 709593 w 775908"/>
                <a:gd name="connsiteY5" fmla="*/ 193648 h 218338"/>
                <a:gd name="connsiteX6" fmla="*/ 765966 w 775908"/>
                <a:gd name="connsiteY6" fmla="*/ 204757 h 218338"/>
                <a:gd name="connsiteX7" fmla="*/ 760531 w 775908"/>
                <a:gd name="connsiteY7" fmla="*/ 153689 h 218338"/>
                <a:gd name="connsiteX8" fmla="*/ 721811 w 775908"/>
                <a:gd name="connsiteY8" fmla="*/ 142797 h 218338"/>
                <a:gd name="connsiteX9" fmla="*/ 483645 w 775908"/>
                <a:gd name="connsiteY9" fmla="*/ 82424 h 218338"/>
                <a:gd name="connsiteX10" fmla="*/ 243567 w 775908"/>
                <a:gd name="connsiteY10" fmla="*/ 29921 h 218338"/>
                <a:gd name="connsiteX11" fmla="*/ 1336 w 775908"/>
                <a:gd name="connsiteY11" fmla="*/ -13472 h 218338"/>
                <a:gd name="connsiteX12" fmla="*/ -99 w 775908"/>
                <a:gd name="connsiteY12" fmla="*/ -13581 h 21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08" h="218338">
                  <a:moveTo>
                    <a:pt x="-99" y="-13581"/>
                  </a:moveTo>
                  <a:cubicBezTo>
                    <a:pt x="-4904" y="-13581"/>
                    <a:pt x="-9121" y="-10059"/>
                    <a:pt x="-9839" y="-5167"/>
                  </a:cubicBezTo>
                  <a:cubicBezTo>
                    <a:pt x="-10534" y="-384"/>
                    <a:pt x="-7665" y="4094"/>
                    <a:pt x="-3251" y="5572"/>
                  </a:cubicBezTo>
                  <a:cubicBezTo>
                    <a:pt x="74644" y="31900"/>
                    <a:pt x="153366" y="54879"/>
                    <a:pt x="232284" y="76968"/>
                  </a:cubicBezTo>
                  <a:cubicBezTo>
                    <a:pt x="311158" y="99186"/>
                    <a:pt x="390488" y="119600"/>
                    <a:pt x="469993" y="139232"/>
                  </a:cubicBezTo>
                  <a:cubicBezTo>
                    <a:pt x="549497" y="158885"/>
                    <a:pt x="629306" y="177234"/>
                    <a:pt x="709593" y="193648"/>
                  </a:cubicBezTo>
                  <a:cubicBezTo>
                    <a:pt x="728333" y="197518"/>
                    <a:pt x="747138" y="201192"/>
                    <a:pt x="765966" y="204757"/>
                  </a:cubicBezTo>
                  <a:cubicBezTo>
                    <a:pt x="763248" y="187365"/>
                    <a:pt x="761444" y="170342"/>
                    <a:pt x="760531" y="153689"/>
                  </a:cubicBezTo>
                  <a:cubicBezTo>
                    <a:pt x="747639" y="149972"/>
                    <a:pt x="734725" y="146341"/>
                    <a:pt x="721811" y="142797"/>
                  </a:cubicBezTo>
                  <a:cubicBezTo>
                    <a:pt x="642828" y="120948"/>
                    <a:pt x="563389" y="101056"/>
                    <a:pt x="483645" y="82424"/>
                  </a:cubicBezTo>
                  <a:cubicBezTo>
                    <a:pt x="403880" y="63793"/>
                    <a:pt x="323941" y="45966"/>
                    <a:pt x="243567" y="29921"/>
                  </a:cubicBezTo>
                  <a:cubicBezTo>
                    <a:pt x="163236" y="13747"/>
                    <a:pt x="82688" y="-1537"/>
                    <a:pt x="1336" y="-13472"/>
                  </a:cubicBezTo>
                  <a:cubicBezTo>
                    <a:pt x="858" y="-13537"/>
                    <a:pt x="357" y="-13581"/>
                    <a:pt x="-99" y="-13581"/>
                  </a:cubicBezTo>
                </a:path>
              </a:pathLst>
            </a:custGeom>
            <a:ln w="217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BD46B9-C9E4-6F6C-32EA-1DC9716FD984}"/>
                </a:ext>
              </a:extLst>
            </p:cNvPr>
            <p:cNvSpPr/>
            <p:nvPr/>
          </p:nvSpPr>
          <p:spPr>
            <a:xfrm flipV="1">
              <a:off x="5684904" y="2604332"/>
              <a:ext cx="462169" cy="118651"/>
            </a:xfrm>
            <a:custGeom>
              <a:avLst/>
              <a:gdLst>
                <a:gd name="connsiteX0" fmla="*/ 136 w 598088"/>
                <a:gd name="connsiteY0" fmla="*/ -13942 h 169757"/>
                <a:gd name="connsiteX1" fmla="*/ -9714 w 598088"/>
                <a:gd name="connsiteY1" fmla="*/ -5064 h 169757"/>
                <a:gd name="connsiteX2" fmla="*/ -3425 w 598088"/>
                <a:gd name="connsiteY2" fmla="*/ 5179 h 169757"/>
                <a:gd name="connsiteX3" fmla="*/ 156645 w 598088"/>
                <a:gd name="connsiteY3" fmla="*/ 58521 h 169757"/>
                <a:gd name="connsiteX4" fmla="*/ 318934 w 598088"/>
                <a:gd name="connsiteY4" fmla="*/ 102567 h 169757"/>
                <a:gd name="connsiteX5" fmla="*/ 483097 w 598088"/>
                <a:gd name="connsiteY5" fmla="*/ 138868 h 169757"/>
                <a:gd name="connsiteX6" fmla="*/ 588323 w 598088"/>
                <a:gd name="connsiteY6" fmla="*/ 155816 h 169757"/>
                <a:gd name="connsiteX7" fmla="*/ 567028 w 598088"/>
                <a:gd name="connsiteY7" fmla="*/ 110475 h 169757"/>
                <a:gd name="connsiteX8" fmla="*/ 495305 w 598088"/>
                <a:gd name="connsiteY8" fmla="*/ 88023 h 169757"/>
                <a:gd name="connsiteX9" fmla="*/ 332576 w 598088"/>
                <a:gd name="connsiteY9" fmla="*/ 45780 h 169757"/>
                <a:gd name="connsiteX10" fmla="*/ 167974 w 598088"/>
                <a:gd name="connsiteY10" fmla="*/ 11306 h 169757"/>
                <a:gd name="connsiteX11" fmla="*/ 1153 w 598088"/>
                <a:gd name="connsiteY11" fmla="*/ -13873 h 169757"/>
                <a:gd name="connsiteX12" fmla="*/ 136 w 598088"/>
                <a:gd name="connsiteY12" fmla="*/ -13942 h 16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8" h="169757">
                  <a:moveTo>
                    <a:pt x="136" y="-13942"/>
                  </a:moveTo>
                  <a:cubicBezTo>
                    <a:pt x="-4882" y="-13942"/>
                    <a:pt x="-9183" y="-10150"/>
                    <a:pt x="-9714" y="-5064"/>
                  </a:cubicBezTo>
                  <a:cubicBezTo>
                    <a:pt x="-10177" y="-532"/>
                    <a:pt x="-7495" y="3607"/>
                    <a:pt x="-3425" y="5179"/>
                  </a:cubicBezTo>
                  <a:cubicBezTo>
                    <a:pt x="49315" y="25503"/>
                    <a:pt x="102911" y="42289"/>
                    <a:pt x="156645" y="58521"/>
                  </a:cubicBezTo>
                  <a:cubicBezTo>
                    <a:pt x="210425" y="74544"/>
                    <a:pt x="264576" y="89018"/>
                    <a:pt x="318934" y="102567"/>
                  </a:cubicBezTo>
                  <a:cubicBezTo>
                    <a:pt x="373293" y="116185"/>
                    <a:pt x="427975" y="128509"/>
                    <a:pt x="483097" y="138868"/>
                  </a:cubicBezTo>
                  <a:cubicBezTo>
                    <a:pt x="517987" y="145272"/>
                    <a:pt x="552993" y="151238"/>
                    <a:pt x="588323" y="155816"/>
                  </a:cubicBezTo>
                  <a:cubicBezTo>
                    <a:pt x="580693" y="140555"/>
                    <a:pt x="573594" y="125457"/>
                    <a:pt x="567028" y="110475"/>
                  </a:cubicBezTo>
                  <a:cubicBezTo>
                    <a:pt x="543236" y="102544"/>
                    <a:pt x="519305" y="95168"/>
                    <a:pt x="495305" y="88023"/>
                  </a:cubicBezTo>
                  <a:cubicBezTo>
                    <a:pt x="441478" y="72208"/>
                    <a:pt x="387189" y="58359"/>
                    <a:pt x="332576" y="45780"/>
                  </a:cubicBezTo>
                  <a:cubicBezTo>
                    <a:pt x="277986" y="33156"/>
                    <a:pt x="223165" y="21457"/>
                    <a:pt x="167974" y="11306"/>
                  </a:cubicBezTo>
                  <a:cubicBezTo>
                    <a:pt x="112737" y="1364"/>
                    <a:pt x="57384" y="-8023"/>
                    <a:pt x="1153" y="-13873"/>
                  </a:cubicBezTo>
                  <a:cubicBezTo>
                    <a:pt x="806" y="-13919"/>
                    <a:pt x="459" y="-13942"/>
                    <a:pt x="136" y="-13942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B9C517-9922-25E2-03F6-E6637281EECF}"/>
                </a:ext>
              </a:extLst>
            </p:cNvPr>
            <p:cNvSpPr/>
            <p:nvPr/>
          </p:nvSpPr>
          <p:spPr>
            <a:xfrm flipV="1">
              <a:off x="5759608" y="2904533"/>
              <a:ext cx="360714" cy="99645"/>
            </a:xfrm>
            <a:custGeom>
              <a:avLst/>
              <a:gdLst>
                <a:gd name="connsiteX0" fmla="*/ -1612 w 466796"/>
                <a:gd name="connsiteY0" fmla="*/ -13584 h 142565"/>
                <a:gd name="connsiteX1" fmla="*/ -11425 w 466796"/>
                <a:gd name="connsiteY1" fmla="*/ -4713 h 142565"/>
                <a:gd name="connsiteX2" fmla="*/ -5157 w 466796"/>
                <a:gd name="connsiteY2" fmla="*/ 5509 h 142565"/>
                <a:gd name="connsiteX3" fmla="*/ 154925 w 466796"/>
                <a:gd name="connsiteY3" fmla="*/ 58877 h 142565"/>
                <a:gd name="connsiteX4" fmla="*/ 317219 w 466796"/>
                <a:gd name="connsiteY4" fmla="*/ 102923 h 142565"/>
                <a:gd name="connsiteX5" fmla="*/ 429976 w 466796"/>
                <a:gd name="connsiteY5" fmla="*/ 128981 h 142565"/>
                <a:gd name="connsiteX6" fmla="*/ 455318 w 466796"/>
                <a:gd name="connsiteY6" fmla="*/ 77458 h 142565"/>
                <a:gd name="connsiteX7" fmla="*/ 330863 w 466796"/>
                <a:gd name="connsiteY7" fmla="*/ 46114 h 142565"/>
                <a:gd name="connsiteX8" fmla="*/ 166254 w 466796"/>
                <a:gd name="connsiteY8" fmla="*/ 11655 h 142565"/>
                <a:gd name="connsiteX9" fmla="*/ -588 w 466796"/>
                <a:gd name="connsiteY9" fmla="*/ -13522 h 142565"/>
                <a:gd name="connsiteX10" fmla="*/ -1612 w 466796"/>
                <a:gd name="connsiteY10" fmla="*/ -13584 h 1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6796" h="142565">
                  <a:moveTo>
                    <a:pt x="-1612" y="-13584"/>
                  </a:moveTo>
                  <a:cubicBezTo>
                    <a:pt x="-6611" y="-13584"/>
                    <a:pt x="-10893" y="-9814"/>
                    <a:pt x="-11425" y="-4713"/>
                  </a:cubicBezTo>
                  <a:cubicBezTo>
                    <a:pt x="-11897" y="-186"/>
                    <a:pt x="-9213" y="3953"/>
                    <a:pt x="-5157" y="5509"/>
                  </a:cubicBezTo>
                  <a:cubicBezTo>
                    <a:pt x="47596" y="25852"/>
                    <a:pt x="101189" y="42631"/>
                    <a:pt x="154925" y="58877"/>
                  </a:cubicBezTo>
                  <a:cubicBezTo>
                    <a:pt x="208702" y="74897"/>
                    <a:pt x="262847" y="89381"/>
                    <a:pt x="317219" y="102923"/>
                  </a:cubicBezTo>
                  <a:cubicBezTo>
                    <a:pt x="354648" y="112305"/>
                    <a:pt x="392220" y="121053"/>
                    <a:pt x="429976" y="128981"/>
                  </a:cubicBezTo>
                  <a:cubicBezTo>
                    <a:pt x="436839" y="110912"/>
                    <a:pt x="445259" y="93724"/>
                    <a:pt x="455318" y="77458"/>
                  </a:cubicBezTo>
                  <a:cubicBezTo>
                    <a:pt x="414058" y="66068"/>
                    <a:pt x="372553" y="55722"/>
                    <a:pt x="330863" y="46114"/>
                  </a:cubicBezTo>
                  <a:cubicBezTo>
                    <a:pt x="276266" y="33494"/>
                    <a:pt x="221465" y="21817"/>
                    <a:pt x="166254" y="11655"/>
                  </a:cubicBezTo>
                  <a:cubicBezTo>
                    <a:pt x="111022" y="1719"/>
                    <a:pt x="55647" y="-7684"/>
                    <a:pt x="-588" y="-13522"/>
                  </a:cubicBezTo>
                  <a:cubicBezTo>
                    <a:pt x="-916" y="-13563"/>
                    <a:pt x="-1264" y="-13584"/>
                    <a:pt x="-1612" y="-13584"/>
                  </a:cubicBezTo>
                </a:path>
              </a:pathLst>
            </a:custGeom>
            <a:ln w="205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5" name="Freeform: Shape 64">
              <a:extLst>
                <a:ext uri="{FF2B5EF4-FFF2-40B4-BE49-F238E27FC236}">
                  <a16:creationId xmlns:a16="http://schemas.microsoft.com/office/drawing/2014/main" id="{6BAE6B61-F7D5-B3D4-D3DF-C05C563F154D}"/>
                </a:ext>
              </a:extLst>
            </p:cNvPr>
            <p:cNvSpPr/>
            <p:nvPr/>
          </p:nvSpPr>
          <p:spPr>
            <a:xfrm flipV="1">
              <a:off x="6109154" y="1963401"/>
              <a:ext cx="1513116" cy="1065157"/>
            </a:xfrm>
            <a:custGeom>
              <a:avLst/>
              <a:gdLst>
                <a:gd name="connsiteX0" fmla="*/ 1183845 w 1958106"/>
                <a:gd name="connsiteY0" fmla="*/ 718339 h 1523946"/>
                <a:gd name="connsiteX1" fmla="*/ 865921 w 1958106"/>
                <a:gd name="connsiteY1" fmla="*/ 595831 h 1523946"/>
                <a:gd name="connsiteX2" fmla="*/ 1053102 w 1958106"/>
                <a:gd name="connsiteY2" fmla="*/ 561304 h 1523946"/>
                <a:gd name="connsiteX3" fmla="*/ 78135 w 1958106"/>
                <a:gd name="connsiteY3" fmla="*/ 77768 h 1523946"/>
                <a:gd name="connsiteX4" fmla="*/ 191755 w 1958106"/>
                <a:gd name="connsiteY4" fmla="*/ 776423 h 1523946"/>
                <a:gd name="connsiteX5" fmla="*/ 289774 w 1958106"/>
                <a:gd name="connsiteY5" fmla="*/ 631726 h 1523946"/>
                <a:gd name="connsiteX6" fmla="*/ 327315 w 1958106"/>
                <a:gd name="connsiteY6" fmla="*/ 934888 h 1523946"/>
                <a:gd name="connsiteX7" fmla="*/ 1948665 w 1958106"/>
                <a:gd name="connsiteY7" fmla="*/ 1465631 h 1523946"/>
                <a:gd name="connsiteX8" fmla="*/ 1183845 w 1958106"/>
                <a:gd name="connsiteY8" fmla="*/ 718339 h 152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8106" h="1523946">
                  <a:moveTo>
                    <a:pt x="1183845" y="718339"/>
                  </a:moveTo>
                  <a:lnTo>
                    <a:pt x="865921" y="595831"/>
                  </a:lnTo>
                  <a:lnTo>
                    <a:pt x="1053102" y="561304"/>
                  </a:lnTo>
                  <a:cubicBezTo>
                    <a:pt x="708762" y="153908"/>
                    <a:pt x="374957" y="-175419"/>
                    <a:pt x="78135" y="77768"/>
                  </a:cubicBezTo>
                  <a:cubicBezTo>
                    <a:pt x="-79820" y="224982"/>
                    <a:pt x="-13429" y="503531"/>
                    <a:pt x="191755" y="776423"/>
                  </a:cubicBezTo>
                  <a:lnTo>
                    <a:pt x="289774" y="631726"/>
                  </a:lnTo>
                  <a:lnTo>
                    <a:pt x="327315" y="934888"/>
                  </a:lnTo>
                  <a:cubicBezTo>
                    <a:pt x="698724" y="1319877"/>
                    <a:pt x="1326616" y="1636465"/>
                    <a:pt x="1948665" y="1465631"/>
                  </a:cubicBezTo>
                  <a:cubicBezTo>
                    <a:pt x="1696906" y="1341943"/>
                    <a:pt x="1438464" y="1026194"/>
                    <a:pt x="1183845" y="718339"/>
                  </a:cubicBezTo>
                </a:path>
              </a:pathLst>
            </a:custGeom>
            <a:ln w="311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2D92A8AD-423D-C213-0A5E-868FA48B382B}"/>
                </a:ext>
              </a:extLst>
            </p:cNvPr>
            <p:cNvSpPr/>
            <p:nvPr/>
          </p:nvSpPr>
          <p:spPr>
            <a:xfrm flipV="1">
              <a:off x="6173283" y="1986440"/>
              <a:ext cx="1379710" cy="759773"/>
            </a:xfrm>
            <a:custGeom>
              <a:avLst/>
              <a:gdLst>
                <a:gd name="connsiteX0" fmla="*/ -8145 w 1785466"/>
                <a:gd name="connsiteY0" fmla="*/ -11856 h 1087026"/>
                <a:gd name="connsiteX1" fmla="*/ 6203 w 1785466"/>
                <a:gd name="connsiteY1" fmla="*/ 143163 h 1087026"/>
                <a:gd name="connsiteX2" fmla="*/ 107555 w 1785466"/>
                <a:gd name="connsiteY2" fmla="*/ 313965 h 1087026"/>
                <a:gd name="connsiteX3" fmla="*/ 179203 w 1785466"/>
                <a:gd name="connsiteY3" fmla="*/ 208248 h 1087026"/>
                <a:gd name="connsiteX4" fmla="*/ 206556 w 1785466"/>
                <a:gd name="connsiteY4" fmla="*/ 193717 h 1087026"/>
                <a:gd name="connsiteX5" fmla="*/ 214310 w 1785466"/>
                <a:gd name="connsiteY5" fmla="*/ 194632 h 1087026"/>
                <a:gd name="connsiteX6" fmla="*/ 234611 w 1785466"/>
                <a:gd name="connsiteY6" fmla="*/ 209286 h 1087026"/>
                <a:gd name="connsiteX7" fmla="*/ 234214 w 1785466"/>
                <a:gd name="connsiteY7" fmla="*/ 203027 h 1087026"/>
                <a:gd name="connsiteX8" fmla="*/ 195810 w 1785466"/>
                <a:gd name="connsiteY8" fmla="*/ 167127 h 1087026"/>
                <a:gd name="connsiteX9" fmla="*/ 165924 w 1785466"/>
                <a:gd name="connsiteY9" fmla="*/ 181994 h 1087026"/>
                <a:gd name="connsiteX10" fmla="*/ 121201 w 1785466"/>
                <a:gd name="connsiteY10" fmla="*/ 239874 h 1087026"/>
                <a:gd name="connsiteX11" fmla="*/ -8145 w 1785466"/>
                <a:gd name="connsiteY11" fmla="*/ -11856 h 1087026"/>
                <a:gd name="connsiteX12" fmla="*/ 264711 w 1785466"/>
                <a:gd name="connsiteY12" fmla="*/ 427436 h 1087026"/>
                <a:gd name="connsiteX13" fmla="*/ 275548 w 1785466"/>
                <a:gd name="connsiteY13" fmla="*/ 514836 h 1087026"/>
                <a:gd name="connsiteX14" fmla="*/ 1510359 w 1785466"/>
                <a:gd name="connsiteY14" fmla="*/ 1075170 h 1087026"/>
                <a:gd name="connsiteX15" fmla="*/ 1775796 w 1785466"/>
                <a:gd name="connsiteY15" fmla="*/ 1048245 h 1087026"/>
                <a:gd name="connsiteX16" fmla="*/ 1775033 w 1785466"/>
                <a:gd name="connsiteY16" fmla="*/ 1047756 h 1087026"/>
                <a:gd name="connsiteX17" fmla="*/ 1560027 w 1785466"/>
                <a:gd name="connsiteY17" fmla="*/ 1065157 h 1087026"/>
                <a:gd name="connsiteX18" fmla="*/ 1263940 w 1785466"/>
                <a:gd name="connsiteY18" fmla="*/ 1033470 h 1087026"/>
                <a:gd name="connsiteX19" fmla="*/ 1132550 w 1785466"/>
                <a:gd name="connsiteY19" fmla="*/ 946863 h 1087026"/>
                <a:gd name="connsiteX20" fmla="*/ 1020635 w 1785466"/>
                <a:gd name="connsiteY20" fmla="*/ 926074 h 1087026"/>
                <a:gd name="connsiteX21" fmla="*/ 958573 w 1785466"/>
                <a:gd name="connsiteY21" fmla="*/ 935537 h 1087026"/>
                <a:gd name="connsiteX22" fmla="*/ 264711 w 1785466"/>
                <a:gd name="connsiteY22" fmla="*/ 427436 h 108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85466" h="1087026">
                  <a:moveTo>
                    <a:pt x="-8145" y="-11856"/>
                  </a:moveTo>
                  <a:cubicBezTo>
                    <a:pt x="-12510" y="36133"/>
                    <a:pt x="-7443" y="88305"/>
                    <a:pt x="6203" y="143163"/>
                  </a:cubicBezTo>
                  <a:cubicBezTo>
                    <a:pt x="32366" y="198082"/>
                    <a:pt x="66221" y="255321"/>
                    <a:pt x="107555" y="313965"/>
                  </a:cubicBezTo>
                  <a:lnTo>
                    <a:pt x="179203" y="208248"/>
                  </a:lnTo>
                  <a:cubicBezTo>
                    <a:pt x="185431" y="199029"/>
                    <a:pt x="195749" y="193717"/>
                    <a:pt x="206556" y="193717"/>
                  </a:cubicBezTo>
                  <a:cubicBezTo>
                    <a:pt x="209120" y="193717"/>
                    <a:pt x="211715" y="194022"/>
                    <a:pt x="214310" y="194632"/>
                  </a:cubicBezTo>
                  <a:cubicBezTo>
                    <a:pt x="222919" y="196708"/>
                    <a:pt x="230093" y="202051"/>
                    <a:pt x="234611" y="209286"/>
                  </a:cubicBezTo>
                  <a:lnTo>
                    <a:pt x="234214" y="203027"/>
                  </a:lnTo>
                  <a:cubicBezTo>
                    <a:pt x="232871" y="180773"/>
                    <a:pt x="214554" y="167127"/>
                    <a:pt x="195810" y="167127"/>
                  </a:cubicBezTo>
                  <a:cubicBezTo>
                    <a:pt x="184912" y="167127"/>
                    <a:pt x="173861" y="171737"/>
                    <a:pt x="165924" y="181994"/>
                  </a:cubicBezTo>
                  <a:lnTo>
                    <a:pt x="121201" y="239874"/>
                  </a:lnTo>
                  <a:cubicBezTo>
                    <a:pt x="64908" y="154428"/>
                    <a:pt x="21101" y="69256"/>
                    <a:pt x="-8145" y="-11856"/>
                  </a:cubicBezTo>
                  <a:moveTo>
                    <a:pt x="264711" y="427436"/>
                  </a:moveTo>
                  <a:lnTo>
                    <a:pt x="275548" y="514836"/>
                  </a:lnTo>
                  <a:cubicBezTo>
                    <a:pt x="551518" y="797308"/>
                    <a:pt x="1010012" y="1075170"/>
                    <a:pt x="1510359" y="1075170"/>
                  </a:cubicBezTo>
                  <a:cubicBezTo>
                    <a:pt x="1597790" y="1075170"/>
                    <a:pt x="1686564" y="1066684"/>
                    <a:pt x="1775796" y="1048245"/>
                  </a:cubicBezTo>
                  <a:cubicBezTo>
                    <a:pt x="1775552" y="1048092"/>
                    <a:pt x="1775277" y="1047940"/>
                    <a:pt x="1775033" y="1047756"/>
                  </a:cubicBezTo>
                  <a:cubicBezTo>
                    <a:pt x="1702835" y="1059571"/>
                    <a:pt x="1631065" y="1065157"/>
                    <a:pt x="1560027" y="1065157"/>
                  </a:cubicBezTo>
                  <a:cubicBezTo>
                    <a:pt x="1459469" y="1065157"/>
                    <a:pt x="1360407" y="1053954"/>
                    <a:pt x="1263940" y="1033470"/>
                  </a:cubicBezTo>
                  <a:cubicBezTo>
                    <a:pt x="1237351" y="999767"/>
                    <a:pt x="1190460" y="967591"/>
                    <a:pt x="1132550" y="946863"/>
                  </a:cubicBezTo>
                  <a:cubicBezTo>
                    <a:pt x="1093230" y="932820"/>
                    <a:pt x="1054552" y="926074"/>
                    <a:pt x="1020635" y="926074"/>
                  </a:cubicBezTo>
                  <a:cubicBezTo>
                    <a:pt x="997221" y="926074"/>
                    <a:pt x="976065" y="929309"/>
                    <a:pt x="958573" y="935537"/>
                  </a:cubicBezTo>
                  <a:cubicBezTo>
                    <a:pt x="683092" y="816937"/>
                    <a:pt x="442046" y="629651"/>
                    <a:pt x="264711" y="427436"/>
                  </a:cubicBezTo>
                </a:path>
              </a:pathLst>
            </a:custGeom>
            <a:ln w="305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7" name="Freeform: Shape 66">
              <a:extLst>
                <a:ext uri="{FF2B5EF4-FFF2-40B4-BE49-F238E27FC236}">
                  <a16:creationId xmlns:a16="http://schemas.microsoft.com/office/drawing/2014/main" id="{50531F4C-FC82-A7EE-2624-2E17335D676E}"/>
                </a:ext>
              </a:extLst>
            </p:cNvPr>
            <p:cNvSpPr/>
            <p:nvPr/>
          </p:nvSpPr>
          <p:spPr>
            <a:xfrm flipV="1">
              <a:off x="6142831" y="2746227"/>
              <a:ext cx="639331" cy="259240"/>
            </a:xfrm>
            <a:custGeom>
              <a:avLst/>
              <a:gdLst>
                <a:gd name="connsiteX0" fmla="*/ 254870 w 827351"/>
                <a:gd name="connsiteY0" fmla="*/ -11583 h 370901"/>
                <a:gd name="connsiteX1" fmla="*/ 54628 w 827351"/>
                <a:gd name="connsiteY1" fmla="*/ 68670 h 370901"/>
                <a:gd name="connsiteX2" fmla="*/ -11371 w 827351"/>
                <a:gd name="connsiteY2" fmla="*/ 178480 h 370901"/>
                <a:gd name="connsiteX3" fmla="*/ 29561 w 827351"/>
                <a:gd name="connsiteY3" fmla="*/ 359318 h 370901"/>
                <a:gd name="connsiteX4" fmla="*/ 115599 w 827351"/>
                <a:gd name="connsiteY4" fmla="*/ 176845 h 370901"/>
                <a:gd name="connsiteX5" fmla="*/ 338027 w 827351"/>
                <a:gd name="connsiteY5" fmla="*/ 88220 h 370901"/>
                <a:gd name="connsiteX6" fmla="*/ 815981 w 827351"/>
                <a:gd name="connsiteY6" fmla="*/ 358805 h 370901"/>
                <a:gd name="connsiteX7" fmla="*/ 279107 w 827351"/>
                <a:gd name="connsiteY7" fmla="*/ -10582 h 370901"/>
                <a:gd name="connsiteX8" fmla="*/ 254870 w 827351"/>
                <a:gd name="connsiteY8" fmla="*/ -11583 h 37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351" h="370901">
                  <a:moveTo>
                    <a:pt x="254870" y="-11583"/>
                  </a:moveTo>
                  <a:cubicBezTo>
                    <a:pt x="183721" y="-11583"/>
                    <a:pt x="117967" y="14851"/>
                    <a:pt x="54628" y="68670"/>
                  </a:cubicBezTo>
                  <a:cubicBezTo>
                    <a:pt x="22581" y="98740"/>
                    <a:pt x="638" y="135791"/>
                    <a:pt x="-11371" y="178480"/>
                  </a:cubicBezTo>
                  <a:cubicBezTo>
                    <a:pt x="-7270" y="235033"/>
                    <a:pt x="6691" y="295931"/>
                    <a:pt x="29561" y="359318"/>
                  </a:cubicBezTo>
                  <a:cubicBezTo>
                    <a:pt x="36103" y="287583"/>
                    <a:pt x="63757" y="225148"/>
                    <a:pt x="115599" y="176845"/>
                  </a:cubicBezTo>
                  <a:cubicBezTo>
                    <a:pt x="187675" y="115337"/>
                    <a:pt x="261948" y="88220"/>
                    <a:pt x="338027" y="88220"/>
                  </a:cubicBezTo>
                  <a:cubicBezTo>
                    <a:pt x="491089" y="88220"/>
                    <a:pt x="651424" y="198031"/>
                    <a:pt x="815981" y="358805"/>
                  </a:cubicBezTo>
                  <a:cubicBezTo>
                    <a:pt x="639391" y="167082"/>
                    <a:pt x="451768" y="3525"/>
                    <a:pt x="279107" y="-10582"/>
                  </a:cubicBezTo>
                  <a:cubicBezTo>
                    <a:pt x="270955" y="-11241"/>
                    <a:pt x="262876" y="-11583"/>
                    <a:pt x="254870" y="-11583"/>
                  </a:cubicBezTo>
                </a:path>
              </a:pathLst>
            </a:custGeom>
            <a:ln w="244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Freeform: Shape 67">
              <a:extLst>
                <a:ext uri="{FF2B5EF4-FFF2-40B4-BE49-F238E27FC236}">
                  <a16:creationId xmlns:a16="http://schemas.microsoft.com/office/drawing/2014/main" id="{871781FA-660F-4FEF-EFB3-BB803797FC94}"/>
                </a:ext>
              </a:extLst>
            </p:cNvPr>
            <p:cNvSpPr/>
            <p:nvPr/>
          </p:nvSpPr>
          <p:spPr>
            <a:xfrm flipV="1">
              <a:off x="6134356" y="2637864"/>
              <a:ext cx="51184" cy="234761"/>
            </a:xfrm>
            <a:custGeom>
              <a:avLst/>
              <a:gdLst>
                <a:gd name="connsiteX0" fmla="*/ -50 w 66236"/>
                <a:gd name="connsiteY0" fmla="*/ -13455 h 335878"/>
                <a:gd name="connsiteX1" fmla="*/ 55215 w 66236"/>
                <a:gd name="connsiteY1" fmla="*/ 322424 h 335878"/>
                <a:gd name="connsiteX2" fmla="*/ 40879 w 66236"/>
                <a:gd name="connsiteY2" fmla="*/ 167405 h 335878"/>
                <a:gd name="connsiteX3" fmla="*/ -50 w 66236"/>
                <a:gd name="connsiteY3" fmla="*/ -13455 h 33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36" h="335878">
                  <a:moveTo>
                    <a:pt x="-50" y="-13455"/>
                  </a:moveTo>
                  <a:cubicBezTo>
                    <a:pt x="-25548" y="77169"/>
                    <a:pt x="-6396" y="193268"/>
                    <a:pt x="55215" y="322424"/>
                  </a:cubicBezTo>
                  <a:cubicBezTo>
                    <a:pt x="41587" y="267547"/>
                    <a:pt x="36497" y="215387"/>
                    <a:pt x="40879" y="167405"/>
                  </a:cubicBezTo>
                  <a:cubicBezTo>
                    <a:pt x="18029" y="104014"/>
                    <a:pt x="4036" y="43111"/>
                    <a:pt x="-50" y="-13455"/>
                  </a:cubicBezTo>
                </a:path>
              </a:pathLst>
            </a:custGeom>
            <a:ln w="228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2B195-9B17-A2D8-7771-E06C56BF7EA4}"/>
                </a:ext>
              </a:extLst>
            </p:cNvPr>
            <p:cNvSpPr/>
            <p:nvPr/>
          </p:nvSpPr>
          <p:spPr>
            <a:xfrm flipV="1">
              <a:off x="6083659" y="1940557"/>
              <a:ext cx="1564182" cy="1111086"/>
            </a:xfrm>
            <a:custGeom>
              <a:avLst/>
              <a:gdLst>
                <a:gd name="connsiteX0" fmla="*/ 1216951 w 2024189"/>
                <a:gd name="connsiteY0" fmla="*/ 751461 h 1589658"/>
                <a:gd name="connsiteX1" fmla="*/ 1217014 w 2024189"/>
                <a:gd name="connsiteY1" fmla="*/ 751461 h 1589658"/>
                <a:gd name="connsiteX2" fmla="*/ 1216951 w 2024189"/>
                <a:gd name="connsiteY2" fmla="*/ 751461 h 1589658"/>
                <a:gd name="connsiteX3" fmla="*/ 133243 w 2024189"/>
                <a:gd name="connsiteY3" fmla="*/ 135565 h 1589658"/>
                <a:gd name="connsiteX4" fmla="*/ 357700 w 2024189"/>
                <a:gd name="connsiteY4" fmla="*/ 56313 h 1589658"/>
                <a:gd name="connsiteX5" fmla="*/ 1024000 w 2024189"/>
                <a:gd name="connsiteY5" fmla="*/ 572277 h 1589658"/>
                <a:gd name="connsiteX6" fmla="*/ 892999 w 2024189"/>
                <a:gd name="connsiteY6" fmla="*/ 596462 h 1589658"/>
                <a:gd name="connsiteX7" fmla="*/ 866092 w 2024189"/>
                <a:gd name="connsiteY7" fmla="*/ 625903 h 1589658"/>
                <a:gd name="connsiteX8" fmla="*/ 887117 w 2024189"/>
                <a:gd name="connsiteY8" fmla="*/ 659819 h 1589658"/>
                <a:gd name="connsiteX9" fmla="*/ 1196990 w 2024189"/>
                <a:gd name="connsiteY9" fmla="*/ 779213 h 1589658"/>
                <a:gd name="connsiteX10" fmla="*/ 1204937 w 2024189"/>
                <a:gd name="connsiteY10" fmla="*/ 788818 h 1589658"/>
                <a:gd name="connsiteX11" fmla="*/ 1892106 w 2024189"/>
                <a:gd name="connsiteY11" fmla="*/ 1486344 h 1589658"/>
                <a:gd name="connsiteX12" fmla="*/ 391835 w 2024189"/>
                <a:gd name="connsiteY12" fmla="*/ 952921 h 1589658"/>
                <a:gd name="connsiteX13" fmla="*/ 355666 w 2024189"/>
                <a:gd name="connsiteY13" fmla="*/ 660789 h 1589658"/>
                <a:gd name="connsiteX14" fmla="*/ 330605 w 2024189"/>
                <a:gd name="connsiteY14" fmla="*/ 632693 h 1589658"/>
                <a:gd name="connsiteX15" fmla="*/ 295500 w 2024189"/>
                <a:gd name="connsiteY15" fmla="*/ 646303 h 1589658"/>
                <a:gd name="connsiteX16" fmla="*/ 223852 w 2024189"/>
                <a:gd name="connsiteY16" fmla="*/ 752055 h 1589658"/>
                <a:gd name="connsiteX17" fmla="*/ 133243 w 2024189"/>
                <a:gd name="connsiteY17" fmla="*/ 135565 h 1589658"/>
                <a:gd name="connsiteX18" fmla="*/ 333984 w 2024189"/>
                <a:gd name="connsiteY18" fmla="*/ -10767 h 1589658"/>
                <a:gd name="connsiteX19" fmla="*/ 89784 w 2024189"/>
                <a:gd name="connsiteY19" fmla="*/ 85723 h 1589658"/>
                <a:gd name="connsiteX20" fmla="*/ 88689 w 2024189"/>
                <a:gd name="connsiteY20" fmla="*/ 86693 h 1589658"/>
                <a:gd name="connsiteX21" fmla="*/ 198415 w 2024189"/>
                <a:gd name="connsiteY21" fmla="*/ 829429 h 1589658"/>
                <a:gd name="connsiteX22" fmla="*/ 225635 w 2024189"/>
                <a:gd name="connsiteY22" fmla="*/ 842601 h 1589658"/>
                <a:gd name="connsiteX23" fmla="*/ 252229 w 2024189"/>
                <a:gd name="connsiteY23" fmla="*/ 828084 h 1589658"/>
                <a:gd name="connsiteX24" fmla="*/ 300882 w 2024189"/>
                <a:gd name="connsiteY24" fmla="*/ 756279 h 1589658"/>
                <a:gd name="connsiteX25" fmla="*/ 327570 w 2024189"/>
                <a:gd name="connsiteY25" fmla="*/ 972069 h 1589658"/>
                <a:gd name="connsiteX26" fmla="*/ 336612 w 2024189"/>
                <a:gd name="connsiteY26" fmla="*/ 990967 h 1589658"/>
                <a:gd name="connsiteX27" fmla="*/ 1065425 w 2024189"/>
                <a:gd name="connsiteY27" fmla="*/ 1472765 h 1589658"/>
                <a:gd name="connsiteX28" fmla="*/ 1990537 w 2024189"/>
                <a:gd name="connsiteY28" fmla="*/ 1530647 h 1589658"/>
                <a:gd name="connsiteX29" fmla="*/ 2014691 w 2024189"/>
                <a:gd name="connsiteY29" fmla="*/ 1501894 h 1589658"/>
                <a:gd name="connsiteX30" fmla="*/ 1996356 w 2024189"/>
                <a:gd name="connsiteY30" fmla="*/ 1469104 h 1589658"/>
                <a:gd name="connsiteX31" fmla="*/ 1255904 w 2024189"/>
                <a:gd name="connsiteY31" fmla="*/ 746674 h 1589658"/>
                <a:gd name="connsiteX32" fmla="*/ 1242419 w 2024189"/>
                <a:gd name="connsiteY32" fmla="*/ 730404 h 1589658"/>
                <a:gd name="connsiteX33" fmla="*/ 1228840 w 2024189"/>
                <a:gd name="connsiteY33" fmla="*/ 720611 h 1589658"/>
                <a:gd name="connsiteX34" fmla="*/ 1020183 w 2024189"/>
                <a:gd name="connsiteY34" fmla="*/ 640233 h 1589658"/>
                <a:gd name="connsiteX35" fmla="*/ 1092207 w 2024189"/>
                <a:gd name="connsiteY35" fmla="*/ 626936 h 1589658"/>
                <a:gd name="connsiteX36" fmla="*/ 1117363 w 2024189"/>
                <a:gd name="connsiteY36" fmla="*/ 605535 h 1589658"/>
                <a:gd name="connsiteX37" fmla="*/ 1111480 w 2024189"/>
                <a:gd name="connsiteY37" fmla="*/ 573090 h 1589658"/>
                <a:gd name="connsiteX38" fmla="*/ 363081 w 2024189"/>
                <a:gd name="connsiteY38" fmla="*/ -9579 h 1589658"/>
                <a:gd name="connsiteX39" fmla="*/ 333984 w 2024189"/>
                <a:gd name="connsiteY39" fmla="*/ -10767 h 158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24189" h="1589658">
                  <a:moveTo>
                    <a:pt x="1216951" y="751461"/>
                  </a:moveTo>
                  <a:lnTo>
                    <a:pt x="1217014" y="751461"/>
                  </a:lnTo>
                  <a:lnTo>
                    <a:pt x="1216951" y="751461"/>
                  </a:lnTo>
                  <a:moveTo>
                    <a:pt x="133243" y="135565"/>
                  </a:moveTo>
                  <a:cubicBezTo>
                    <a:pt x="203703" y="75680"/>
                    <a:pt x="277135" y="49743"/>
                    <a:pt x="357700" y="56313"/>
                  </a:cubicBezTo>
                  <a:cubicBezTo>
                    <a:pt x="573365" y="73928"/>
                    <a:pt x="812309" y="324667"/>
                    <a:pt x="1024000" y="572277"/>
                  </a:cubicBezTo>
                  <a:lnTo>
                    <a:pt x="892999" y="596462"/>
                  </a:lnTo>
                  <a:cubicBezTo>
                    <a:pt x="878451" y="599153"/>
                    <a:pt x="867469" y="611167"/>
                    <a:pt x="866092" y="625903"/>
                  </a:cubicBezTo>
                  <a:cubicBezTo>
                    <a:pt x="864716" y="640640"/>
                    <a:pt x="873320" y="654500"/>
                    <a:pt x="887117" y="659819"/>
                  </a:cubicBezTo>
                  <a:lnTo>
                    <a:pt x="1196990" y="779213"/>
                  </a:lnTo>
                  <a:lnTo>
                    <a:pt x="1204937" y="788818"/>
                  </a:lnTo>
                  <a:cubicBezTo>
                    <a:pt x="1430332" y="1061364"/>
                    <a:pt x="1662674" y="1342295"/>
                    <a:pt x="1892106" y="1486344"/>
                  </a:cubicBezTo>
                  <a:cubicBezTo>
                    <a:pt x="1292229" y="1610274"/>
                    <a:pt x="716037" y="1284758"/>
                    <a:pt x="391835" y="952921"/>
                  </a:cubicBezTo>
                  <a:lnTo>
                    <a:pt x="355666" y="660789"/>
                  </a:lnTo>
                  <a:cubicBezTo>
                    <a:pt x="353977" y="647117"/>
                    <a:pt x="343996" y="635916"/>
                    <a:pt x="330605" y="632693"/>
                  </a:cubicBezTo>
                  <a:cubicBezTo>
                    <a:pt x="317214" y="629470"/>
                    <a:pt x="303197" y="634915"/>
                    <a:pt x="295500" y="646303"/>
                  </a:cubicBezTo>
                  <a:lnTo>
                    <a:pt x="223852" y="752055"/>
                  </a:lnTo>
                  <a:cubicBezTo>
                    <a:pt x="39440" y="490334"/>
                    <a:pt x="4160" y="256585"/>
                    <a:pt x="133243" y="135565"/>
                  </a:cubicBezTo>
                  <a:moveTo>
                    <a:pt x="333984" y="-10767"/>
                  </a:moveTo>
                  <a:cubicBezTo>
                    <a:pt x="246973" y="-10767"/>
                    <a:pt x="164969" y="21615"/>
                    <a:pt x="89784" y="85723"/>
                  </a:cubicBezTo>
                  <a:cubicBezTo>
                    <a:pt x="89409" y="86036"/>
                    <a:pt x="89034" y="86380"/>
                    <a:pt x="88689" y="86693"/>
                  </a:cubicBezTo>
                  <a:cubicBezTo>
                    <a:pt x="-74044" y="238344"/>
                    <a:pt x="-31990" y="522967"/>
                    <a:pt x="198415" y="829429"/>
                  </a:cubicBezTo>
                  <a:cubicBezTo>
                    <a:pt x="204829" y="837971"/>
                    <a:pt x="214935" y="842852"/>
                    <a:pt x="225635" y="842601"/>
                  </a:cubicBezTo>
                  <a:cubicBezTo>
                    <a:pt x="236335" y="842351"/>
                    <a:pt x="246222" y="836938"/>
                    <a:pt x="252229" y="828084"/>
                  </a:cubicBezTo>
                  <a:lnTo>
                    <a:pt x="300882" y="756279"/>
                  </a:lnTo>
                  <a:lnTo>
                    <a:pt x="327570" y="972069"/>
                  </a:lnTo>
                  <a:cubicBezTo>
                    <a:pt x="328477" y="979172"/>
                    <a:pt x="331637" y="985805"/>
                    <a:pt x="336612" y="990967"/>
                  </a:cubicBezTo>
                  <a:cubicBezTo>
                    <a:pt x="539137" y="1200907"/>
                    <a:pt x="797979" y="1371987"/>
                    <a:pt x="1065425" y="1472765"/>
                  </a:cubicBezTo>
                  <a:cubicBezTo>
                    <a:pt x="1378739" y="1590782"/>
                    <a:pt x="1698624" y="1610806"/>
                    <a:pt x="1990537" y="1530647"/>
                  </a:cubicBezTo>
                  <a:cubicBezTo>
                    <a:pt x="2003771" y="1527017"/>
                    <a:pt x="2013377" y="1515566"/>
                    <a:pt x="2014691" y="1501894"/>
                  </a:cubicBezTo>
                  <a:cubicBezTo>
                    <a:pt x="2015973" y="1488189"/>
                    <a:pt x="2008684" y="1475143"/>
                    <a:pt x="1996356" y="1469104"/>
                  </a:cubicBezTo>
                  <a:cubicBezTo>
                    <a:pt x="1755411" y="1350712"/>
                    <a:pt x="1501449" y="1043624"/>
                    <a:pt x="1255904" y="746674"/>
                  </a:cubicBezTo>
                  <a:lnTo>
                    <a:pt x="1242419" y="730404"/>
                  </a:lnTo>
                  <a:cubicBezTo>
                    <a:pt x="1238821" y="726024"/>
                    <a:pt x="1234128" y="722645"/>
                    <a:pt x="1228840" y="720611"/>
                  </a:cubicBezTo>
                  <a:lnTo>
                    <a:pt x="1020183" y="640233"/>
                  </a:lnTo>
                  <a:lnTo>
                    <a:pt x="1092207" y="626936"/>
                  </a:lnTo>
                  <a:cubicBezTo>
                    <a:pt x="1103815" y="624777"/>
                    <a:pt x="1113389" y="616642"/>
                    <a:pt x="1117363" y="605535"/>
                  </a:cubicBezTo>
                  <a:cubicBezTo>
                    <a:pt x="1121305" y="594428"/>
                    <a:pt x="1119084" y="582070"/>
                    <a:pt x="1111480" y="573090"/>
                  </a:cubicBezTo>
                  <a:cubicBezTo>
                    <a:pt x="882330" y="302015"/>
                    <a:pt x="616667" y="11102"/>
                    <a:pt x="363081" y="-9579"/>
                  </a:cubicBezTo>
                  <a:cubicBezTo>
                    <a:pt x="353320" y="-10392"/>
                    <a:pt x="343621" y="-10767"/>
                    <a:pt x="333984" y="-10767"/>
                  </a:cubicBezTo>
                </a:path>
              </a:pathLst>
            </a:custGeom>
            <a:ln w="313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07564C-DCE6-0559-3D82-285C5FFA5760}"/>
                </a:ext>
              </a:extLst>
            </p:cNvPr>
            <p:cNvSpPr/>
            <p:nvPr/>
          </p:nvSpPr>
          <p:spPr>
            <a:xfrm flipV="1">
              <a:off x="6759022" y="2494851"/>
              <a:ext cx="298827" cy="157841"/>
            </a:xfrm>
            <a:custGeom>
              <a:avLst/>
              <a:gdLst>
                <a:gd name="connsiteX0" fmla="*/ 209814 w 386708"/>
                <a:gd name="connsiteY0" fmla="*/ -12446 h 225827"/>
                <a:gd name="connsiteX1" fmla="*/ 203557 w 386708"/>
                <a:gd name="connsiteY1" fmla="*/ -11886 h 225827"/>
                <a:gd name="connsiteX2" fmla="*/ 16335 w 386708"/>
                <a:gd name="connsiteY2" fmla="*/ 22672 h 225827"/>
                <a:gd name="connsiteX3" fmla="*/ -11648 w 386708"/>
                <a:gd name="connsiteY3" fmla="*/ 53316 h 225827"/>
                <a:gd name="connsiteX4" fmla="*/ 10211 w 386708"/>
                <a:gd name="connsiteY4" fmla="*/ 88594 h 225827"/>
                <a:gd name="connsiteX5" fmla="*/ 328159 w 386708"/>
                <a:gd name="connsiteY5" fmla="*/ 211092 h 225827"/>
                <a:gd name="connsiteX6" fmla="*/ 372595 w 386708"/>
                <a:gd name="connsiteY6" fmla="*/ 191337 h 225827"/>
                <a:gd name="connsiteX7" fmla="*/ 352893 w 386708"/>
                <a:gd name="connsiteY7" fmla="*/ 146901 h 225827"/>
                <a:gd name="connsiteX8" fmla="*/ 148631 w 386708"/>
                <a:gd name="connsiteY8" fmla="*/ 68199 h 225827"/>
                <a:gd name="connsiteX9" fmla="*/ 216017 w 386708"/>
                <a:gd name="connsiteY9" fmla="*/ 55766 h 225827"/>
                <a:gd name="connsiteX10" fmla="*/ 243600 w 386708"/>
                <a:gd name="connsiteY10" fmla="*/ 15696 h 225827"/>
                <a:gd name="connsiteX11" fmla="*/ 209814 w 386708"/>
                <a:gd name="connsiteY11" fmla="*/ -12446 h 22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708" h="225827">
                  <a:moveTo>
                    <a:pt x="209814" y="-12446"/>
                  </a:moveTo>
                  <a:cubicBezTo>
                    <a:pt x="207737" y="-12446"/>
                    <a:pt x="205634" y="-12259"/>
                    <a:pt x="203557" y="-11886"/>
                  </a:cubicBezTo>
                  <a:lnTo>
                    <a:pt x="16335" y="22672"/>
                  </a:lnTo>
                  <a:cubicBezTo>
                    <a:pt x="1212" y="25467"/>
                    <a:pt x="-10236" y="38007"/>
                    <a:pt x="-11648" y="53316"/>
                  </a:cubicBezTo>
                  <a:cubicBezTo>
                    <a:pt x="-13085" y="68652"/>
                    <a:pt x="-4139" y="83056"/>
                    <a:pt x="10211" y="88594"/>
                  </a:cubicBezTo>
                  <a:lnTo>
                    <a:pt x="328159" y="211092"/>
                  </a:lnTo>
                  <a:cubicBezTo>
                    <a:pt x="345864" y="217881"/>
                    <a:pt x="365779" y="209069"/>
                    <a:pt x="372595" y="191337"/>
                  </a:cubicBezTo>
                  <a:cubicBezTo>
                    <a:pt x="379437" y="173632"/>
                    <a:pt x="370598" y="153717"/>
                    <a:pt x="352893" y="146901"/>
                  </a:cubicBezTo>
                  <a:lnTo>
                    <a:pt x="148631" y="68199"/>
                  </a:lnTo>
                  <a:lnTo>
                    <a:pt x="216017" y="55766"/>
                  </a:lnTo>
                  <a:cubicBezTo>
                    <a:pt x="234708" y="52305"/>
                    <a:pt x="247035" y="34387"/>
                    <a:pt x="243600" y="15696"/>
                  </a:cubicBezTo>
                  <a:cubicBezTo>
                    <a:pt x="240538" y="-864"/>
                    <a:pt x="226081" y="-12446"/>
                    <a:pt x="209814" y="-12446"/>
                  </a:cubicBezTo>
                </a:path>
              </a:pathLst>
            </a:custGeom>
            <a:ln w="266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410046-D2E5-0A25-E496-16FD9E6504F5}"/>
                </a:ext>
              </a:extLst>
            </p:cNvPr>
            <p:cNvSpPr/>
            <p:nvPr/>
          </p:nvSpPr>
          <p:spPr>
            <a:xfrm flipV="1">
              <a:off x="6489119" y="2205581"/>
              <a:ext cx="522658" cy="441155"/>
            </a:xfrm>
            <a:custGeom>
              <a:avLst/>
              <a:gdLst>
                <a:gd name="connsiteX0" fmla="*/ 13341 w 676366"/>
                <a:gd name="connsiteY0" fmla="*/ -13407 h 631172"/>
                <a:gd name="connsiteX1" fmla="*/ -11193 w 676366"/>
                <a:gd name="connsiteY1" fmla="*/ -4473 h 631172"/>
                <a:gd name="connsiteX2" fmla="*/ 359607 w 676366"/>
                <a:gd name="connsiteY2" fmla="*/ 388966 h 631172"/>
                <a:gd name="connsiteX3" fmla="*/ 657900 w 676366"/>
                <a:gd name="connsiteY3" fmla="*/ 617766 h 631172"/>
                <a:gd name="connsiteX4" fmla="*/ 13341 w 676366"/>
                <a:gd name="connsiteY4" fmla="*/ -13407 h 6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66" h="631172">
                  <a:moveTo>
                    <a:pt x="13341" y="-13407"/>
                  </a:moveTo>
                  <a:cubicBezTo>
                    <a:pt x="2780" y="-13407"/>
                    <a:pt x="-5513" y="-10553"/>
                    <a:pt x="-11193" y="-4473"/>
                  </a:cubicBezTo>
                  <a:lnTo>
                    <a:pt x="359607" y="388966"/>
                  </a:lnTo>
                  <a:lnTo>
                    <a:pt x="657900" y="617766"/>
                  </a:lnTo>
                  <a:cubicBezTo>
                    <a:pt x="736220" y="533553"/>
                    <a:pt x="159474" y="-13407"/>
                    <a:pt x="13341" y="-13407"/>
                  </a:cubicBezTo>
                </a:path>
              </a:pathLst>
            </a:custGeom>
            <a:ln w="267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19D67D-8618-8452-450A-5F75DD2B0FB6}"/>
                </a:ext>
              </a:extLst>
            </p:cNvPr>
            <p:cNvSpPr/>
            <p:nvPr/>
          </p:nvSpPr>
          <p:spPr>
            <a:xfrm flipV="1">
              <a:off x="5928571" y="1987557"/>
              <a:ext cx="1703583" cy="1426639"/>
            </a:xfrm>
            <a:custGeom>
              <a:avLst/>
              <a:gdLst>
                <a:gd name="connsiteX0" fmla="*/ 2183969 w 2204587"/>
                <a:gd name="connsiteY0" fmla="*/ 2005809 h 2041127"/>
                <a:gd name="connsiteX1" fmla="*/ 1819990 w 2204587"/>
                <a:gd name="connsiteY1" fmla="*/ 1913732 h 2041127"/>
                <a:gd name="connsiteX2" fmla="*/ 1485115 w 2204587"/>
                <a:gd name="connsiteY2" fmla="*/ 1742166 h 2041127"/>
                <a:gd name="connsiteX3" fmla="*/ 1182147 w 2204587"/>
                <a:gd name="connsiteY3" fmla="*/ 1517690 h 2041127"/>
                <a:gd name="connsiteX4" fmla="*/ 908345 w 2204587"/>
                <a:gd name="connsiteY4" fmla="*/ 1257754 h 2041127"/>
                <a:gd name="connsiteX5" fmla="*/ 435836 w 2204587"/>
                <a:gd name="connsiteY5" fmla="*/ 668801 h 2041127"/>
                <a:gd name="connsiteX6" fmla="*/ 235167 w 2204587"/>
                <a:gd name="connsiteY6" fmla="*/ 349019 h 2041127"/>
                <a:gd name="connsiteX7" fmla="*/ 65165 w 2204587"/>
                <a:gd name="connsiteY7" fmla="*/ 13972 h 2041127"/>
                <a:gd name="connsiteX8" fmla="*/ 65090 w 2204587"/>
                <a:gd name="connsiteY8" fmla="*/ 13826 h 2041127"/>
                <a:gd name="connsiteX9" fmla="*/ 14277 w 2204587"/>
                <a:gd name="connsiteY9" fmla="*/ -6469 h 2041127"/>
                <a:gd name="connsiteX10" fmla="*/ -6001 w 2204587"/>
                <a:gd name="connsiteY10" fmla="*/ 44359 h 2041127"/>
                <a:gd name="connsiteX11" fmla="*/ -5737 w 2204587"/>
                <a:gd name="connsiteY11" fmla="*/ 44961 h 2041127"/>
                <a:gd name="connsiteX12" fmla="*/ 173931 w 2204587"/>
                <a:gd name="connsiteY12" fmla="*/ 384816 h 2041127"/>
                <a:gd name="connsiteX13" fmla="*/ 382865 w 2204587"/>
                <a:gd name="connsiteY13" fmla="*/ 705600 h 2041127"/>
                <a:gd name="connsiteX14" fmla="*/ 871265 w 2204587"/>
                <a:gd name="connsiteY14" fmla="*/ 1293619 h 2041127"/>
                <a:gd name="connsiteX15" fmla="*/ 1153231 w 2204587"/>
                <a:gd name="connsiteY15" fmla="*/ 1552339 h 2041127"/>
                <a:gd name="connsiteX16" fmla="*/ 1464674 w 2204587"/>
                <a:gd name="connsiteY16" fmla="*/ 1775008 h 2041127"/>
                <a:gd name="connsiteX17" fmla="*/ 1808523 w 2204587"/>
                <a:gd name="connsiteY17" fmla="*/ 1943864 h 2041127"/>
                <a:gd name="connsiteX18" fmla="*/ 2181320 w 2204587"/>
                <a:gd name="connsiteY18" fmla="*/ 2031454 h 2041127"/>
                <a:gd name="connsiteX19" fmla="*/ 2195373 w 2204587"/>
                <a:gd name="connsiteY19" fmla="*/ 2019831 h 2041127"/>
                <a:gd name="connsiteX20" fmla="*/ 2183969 w 2204587"/>
                <a:gd name="connsiteY20" fmla="*/ 2005809 h 204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04587" h="2041127">
                  <a:moveTo>
                    <a:pt x="2183969" y="2005809"/>
                  </a:moveTo>
                  <a:cubicBezTo>
                    <a:pt x="2059204" y="1991818"/>
                    <a:pt x="1936871" y="1959381"/>
                    <a:pt x="1819990" y="1913732"/>
                  </a:cubicBezTo>
                  <a:cubicBezTo>
                    <a:pt x="1703016" y="1868052"/>
                    <a:pt x="1591308" y="1809315"/>
                    <a:pt x="1485115" y="1742166"/>
                  </a:cubicBezTo>
                  <a:cubicBezTo>
                    <a:pt x="1378860" y="1674891"/>
                    <a:pt x="1277964" y="1599266"/>
                    <a:pt x="1182147" y="1517690"/>
                  </a:cubicBezTo>
                  <a:cubicBezTo>
                    <a:pt x="1086299" y="1436113"/>
                    <a:pt x="995188" y="1348959"/>
                    <a:pt x="908345" y="1257754"/>
                  </a:cubicBezTo>
                  <a:cubicBezTo>
                    <a:pt x="734971" y="1074970"/>
                    <a:pt x="577801" y="876886"/>
                    <a:pt x="435836" y="668801"/>
                  </a:cubicBezTo>
                  <a:cubicBezTo>
                    <a:pt x="364885" y="564758"/>
                    <a:pt x="297673" y="458125"/>
                    <a:pt x="235167" y="349019"/>
                  </a:cubicBezTo>
                  <a:cubicBezTo>
                    <a:pt x="172831" y="239928"/>
                    <a:pt x="114288" y="128382"/>
                    <a:pt x="65165" y="13972"/>
                  </a:cubicBezTo>
                  <a:lnTo>
                    <a:pt x="65090" y="13826"/>
                  </a:lnTo>
                  <a:cubicBezTo>
                    <a:pt x="56655" y="-5820"/>
                    <a:pt x="33908" y="-14888"/>
                    <a:pt x="14277" y="-6469"/>
                  </a:cubicBezTo>
                  <a:cubicBezTo>
                    <a:pt x="-5353" y="1966"/>
                    <a:pt x="-14437" y="24713"/>
                    <a:pt x="-6001" y="44359"/>
                  </a:cubicBezTo>
                  <a:cubicBezTo>
                    <a:pt x="-5942" y="44493"/>
                    <a:pt x="-5812" y="44814"/>
                    <a:pt x="-5737" y="44961"/>
                  </a:cubicBezTo>
                  <a:cubicBezTo>
                    <a:pt x="47223" y="162664"/>
                    <a:pt x="108689" y="274946"/>
                    <a:pt x="173931" y="384816"/>
                  </a:cubicBezTo>
                  <a:cubicBezTo>
                    <a:pt x="239311" y="494582"/>
                    <a:pt x="309265" y="601433"/>
                    <a:pt x="382865" y="705600"/>
                  </a:cubicBezTo>
                  <a:cubicBezTo>
                    <a:pt x="530189" y="913842"/>
                    <a:pt x="692563" y="1111489"/>
                    <a:pt x="871265" y="1293619"/>
                  </a:cubicBezTo>
                  <a:cubicBezTo>
                    <a:pt x="960787" y="1384512"/>
                    <a:pt x="1054610" y="1471261"/>
                    <a:pt x="1153231" y="1552339"/>
                  </a:cubicBezTo>
                  <a:cubicBezTo>
                    <a:pt x="1251789" y="1633418"/>
                    <a:pt x="1355552" y="1708482"/>
                    <a:pt x="1464674" y="1775008"/>
                  </a:cubicBezTo>
                  <a:cubicBezTo>
                    <a:pt x="1573796" y="1841472"/>
                    <a:pt x="1688527" y="1899336"/>
                    <a:pt x="1808523" y="1943864"/>
                  </a:cubicBezTo>
                  <a:cubicBezTo>
                    <a:pt x="1928426" y="1988391"/>
                    <a:pt x="2053814" y="2019364"/>
                    <a:pt x="2181320" y="2031454"/>
                  </a:cubicBezTo>
                  <a:cubicBezTo>
                    <a:pt x="2188425" y="2032139"/>
                    <a:pt x="2194719" y="2026936"/>
                    <a:pt x="2195373" y="2019831"/>
                  </a:cubicBezTo>
                  <a:cubicBezTo>
                    <a:pt x="2196059" y="2012820"/>
                    <a:pt x="2190949" y="2006588"/>
                    <a:pt x="2183969" y="2005809"/>
                  </a:cubicBezTo>
                </a:path>
              </a:pathLst>
            </a:custGeom>
            <a:ln w="312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3" name="Oval 72">
            <a:extLst>
              <a:ext uri="{FF2B5EF4-FFF2-40B4-BE49-F238E27FC236}">
                <a16:creationId xmlns:a16="http://schemas.microsoft.com/office/drawing/2014/main" id="{A156E3A2-76F2-3898-4ECE-D51E3F04F3D5}"/>
              </a:ext>
            </a:extLst>
          </p:cNvPr>
          <p:cNvSpPr/>
          <p:nvPr/>
        </p:nvSpPr>
        <p:spPr>
          <a:xfrm>
            <a:off x="2634495" y="1742823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1</a:t>
            </a:r>
          </a:p>
        </p:txBody>
      </p:sp>
      <p:sp useBgFill="1">
        <p:nvSpPr>
          <p:cNvPr id="74" name="!! text box 1">
            <a:extLst>
              <a:ext uri="{FF2B5EF4-FFF2-40B4-BE49-F238E27FC236}">
                <a16:creationId xmlns:a16="http://schemas.microsoft.com/office/drawing/2014/main" id="{406B5450-6070-59D0-FDD3-BB62F8128CB6}"/>
              </a:ext>
            </a:extLst>
          </p:cNvPr>
          <p:cNvSpPr/>
          <p:nvPr/>
        </p:nvSpPr>
        <p:spPr>
          <a:xfrm>
            <a:off x="2107664" y="2296919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Montserrat SemiBold" pitchFamily="2" charset="0"/>
              </a:rPr>
              <a:t>IDEA &amp; CONCEPT</a:t>
            </a:r>
          </a:p>
        </p:txBody>
      </p:sp>
      <p:sp useBgFill="1"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F764E78-7E58-273C-B23B-9DC268264EB2}"/>
              </a:ext>
            </a:extLst>
          </p:cNvPr>
          <p:cNvSpPr/>
          <p:nvPr/>
        </p:nvSpPr>
        <p:spPr>
          <a:xfrm>
            <a:off x="2107664" y="4762456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Montserrat SemiBold" pitchFamily="2" charset="0"/>
              </a:rPr>
              <a:t>VIRTUAL MACHINE</a:t>
            </a:r>
          </a:p>
        </p:txBody>
      </p:sp>
      <p:sp useBgFill="1">
        <p:nvSpPr>
          <p:cNvPr id="77" name="Oval 76">
            <a:extLst>
              <a:ext uri="{FF2B5EF4-FFF2-40B4-BE49-F238E27FC236}">
                <a16:creationId xmlns:a16="http://schemas.microsoft.com/office/drawing/2014/main" id="{11922BBB-C400-3488-CA2A-3B70BF70B76D}"/>
              </a:ext>
            </a:extLst>
          </p:cNvPr>
          <p:cNvSpPr/>
          <p:nvPr/>
        </p:nvSpPr>
        <p:spPr>
          <a:xfrm>
            <a:off x="9126829" y="1453208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3</a:t>
            </a:r>
          </a:p>
        </p:txBody>
      </p:sp>
      <p:sp useBgFill="1"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43891B9-E5AD-B4CB-52BC-C4E748696B5C}"/>
              </a:ext>
            </a:extLst>
          </p:cNvPr>
          <p:cNvSpPr/>
          <p:nvPr/>
        </p:nvSpPr>
        <p:spPr>
          <a:xfrm>
            <a:off x="8599998" y="2007304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Montserrat SemiBold" pitchFamily="2" charset="0"/>
              </a:rPr>
              <a:t>EVOLUTION OF THE INTERNET</a:t>
            </a:r>
          </a:p>
        </p:txBody>
      </p:sp>
      <p:sp useBgFill="1">
        <p:nvSpPr>
          <p:cNvPr id="81" name="Oval 80">
            <a:extLst>
              <a:ext uri="{FF2B5EF4-FFF2-40B4-BE49-F238E27FC236}">
                <a16:creationId xmlns:a16="http://schemas.microsoft.com/office/drawing/2014/main" id="{1796F054-AFF1-8E32-A66F-B14EBFEEF371}"/>
              </a:ext>
            </a:extLst>
          </p:cNvPr>
          <p:cNvSpPr/>
          <p:nvPr/>
        </p:nvSpPr>
        <p:spPr>
          <a:xfrm>
            <a:off x="2632359" y="4239196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CD911-FB5F-D3D8-8F8F-0A4A518274CA}"/>
              </a:ext>
            </a:extLst>
          </p:cNvPr>
          <p:cNvSpPr txBox="1"/>
          <p:nvPr/>
        </p:nvSpPr>
        <p:spPr>
          <a:xfrm>
            <a:off x="2043421" y="2979683"/>
            <a:ext cx="1456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1950  Large scale mainframe &amp; High  volume process power.</a:t>
            </a:r>
          </a:p>
          <a:p>
            <a:endParaRPr lang="en-U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 Multiple User access same data &amp; CPU.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841DED-D6BE-8A0C-D9CF-FAC542C86A6E}"/>
              </a:ext>
            </a:extLst>
          </p:cNvPr>
          <p:cNvSpPr txBox="1"/>
          <p:nvPr/>
        </p:nvSpPr>
        <p:spPr>
          <a:xfrm>
            <a:off x="2105528" y="5316571"/>
            <a:ext cx="1456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1970 , operating system “Virtual Machine”</a:t>
            </a:r>
          </a:p>
          <a:p>
            <a:endParaRPr lang="en-U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Multiple virtual machine on a single node mainframe.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E21F96-7070-667D-7BDB-58D02161D14B}"/>
              </a:ext>
            </a:extLst>
          </p:cNvPr>
          <p:cNvSpPr txBox="1"/>
          <p:nvPr/>
        </p:nvSpPr>
        <p:spPr>
          <a:xfrm>
            <a:off x="8692502" y="2599877"/>
            <a:ext cx="190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Online Business (</a:t>
            </a:r>
            <a:r>
              <a:rPr lang="en-US" sz="800" dirty="0" err="1">
                <a:solidFill>
                  <a:schemeClr val="bg1"/>
                </a:solidFill>
                <a:latin typeface="Montserrat" pitchFamily="2" charset="0"/>
              </a:rPr>
              <a:t>saleforce</a:t>
            </a: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2002, Amazon internal infrastructure for employees.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Amazon Pay as you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Cloud Computing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Birth of  Fog Computing</a:t>
            </a:r>
          </a:p>
        </p:txBody>
      </p:sp>
      <p:grpSp>
        <p:nvGrpSpPr>
          <p:cNvPr id="114" name="icon background">
            <a:extLst>
              <a:ext uri="{FF2B5EF4-FFF2-40B4-BE49-F238E27FC236}">
                <a16:creationId xmlns:a16="http://schemas.microsoft.com/office/drawing/2014/main" id="{1602896F-2B9B-30A5-A510-75EF43E726FC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115" name="icon background">
              <a:extLst>
                <a:ext uri="{FF2B5EF4-FFF2-40B4-BE49-F238E27FC236}">
                  <a16:creationId xmlns:a16="http://schemas.microsoft.com/office/drawing/2014/main" id="{25B35A56-679C-9A52-0DD9-CA21712939ED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96E3459-E45A-A052-8167-095EFC8D27D8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933B034-01B5-A1D0-DBD5-2B7CB1ED0292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BF1C590-E4F8-CB68-FC00-F803C7B13ACA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CF11C7F-461C-76FE-AC8D-3C19D6C8F329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FFB1948-D0E5-D8F9-E538-EB2414B8D0CB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769D60B-DE60-CEF2-A930-90D3D4AB0D94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C1AAB15-2CAE-B1CF-D4E5-2BC5F0133366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116" name="Oval 115">
              <a:extLst>
                <a:ext uri="{FF2B5EF4-FFF2-40B4-BE49-F238E27FC236}">
                  <a16:creationId xmlns:a16="http://schemas.microsoft.com/office/drawing/2014/main" id="{58D197DC-53F6-FBE9-EE31-D751D017D417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124" name="Icon highlight">
            <a:extLst>
              <a:ext uri="{FF2B5EF4-FFF2-40B4-BE49-F238E27FC236}">
                <a16:creationId xmlns:a16="http://schemas.microsoft.com/office/drawing/2014/main" id="{3A76A3AE-4F41-7505-DD58-2EF35CED0549}"/>
              </a:ext>
            </a:extLst>
          </p:cNvPr>
          <p:cNvGrpSpPr/>
          <p:nvPr/>
        </p:nvGrpSpPr>
        <p:grpSpPr>
          <a:xfrm rot="6147566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446CBE8-32E6-EC3E-6FD3-8D7FEA050C53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3E775A8-D170-4F14-E9FF-D22C1AB00EDB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9AE969D-9DAC-0EBF-0E2F-702A51A3237C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D94E934-7E14-1D94-A7CE-AD37F7B13F9A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2EC354-B8E2-AB12-4D20-070D9EAB405D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314CE9B-7E3D-8E3B-606A-A560B9CD5309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C60CC0-5ECA-75C6-13B7-E6C343C5FD96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Icons">
            <a:extLst>
              <a:ext uri="{FF2B5EF4-FFF2-40B4-BE49-F238E27FC236}">
                <a16:creationId xmlns:a16="http://schemas.microsoft.com/office/drawing/2014/main" id="{ACCF1B4E-723E-F907-0F92-AEB6B53D926F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133" name="icons">
              <a:extLst>
                <a:ext uri="{FF2B5EF4-FFF2-40B4-BE49-F238E27FC236}">
                  <a16:creationId xmlns:a16="http://schemas.microsoft.com/office/drawing/2014/main" id="{8F839E86-0F40-8D01-C297-812C3E72DD7C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137" name="Graphic 136" descr="Male profile outl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9AAE115-C28C-6DB2-4BDF-4BC4665D2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138" name="Graphic 137" descr="Dove outline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88401C4-F060-213D-AB1F-26598FF1F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39" name="Graphic 138" descr="Scales of justice outline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B28035-0653-E559-FCB3-6098FE470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0" name="Graphic 139" descr="Lightbulb outline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C221F8D-D769-82CE-4DD8-6BD129F87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1" name="Graphic 140" descr="Scroll outline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B5C0CC9-F252-2BEF-9366-523409887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2" name="Graphic 141" descr="Saturn outline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948F49C-B291-5E0A-8CF9-9CDBD080D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143" name="Graphic 142" descr="Processor outline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A4224543-40F4-4595-49D3-2C666810E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134" name="arrow">
              <a:extLst>
                <a:ext uri="{FF2B5EF4-FFF2-40B4-BE49-F238E27FC236}">
                  <a16:creationId xmlns:a16="http://schemas.microsoft.com/office/drawing/2014/main" id="{474400C3-0B92-1D2B-DAC0-8EC2AFED5130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135" name="Graphic 134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427CD5B4-81E1-19E6-1CCE-1C5448D1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136" name="Graphic 135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BBD82008-AE52-B075-1F3A-847FFD29A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144" name="Menu">
            <a:extLst>
              <a:ext uri="{FF2B5EF4-FFF2-40B4-BE49-F238E27FC236}">
                <a16:creationId xmlns:a16="http://schemas.microsoft.com/office/drawing/2014/main" id="{302B48CA-D050-F6DE-6911-6FB3787498FC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145" name="Oval 144">
              <a:extLst>
                <a:ext uri="{FF2B5EF4-FFF2-40B4-BE49-F238E27FC236}">
                  <a16:creationId xmlns:a16="http://schemas.microsoft.com/office/drawing/2014/main" id="{9A571274-A19A-2924-48FA-5ACDE3CA8A9B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146" name="Graphic 145" descr="Hamburger Menu Icon outline">
              <a:extLst>
                <a:ext uri="{FF2B5EF4-FFF2-40B4-BE49-F238E27FC236}">
                  <a16:creationId xmlns:a16="http://schemas.microsoft.com/office/drawing/2014/main" id="{842EED7B-1888-EA5B-114C-0D90C15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5106BE69-651A-0E9D-FA4F-6FEB21F86BF1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HISTORY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A72B2A8-598E-0B80-F482-F4D724567F42}"/>
              </a:ext>
            </a:extLst>
          </p:cNvPr>
          <p:cNvCxnSpPr>
            <a:cxnSpLocks/>
            <a:stCxn id="76" idx="3"/>
            <a:endCxn id="43" idx="36"/>
          </p:cNvCxnSpPr>
          <p:nvPr/>
        </p:nvCxnSpPr>
        <p:spPr>
          <a:xfrm flipV="1">
            <a:off x="3563741" y="3894941"/>
            <a:ext cx="1936256" cy="10814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6CA7639-4BBF-F713-6CC6-DD3C0933DE93}"/>
              </a:ext>
            </a:extLst>
          </p:cNvPr>
          <p:cNvCxnSpPr>
            <a:cxnSpLocks/>
            <a:stCxn id="74" idx="3"/>
            <a:endCxn id="52" idx="4"/>
          </p:cNvCxnSpPr>
          <p:nvPr/>
        </p:nvCxnSpPr>
        <p:spPr>
          <a:xfrm>
            <a:off x="3563741" y="2510861"/>
            <a:ext cx="1614960" cy="1706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14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4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F49E">
                <a:lumMod val="68000"/>
              </a:srgbClr>
            </a:gs>
            <a:gs pos="80000">
              <a:srgbClr val="42037E">
                <a:lumMod val="91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0EAEC09D-51F2-4B27-579C-033765950152}"/>
              </a:ext>
            </a:extLst>
          </p:cNvPr>
          <p:cNvSpPr/>
          <p:nvPr/>
        </p:nvSpPr>
        <p:spPr>
          <a:xfrm>
            <a:off x="3172055" y="1742823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1</a:t>
            </a:r>
          </a:p>
        </p:txBody>
      </p:sp>
      <p:sp useBgFill="1"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40AFE8-DA6D-BE3B-BA21-148CD6BAA7D2}"/>
              </a:ext>
            </a:extLst>
          </p:cNvPr>
          <p:cNvSpPr/>
          <p:nvPr/>
        </p:nvSpPr>
        <p:spPr>
          <a:xfrm>
            <a:off x="2645224" y="2296919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GENARATE DATA</a:t>
            </a:r>
          </a:p>
        </p:txBody>
      </p:sp>
      <p:sp useBgFill="1"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071594-FBA3-3939-741F-2C0F8B0F7805}"/>
              </a:ext>
            </a:extLst>
          </p:cNvPr>
          <p:cNvSpPr/>
          <p:nvPr/>
        </p:nvSpPr>
        <p:spPr>
          <a:xfrm>
            <a:off x="2645224" y="4762456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FOG NODES</a:t>
            </a:r>
          </a:p>
        </p:txBody>
      </p:sp>
      <p:sp useBgFill="1">
        <p:nvSpPr>
          <p:cNvPr id="33" name="Oval 32">
            <a:extLst>
              <a:ext uri="{FF2B5EF4-FFF2-40B4-BE49-F238E27FC236}">
                <a16:creationId xmlns:a16="http://schemas.microsoft.com/office/drawing/2014/main" id="{FA73F1FC-B623-4114-9A17-692D2D871392}"/>
              </a:ext>
            </a:extLst>
          </p:cNvPr>
          <p:cNvSpPr/>
          <p:nvPr/>
        </p:nvSpPr>
        <p:spPr>
          <a:xfrm>
            <a:off x="8634160" y="1726197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3</a:t>
            </a:r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FE3E60-DA01-9FA7-72C9-702C030AABB2}"/>
              </a:ext>
            </a:extLst>
          </p:cNvPr>
          <p:cNvSpPr/>
          <p:nvPr/>
        </p:nvSpPr>
        <p:spPr>
          <a:xfrm>
            <a:off x="8107329" y="2280293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PROCESS</a:t>
            </a:r>
          </a:p>
        </p:txBody>
      </p: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2EBF4DC9-7E8F-FD94-074A-8D6326E1B3BF}"/>
              </a:ext>
            </a:extLst>
          </p:cNvPr>
          <p:cNvSpPr/>
          <p:nvPr/>
        </p:nvSpPr>
        <p:spPr>
          <a:xfrm>
            <a:off x="3172057" y="4269892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0BBEB-E358-7A13-999F-BE93691CDC5C}"/>
              </a:ext>
            </a:extLst>
          </p:cNvPr>
          <p:cNvSpPr txBox="1"/>
          <p:nvPr/>
        </p:nvSpPr>
        <p:spPr>
          <a:xfrm>
            <a:off x="2645224" y="2959980"/>
            <a:ext cx="138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Embedded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Sensors.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  <a:latin typeface="Montserrat" pitchFamily="2" charset="0"/>
              </a:rPr>
              <a:t>Iot</a:t>
            </a: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 Devices.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EF480-D24A-30B1-C3D9-441A3023F791}"/>
              </a:ext>
            </a:extLst>
          </p:cNvPr>
          <p:cNvSpPr txBox="1"/>
          <p:nvPr/>
        </p:nvSpPr>
        <p:spPr>
          <a:xfrm>
            <a:off x="2712329" y="5442371"/>
            <a:ext cx="132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Hold.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Transfer.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2A2EE-F333-8558-464D-D565185A2474}"/>
              </a:ext>
            </a:extLst>
          </p:cNvPr>
          <p:cNvSpPr txBox="1"/>
          <p:nvPr/>
        </p:nvSpPr>
        <p:spPr>
          <a:xfrm>
            <a:off x="8220172" y="2918119"/>
            <a:ext cx="1326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Brocken chunks.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Node Placement.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Serially Organized.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One by one transmission.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Sorted by completing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Returns to host using channel allocation.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Reunited by host.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70" name="icon background">
            <a:extLst>
              <a:ext uri="{FF2B5EF4-FFF2-40B4-BE49-F238E27FC236}">
                <a16:creationId xmlns:a16="http://schemas.microsoft.com/office/drawing/2014/main" id="{CE98F8AE-4A99-6AAD-DF45-AA92CD297269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71" name="icon background">
              <a:extLst>
                <a:ext uri="{FF2B5EF4-FFF2-40B4-BE49-F238E27FC236}">
                  <a16:creationId xmlns:a16="http://schemas.microsoft.com/office/drawing/2014/main" id="{E94327D8-29B7-59F7-E011-74498D72B368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FF7AEA6-5198-12D0-A615-9CD4978CF111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4E2B5A5-B991-5BE9-AB74-0F98C9AAED76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2DC62DE-C481-E2F8-D295-E740776F15D3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56D5B5B-071A-2831-1C4A-512F8F816D12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A663498-5E71-CB58-6467-B84F45A83F27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D8B09BF-4133-621E-7341-42ED155E9879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9819847-3A87-9E40-51EC-F7F5294EE519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72" name="Oval 71">
              <a:extLst>
                <a:ext uri="{FF2B5EF4-FFF2-40B4-BE49-F238E27FC236}">
                  <a16:creationId xmlns:a16="http://schemas.microsoft.com/office/drawing/2014/main" id="{752E15DA-82F5-7633-7496-29DBEDC2BBD7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80" name="Icon highlight">
            <a:extLst>
              <a:ext uri="{FF2B5EF4-FFF2-40B4-BE49-F238E27FC236}">
                <a16:creationId xmlns:a16="http://schemas.microsoft.com/office/drawing/2014/main" id="{B7D61429-8CDB-9AF5-0071-FA3A6B082E75}"/>
              </a:ext>
            </a:extLst>
          </p:cNvPr>
          <p:cNvGrpSpPr/>
          <p:nvPr/>
        </p:nvGrpSpPr>
        <p:grpSpPr>
          <a:xfrm rot="9268234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BD2C32B-ED54-93E3-0EA6-3E94B3190AC5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1C35309-30F9-2B4D-B3C0-08DFF1200C57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370961E-FE17-97F9-2E47-63ED9A433947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17C0F94-4F3B-C89A-D75F-7A53ED34A9AE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54187B-12E2-5503-DB6E-F360726A6D14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3B2FD04-2989-04D2-6512-72233CA952C9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27687DF-0928-1EF3-D729-3EB890A3E73B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Icons">
            <a:extLst>
              <a:ext uri="{FF2B5EF4-FFF2-40B4-BE49-F238E27FC236}">
                <a16:creationId xmlns:a16="http://schemas.microsoft.com/office/drawing/2014/main" id="{4EECFE80-7D2A-7BBB-553D-47FFF7954191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89" name="icons">
              <a:extLst>
                <a:ext uri="{FF2B5EF4-FFF2-40B4-BE49-F238E27FC236}">
                  <a16:creationId xmlns:a16="http://schemas.microsoft.com/office/drawing/2014/main" id="{099CB833-12A9-ED1B-A973-C310DC640191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93" name="Graphic 92" descr="Male profile outline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A49859A-DDE2-5A62-2592-810DFDE5E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94" name="Graphic 93" descr="Dove outline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5F4258-581D-4261-D28F-E0EA24282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95" name="Graphic 94" descr="Scales of justice outline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504296D-EE60-E6F4-3678-218F7135F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96" name="Graphic 95" descr="Lightbulb outline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5B19335-8A19-D9B0-CFFF-A91D02FD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97" name="Graphic 96" descr="Scroll outline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FF4EFCBA-4C29-BCD8-50C8-1C502B546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98" name="Graphic 97" descr="Saturn outline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89B8FE4F-FA98-961B-DB74-D989AEAD9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99" name="Graphic 98" descr="Processor outlin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8D895390-0620-B535-33B4-C5D137F7B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90" name="arrow">
              <a:extLst>
                <a:ext uri="{FF2B5EF4-FFF2-40B4-BE49-F238E27FC236}">
                  <a16:creationId xmlns:a16="http://schemas.microsoft.com/office/drawing/2014/main" id="{8AEECA1A-2AAF-2470-9848-7323226294D8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91" name="Graphic 90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B59359F5-2749-C239-0812-EC6478D16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92" name="Graphic 91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2E01158D-B4DB-7252-D4C3-05080655D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100" name="Menu">
            <a:extLst>
              <a:ext uri="{FF2B5EF4-FFF2-40B4-BE49-F238E27FC236}">
                <a16:creationId xmlns:a16="http://schemas.microsoft.com/office/drawing/2014/main" id="{45087969-3580-EC6C-ACF2-5FD920E1B404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101" name="Oval 100">
              <a:extLst>
                <a:ext uri="{FF2B5EF4-FFF2-40B4-BE49-F238E27FC236}">
                  <a16:creationId xmlns:a16="http://schemas.microsoft.com/office/drawing/2014/main" id="{3BA15106-C12A-695F-39B0-3A9FC576F632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102" name="Graphic 101" descr="Hamburger Menu Icon outline">
              <a:extLst>
                <a:ext uri="{FF2B5EF4-FFF2-40B4-BE49-F238E27FC236}">
                  <a16:creationId xmlns:a16="http://schemas.microsoft.com/office/drawing/2014/main" id="{BF0DB742-3B89-2849-E247-167FDC35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E926B1D-8A90-DCA7-B3A8-D7789825F57E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METHODS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13F0E2-B71A-A225-DA91-19D946730C3B}"/>
              </a:ext>
            </a:extLst>
          </p:cNvPr>
          <p:cNvCxnSpPr>
            <a:cxnSpLocks/>
          </p:cNvCxnSpPr>
          <p:nvPr/>
        </p:nvCxnSpPr>
        <p:spPr>
          <a:xfrm flipV="1">
            <a:off x="4101301" y="3732552"/>
            <a:ext cx="1631837" cy="12438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E3C4A18-8F4F-0C21-4000-63E9430E7EB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101301" y="2510861"/>
            <a:ext cx="1469363" cy="8505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3D9A01C-7244-88E7-A96E-4C96B534FD0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21409" y="2494235"/>
            <a:ext cx="1485920" cy="8583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!!PicaPica">
            <a:extLst>
              <a:ext uri="{FF2B5EF4-FFF2-40B4-BE49-F238E27FC236}">
                <a16:creationId xmlns:a16="http://schemas.microsoft.com/office/drawing/2014/main" id="{F5E32668-B0FB-E692-155F-E7BD33413245}"/>
              </a:ext>
            </a:extLst>
          </p:cNvPr>
          <p:cNvGrpSpPr/>
          <p:nvPr/>
        </p:nvGrpSpPr>
        <p:grpSpPr>
          <a:xfrm>
            <a:off x="5488757" y="2835469"/>
            <a:ext cx="1231116" cy="2058552"/>
            <a:chOff x="5488757" y="2835469"/>
            <a:chExt cx="1231116" cy="2058552"/>
          </a:xfrm>
        </p:grpSpPr>
        <p:grpSp>
          <p:nvGrpSpPr>
            <p:cNvPr id="113" name="!!PicaPica">
              <a:extLst>
                <a:ext uri="{FF2B5EF4-FFF2-40B4-BE49-F238E27FC236}">
                  <a16:creationId xmlns:a16="http://schemas.microsoft.com/office/drawing/2014/main" id="{0209DB39-BEC5-FA0A-6998-37E79C2EBAF4}"/>
                </a:ext>
              </a:extLst>
            </p:cNvPr>
            <p:cNvGrpSpPr/>
            <p:nvPr/>
          </p:nvGrpSpPr>
          <p:grpSpPr>
            <a:xfrm>
              <a:off x="5488757" y="2835469"/>
              <a:ext cx="1231116" cy="1868148"/>
              <a:chOff x="5488757" y="2835469"/>
              <a:chExt cx="1231116" cy="1868148"/>
            </a:xfrm>
          </p:grpSpPr>
          <p:grpSp>
            <p:nvGrpSpPr>
              <p:cNvPr id="15" name="Graphic 11" descr="A lightbulb">
                <a:extLst>
                  <a:ext uri="{FF2B5EF4-FFF2-40B4-BE49-F238E27FC236}">
                    <a16:creationId xmlns:a16="http://schemas.microsoft.com/office/drawing/2014/main" id="{759085B2-A5EE-DDDD-0F0E-34302D0AE8BC}"/>
                  </a:ext>
                </a:extLst>
              </p:cNvPr>
              <p:cNvGrpSpPr/>
              <p:nvPr/>
            </p:nvGrpSpPr>
            <p:grpSpPr>
              <a:xfrm>
                <a:off x="5860953" y="4367207"/>
                <a:ext cx="486721" cy="336410"/>
                <a:chOff x="5860953" y="4367207"/>
                <a:chExt cx="486721" cy="336410"/>
              </a:xfrm>
              <a:solidFill>
                <a:schemeClr val="bg1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D968786-6D5C-8905-13C9-9FDD70B37044}"/>
                    </a:ext>
                  </a:extLst>
                </p:cNvPr>
                <p:cNvSpPr/>
                <p:nvPr/>
              </p:nvSpPr>
              <p:spPr>
                <a:xfrm>
                  <a:off x="5860953" y="4367207"/>
                  <a:ext cx="486721" cy="57261"/>
                </a:xfrm>
                <a:custGeom>
                  <a:avLst/>
                  <a:gdLst>
                    <a:gd name="connsiteX0" fmla="*/ 458091 w 486721"/>
                    <a:gd name="connsiteY0" fmla="*/ 57261 h 57261"/>
                    <a:gd name="connsiteX1" fmla="*/ 28631 w 486721"/>
                    <a:gd name="connsiteY1" fmla="*/ 57261 h 57261"/>
                    <a:gd name="connsiteX2" fmla="*/ 0 w 486721"/>
                    <a:gd name="connsiteY2" fmla="*/ 28631 h 57261"/>
                    <a:gd name="connsiteX3" fmla="*/ 28631 w 486721"/>
                    <a:gd name="connsiteY3" fmla="*/ 0 h 57261"/>
                    <a:gd name="connsiteX4" fmla="*/ 458091 w 486721"/>
                    <a:gd name="connsiteY4" fmla="*/ 0 h 57261"/>
                    <a:gd name="connsiteX5" fmla="*/ 486722 w 486721"/>
                    <a:gd name="connsiteY5" fmla="*/ 28631 h 57261"/>
                    <a:gd name="connsiteX6" fmla="*/ 458091 w 486721"/>
                    <a:gd name="connsiteY6" fmla="*/ 57261 h 5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721" h="57261">
                      <a:moveTo>
                        <a:pt x="458091" y="57261"/>
                      </a:moveTo>
                      <a:lnTo>
                        <a:pt x="28631" y="57261"/>
                      </a:lnTo>
                      <a:cubicBezTo>
                        <a:pt x="12819" y="57261"/>
                        <a:pt x="0" y="44442"/>
                        <a:pt x="0" y="28631"/>
                      </a:cubicBezTo>
                      <a:cubicBezTo>
                        <a:pt x="0" y="12819"/>
                        <a:pt x="12819" y="0"/>
                        <a:pt x="28631" y="0"/>
                      </a:cubicBezTo>
                      <a:lnTo>
                        <a:pt x="458091" y="0"/>
                      </a:lnTo>
                      <a:cubicBezTo>
                        <a:pt x="473902" y="0"/>
                        <a:pt x="486722" y="12819"/>
                        <a:pt x="486722" y="28631"/>
                      </a:cubicBezTo>
                      <a:cubicBezTo>
                        <a:pt x="486722" y="44442"/>
                        <a:pt x="473902" y="57261"/>
                        <a:pt x="458091" y="57261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F4C5FA0-5723-9CC1-285B-AA987435CA92}"/>
                    </a:ext>
                  </a:extLst>
                </p:cNvPr>
                <p:cNvSpPr/>
                <p:nvPr/>
              </p:nvSpPr>
              <p:spPr>
                <a:xfrm>
                  <a:off x="5860953" y="4460257"/>
                  <a:ext cx="486721" cy="57261"/>
                </a:xfrm>
                <a:custGeom>
                  <a:avLst/>
                  <a:gdLst>
                    <a:gd name="connsiteX0" fmla="*/ 458091 w 486721"/>
                    <a:gd name="connsiteY0" fmla="*/ 57261 h 57261"/>
                    <a:gd name="connsiteX1" fmla="*/ 28631 w 486721"/>
                    <a:gd name="connsiteY1" fmla="*/ 57261 h 57261"/>
                    <a:gd name="connsiteX2" fmla="*/ 0 w 486721"/>
                    <a:gd name="connsiteY2" fmla="*/ 28631 h 57261"/>
                    <a:gd name="connsiteX3" fmla="*/ 28631 w 486721"/>
                    <a:gd name="connsiteY3" fmla="*/ 0 h 57261"/>
                    <a:gd name="connsiteX4" fmla="*/ 458091 w 486721"/>
                    <a:gd name="connsiteY4" fmla="*/ 0 h 57261"/>
                    <a:gd name="connsiteX5" fmla="*/ 486722 w 486721"/>
                    <a:gd name="connsiteY5" fmla="*/ 28631 h 57261"/>
                    <a:gd name="connsiteX6" fmla="*/ 458091 w 486721"/>
                    <a:gd name="connsiteY6" fmla="*/ 57261 h 5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721" h="57261">
                      <a:moveTo>
                        <a:pt x="458091" y="57261"/>
                      </a:moveTo>
                      <a:lnTo>
                        <a:pt x="28631" y="57261"/>
                      </a:lnTo>
                      <a:cubicBezTo>
                        <a:pt x="12819" y="57261"/>
                        <a:pt x="0" y="44442"/>
                        <a:pt x="0" y="28631"/>
                      </a:cubicBezTo>
                      <a:cubicBezTo>
                        <a:pt x="0" y="12819"/>
                        <a:pt x="12819" y="0"/>
                        <a:pt x="28631" y="0"/>
                      </a:cubicBezTo>
                      <a:lnTo>
                        <a:pt x="458091" y="0"/>
                      </a:lnTo>
                      <a:cubicBezTo>
                        <a:pt x="473902" y="0"/>
                        <a:pt x="486722" y="12819"/>
                        <a:pt x="486722" y="28631"/>
                      </a:cubicBezTo>
                      <a:cubicBezTo>
                        <a:pt x="486722" y="44442"/>
                        <a:pt x="473902" y="57261"/>
                        <a:pt x="458091" y="57261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64BBB6F-E0E9-3030-F91D-70F5A3306DDA}"/>
                    </a:ext>
                  </a:extLst>
                </p:cNvPr>
                <p:cNvSpPr/>
                <p:nvPr/>
              </p:nvSpPr>
              <p:spPr>
                <a:xfrm>
                  <a:off x="5860953" y="4553307"/>
                  <a:ext cx="486721" cy="57261"/>
                </a:xfrm>
                <a:custGeom>
                  <a:avLst/>
                  <a:gdLst>
                    <a:gd name="connsiteX0" fmla="*/ 458091 w 486721"/>
                    <a:gd name="connsiteY0" fmla="*/ 57261 h 57261"/>
                    <a:gd name="connsiteX1" fmla="*/ 28631 w 486721"/>
                    <a:gd name="connsiteY1" fmla="*/ 57261 h 57261"/>
                    <a:gd name="connsiteX2" fmla="*/ 0 w 486721"/>
                    <a:gd name="connsiteY2" fmla="*/ 28631 h 57261"/>
                    <a:gd name="connsiteX3" fmla="*/ 28631 w 486721"/>
                    <a:gd name="connsiteY3" fmla="*/ 0 h 57261"/>
                    <a:gd name="connsiteX4" fmla="*/ 458091 w 486721"/>
                    <a:gd name="connsiteY4" fmla="*/ 0 h 57261"/>
                    <a:gd name="connsiteX5" fmla="*/ 486722 w 486721"/>
                    <a:gd name="connsiteY5" fmla="*/ 28631 h 57261"/>
                    <a:gd name="connsiteX6" fmla="*/ 458091 w 486721"/>
                    <a:gd name="connsiteY6" fmla="*/ 57261 h 5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721" h="57261">
                      <a:moveTo>
                        <a:pt x="458091" y="57261"/>
                      </a:moveTo>
                      <a:lnTo>
                        <a:pt x="28631" y="57261"/>
                      </a:lnTo>
                      <a:cubicBezTo>
                        <a:pt x="12819" y="57261"/>
                        <a:pt x="0" y="44442"/>
                        <a:pt x="0" y="28631"/>
                      </a:cubicBezTo>
                      <a:cubicBezTo>
                        <a:pt x="0" y="12819"/>
                        <a:pt x="12819" y="0"/>
                        <a:pt x="28631" y="0"/>
                      </a:cubicBezTo>
                      <a:lnTo>
                        <a:pt x="458091" y="0"/>
                      </a:lnTo>
                      <a:cubicBezTo>
                        <a:pt x="473902" y="0"/>
                        <a:pt x="486722" y="12819"/>
                        <a:pt x="486722" y="28631"/>
                      </a:cubicBezTo>
                      <a:cubicBezTo>
                        <a:pt x="486722" y="44442"/>
                        <a:pt x="473902" y="57261"/>
                        <a:pt x="458091" y="57261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CA44ED1-21CF-71F4-44D3-7C8575728F3F}"/>
                    </a:ext>
                  </a:extLst>
                </p:cNvPr>
                <p:cNvSpPr/>
                <p:nvPr/>
              </p:nvSpPr>
              <p:spPr>
                <a:xfrm>
                  <a:off x="6004106" y="4646357"/>
                  <a:ext cx="200414" cy="57261"/>
                </a:xfrm>
                <a:custGeom>
                  <a:avLst/>
                  <a:gdLst>
                    <a:gd name="connsiteX0" fmla="*/ 171784 w 200414"/>
                    <a:gd name="connsiteY0" fmla="*/ 57261 h 57261"/>
                    <a:gd name="connsiteX1" fmla="*/ 28631 w 200414"/>
                    <a:gd name="connsiteY1" fmla="*/ 57261 h 57261"/>
                    <a:gd name="connsiteX2" fmla="*/ 0 w 200414"/>
                    <a:gd name="connsiteY2" fmla="*/ 28631 h 57261"/>
                    <a:gd name="connsiteX3" fmla="*/ 28631 w 200414"/>
                    <a:gd name="connsiteY3" fmla="*/ 0 h 57261"/>
                    <a:gd name="connsiteX4" fmla="*/ 171784 w 200414"/>
                    <a:gd name="connsiteY4" fmla="*/ 0 h 57261"/>
                    <a:gd name="connsiteX5" fmla="*/ 200415 w 200414"/>
                    <a:gd name="connsiteY5" fmla="*/ 28631 h 57261"/>
                    <a:gd name="connsiteX6" fmla="*/ 171784 w 200414"/>
                    <a:gd name="connsiteY6" fmla="*/ 57261 h 57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0414" h="57261">
                      <a:moveTo>
                        <a:pt x="171784" y="57261"/>
                      </a:moveTo>
                      <a:lnTo>
                        <a:pt x="28631" y="57261"/>
                      </a:lnTo>
                      <a:cubicBezTo>
                        <a:pt x="12819" y="57261"/>
                        <a:pt x="0" y="44442"/>
                        <a:pt x="0" y="28631"/>
                      </a:cubicBezTo>
                      <a:cubicBezTo>
                        <a:pt x="0" y="12819"/>
                        <a:pt x="12819" y="0"/>
                        <a:pt x="28631" y="0"/>
                      </a:cubicBezTo>
                      <a:lnTo>
                        <a:pt x="171784" y="0"/>
                      </a:lnTo>
                      <a:cubicBezTo>
                        <a:pt x="187595" y="0"/>
                        <a:pt x="200415" y="12819"/>
                        <a:pt x="200415" y="28631"/>
                      </a:cubicBezTo>
                      <a:cubicBezTo>
                        <a:pt x="200415" y="44442"/>
                        <a:pt x="187595" y="57261"/>
                        <a:pt x="171784" y="57261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 useBgFill="1"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800B97F-2C98-97DE-BAE5-C67A94D77E3F}"/>
                  </a:ext>
                </a:extLst>
              </p:cNvPr>
              <p:cNvSpPr/>
              <p:nvPr/>
            </p:nvSpPr>
            <p:spPr>
              <a:xfrm>
                <a:off x="5488757" y="2835469"/>
                <a:ext cx="1231116" cy="1495950"/>
              </a:xfrm>
              <a:custGeom>
                <a:avLst/>
                <a:gdLst>
                  <a:gd name="connsiteX0" fmla="*/ 1231117 w 1231116"/>
                  <a:gd name="connsiteY0" fmla="*/ 615557 h 1495950"/>
                  <a:gd name="connsiteX1" fmla="*/ 600676 w 1231116"/>
                  <a:gd name="connsiteY1" fmla="*/ 176 h 1495950"/>
                  <a:gd name="connsiteX2" fmla="*/ 83 w 1231116"/>
                  <a:gd name="connsiteY2" fmla="*/ 625871 h 1495950"/>
                  <a:gd name="connsiteX3" fmla="*/ 190434 w 1231116"/>
                  <a:gd name="connsiteY3" fmla="*/ 1060664 h 1495950"/>
                  <a:gd name="connsiteX4" fmla="*/ 400827 w 1231116"/>
                  <a:gd name="connsiteY4" fmla="*/ 1483732 h 1495950"/>
                  <a:gd name="connsiteX5" fmla="*/ 400827 w 1231116"/>
                  <a:gd name="connsiteY5" fmla="*/ 1495950 h 1495950"/>
                  <a:gd name="connsiteX6" fmla="*/ 830287 w 1231116"/>
                  <a:gd name="connsiteY6" fmla="*/ 1495950 h 1495950"/>
                  <a:gd name="connsiteX7" fmla="*/ 830287 w 1231116"/>
                  <a:gd name="connsiteY7" fmla="*/ 1475100 h 1495950"/>
                  <a:gd name="connsiteX8" fmla="*/ 1038232 w 1231116"/>
                  <a:gd name="connsiteY8" fmla="*/ 1062983 h 1495950"/>
                  <a:gd name="connsiteX9" fmla="*/ 1231117 w 1231116"/>
                  <a:gd name="connsiteY9" fmla="*/ 615557 h 14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1116" h="1495950">
                    <a:moveTo>
                      <a:pt x="1231117" y="615557"/>
                    </a:moveTo>
                    <a:cubicBezTo>
                      <a:pt x="1231117" y="270643"/>
                      <a:pt x="947437" y="-8012"/>
                      <a:pt x="600676" y="176"/>
                    </a:cubicBezTo>
                    <a:cubicBezTo>
                      <a:pt x="264495" y="8107"/>
                      <a:pt x="-5435" y="289639"/>
                      <a:pt x="83" y="625871"/>
                    </a:cubicBezTo>
                    <a:cubicBezTo>
                      <a:pt x="2889" y="796825"/>
                      <a:pt x="75403" y="950808"/>
                      <a:pt x="190434" y="1060664"/>
                    </a:cubicBezTo>
                    <a:cubicBezTo>
                      <a:pt x="326902" y="1191005"/>
                      <a:pt x="400827" y="1295013"/>
                      <a:pt x="400827" y="1483732"/>
                    </a:cubicBezTo>
                    <a:lnTo>
                      <a:pt x="400827" y="1495950"/>
                    </a:lnTo>
                    <a:lnTo>
                      <a:pt x="830287" y="1495950"/>
                    </a:lnTo>
                    <a:lnTo>
                      <a:pt x="830287" y="1475100"/>
                    </a:lnTo>
                    <a:cubicBezTo>
                      <a:pt x="830287" y="1290081"/>
                      <a:pt x="903739" y="1190046"/>
                      <a:pt x="1038232" y="1062983"/>
                    </a:cubicBezTo>
                    <a:cubicBezTo>
                      <a:pt x="1156999" y="950786"/>
                      <a:pt x="1231117" y="791843"/>
                      <a:pt x="1231117" y="615557"/>
                    </a:cubicBezTo>
                    <a:close/>
                  </a:path>
                </a:pathLst>
              </a:custGeom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innerShdw blurRad="444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1" descr="A lightbulb">
                <a:extLst>
                  <a:ext uri="{FF2B5EF4-FFF2-40B4-BE49-F238E27FC236}">
                    <a16:creationId xmlns:a16="http://schemas.microsoft.com/office/drawing/2014/main" id="{E64BCAF4-550C-4FDC-5B86-E0FF519EBE4D}"/>
                  </a:ext>
                </a:extLst>
              </p:cNvPr>
              <p:cNvGrpSpPr/>
              <p:nvPr/>
            </p:nvGrpSpPr>
            <p:grpSpPr>
              <a:xfrm>
                <a:off x="5617005" y="2941958"/>
                <a:ext cx="536324" cy="536324"/>
                <a:chOff x="5617005" y="2941958"/>
                <a:chExt cx="536324" cy="536324"/>
              </a:xfrm>
              <a:solidFill>
                <a:srgbClr val="FFFFFF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CFC6430-1A40-3FC1-4AEA-D1802B5ABA4D}"/>
                    </a:ext>
                  </a:extLst>
                </p:cNvPr>
                <p:cNvSpPr/>
                <p:nvPr/>
              </p:nvSpPr>
              <p:spPr>
                <a:xfrm>
                  <a:off x="5683006" y="2941958"/>
                  <a:ext cx="470322" cy="289627"/>
                </a:xfrm>
                <a:custGeom>
                  <a:avLst/>
                  <a:gdLst>
                    <a:gd name="connsiteX0" fmla="*/ 21458 w 470322"/>
                    <a:gd name="connsiteY0" fmla="*/ 289628 h 289627"/>
                    <a:gd name="connsiteX1" fmla="*/ 10729 w 470322"/>
                    <a:gd name="connsiteY1" fmla="*/ 286736 h 289627"/>
                    <a:gd name="connsiteX2" fmla="*/ 2891 w 470322"/>
                    <a:gd name="connsiteY2" fmla="*/ 257397 h 289627"/>
                    <a:gd name="connsiteX3" fmla="*/ 448850 w 470322"/>
                    <a:gd name="connsiteY3" fmla="*/ 0 h 289627"/>
                    <a:gd name="connsiteX4" fmla="*/ 470323 w 470322"/>
                    <a:gd name="connsiteY4" fmla="*/ 21473 h 289627"/>
                    <a:gd name="connsiteX5" fmla="*/ 448850 w 470322"/>
                    <a:gd name="connsiteY5" fmla="*/ 42946 h 289627"/>
                    <a:gd name="connsiteX6" fmla="*/ 40068 w 470322"/>
                    <a:gd name="connsiteY6" fmla="*/ 278906 h 289627"/>
                    <a:gd name="connsiteX7" fmla="*/ 21458 w 470322"/>
                    <a:gd name="connsiteY7" fmla="*/ 289628 h 289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322" h="289627">
                      <a:moveTo>
                        <a:pt x="21458" y="289628"/>
                      </a:moveTo>
                      <a:cubicBezTo>
                        <a:pt x="17808" y="289628"/>
                        <a:pt x="14114" y="288698"/>
                        <a:pt x="10729" y="286736"/>
                      </a:cubicBezTo>
                      <a:cubicBezTo>
                        <a:pt x="458" y="280795"/>
                        <a:pt x="-3050" y="267661"/>
                        <a:pt x="2891" y="257397"/>
                      </a:cubicBezTo>
                      <a:cubicBezTo>
                        <a:pt x="94746" y="98625"/>
                        <a:pt x="265621" y="0"/>
                        <a:pt x="448850" y="0"/>
                      </a:cubicBezTo>
                      <a:cubicBezTo>
                        <a:pt x="460710" y="0"/>
                        <a:pt x="470323" y="9613"/>
                        <a:pt x="470323" y="21473"/>
                      </a:cubicBezTo>
                      <a:cubicBezTo>
                        <a:pt x="470323" y="33333"/>
                        <a:pt x="460710" y="42946"/>
                        <a:pt x="448850" y="42946"/>
                      </a:cubicBezTo>
                      <a:cubicBezTo>
                        <a:pt x="280902" y="42946"/>
                        <a:pt x="124264" y="133362"/>
                        <a:pt x="40068" y="278906"/>
                      </a:cubicBezTo>
                      <a:cubicBezTo>
                        <a:pt x="36088" y="285784"/>
                        <a:pt x="28874" y="289628"/>
                        <a:pt x="21458" y="2896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2647842-FC91-3D95-16DC-A13BB96385E6}"/>
                    </a:ext>
                  </a:extLst>
                </p:cNvPr>
                <p:cNvSpPr/>
                <p:nvPr/>
              </p:nvSpPr>
              <p:spPr>
                <a:xfrm>
                  <a:off x="5617005" y="3308451"/>
                  <a:ext cx="59416" cy="169831"/>
                </a:xfrm>
                <a:custGeom>
                  <a:avLst/>
                  <a:gdLst>
                    <a:gd name="connsiteX0" fmla="*/ 21473 w 59416"/>
                    <a:gd name="connsiteY0" fmla="*/ 169831 h 169831"/>
                    <a:gd name="connsiteX1" fmla="*/ 0 w 59416"/>
                    <a:gd name="connsiteY1" fmla="*/ 148358 h 169831"/>
                    <a:gd name="connsiteX2" fmla="*/ 17186 w 59416"/>
                    <a:gd name="connsiteY2" fmla="*/ 15977 h 169831"/>
                    <a:gd name="connsiteX3" fmla="*/ 43447 w 59416"/>
                    <a:gd name="connsiteY3" fmla="*/ 731 h 169831"/>
                    <a:gd name="connsiteX4" fmla="*/ 58693 w 59416"/>
                    <a:gd name="connsiteY4" fmla="*/ 26993 h 169831"/>
                    <a:gd name="connsiteX5" fmla="*/ 42946 w 59416"/>
                    <a:gd name="connsiteY5" fmla="*/ 148358 h 169831"/>
                    <a:gd name="connsiteX6" fmla="*/ 21473 w 59416"/>
                    <a:gd name="connsiteY6" fmla="*/ 169831 h 16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416" h="169831">
                      <a:moveTo>
                        <a:pt x="21473" y="169831"/>
                      </a:moveTo>
                      <a:cubicBezTo>
                        <a:pt x="9613" y="169831"/>
                        <a:pt x="0" y="160219"/>
                        <a:pt x="0" y="148358"/>
                      </a:cubicBezTo>
                      <a:cubicBezTo>
                        <a:pt x="0" y="103487"/>
                        <a:pt x="5783" y="58945"/>
                        <a:pt x="17186" y="15977"/>
                      </a:cubicBezTo>
                      <a:cubicBezTo>
                        <a:pt x="20228" y="4511"/>
                        <a:pt x="31973" y="-2332"/>
                        <a:pt x="43447" y="731"/>
                      </a:cubicBezTo>
                      <a:cubicBezTo>
                        <a:pt x="54914" y="3773"/>
                        <a:pt x="61735" y="15526"/>
                        <a:pt x="58693" y="26993"/>
                      </a:cubicBezTo>
                      <a:cubicBezTo>
                        <a:pt x="48243" y="66367"/>
                        <a:pt x="42946" y="107209"/>
                        <a:pt x="42946" y="148358"/>
                      </a:cubicBezTo>
                      <a:cubicBezTo>
                        <a:pt x="42946" y="160211"/>
                        <a:pt x="33333" y="169831"/>
                        <a:pt x="21473" y="1698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6C6C27C-6596-D020-B365-B6FB63B64324}"/>
                  </a:ext>
                </a:extLst>
              </p:cNvPr>
              <p:cNvSpPr/>
              <p:nvPr/>
            </p:nvSpPr>
            <p:spPr>
              <a:xfrm>
                <a:off x="5803691" y="3601337"/>
                <a:ext cx="601244" cy="731514"/>
              </a:xfrm>
              <a:custGeom>
                <a:avLst/>
                <a:gdLst>
                  <a:gd name="connsiteX0" fmla="*/ 479564 w 601244"/>
                  <a:gd name="connsiteY0" fmla="*/ 0 h 731514"/>
                  <a:gd name="connsiteX1" fmla="*/ 357884 w 601244"/>
                  <a:gd name="connsiteY1" fmla="*/ 121680 h 731514"/>
                  <a:gd name="connsiteX2" fmla="*/ 357884 w 601244"/>
                  <a:gd name="connsiteY2" fmla="*/ 201095 h 731514"/>
                  <a:gd name="connsiteX3" fmla="*/ 243361 w 601244"/>
                  <a:gd name="connsiteY3" fmla="*/ 201095 h 731514"/>
                  <a:gd name="connsiteX4" fmla="*/ 243361 w 601244"/>
                  <a:gd name="connsiteY4" fmla="*/ 121680 h 731514"/>
                  <a:gd name="connsiteX5" fmla="*/ 121680 w 601244"/>
                  <a:gd name="connsiteY5" fmla="*/ 0 h 731514"/>
                  <a:gd name="connsiteX6" fmla="*/ 0 w 601244"/>
                  <a:gd name="connsiteY6" fmla="*/ 121680 h 731514"/>
                  <a:gd name="connsiteX7" fmla="*/ 121680 w 601244"/>
                  <a:gd name="connsiteY7" fmla="*/ 243361 h 731514"/>
                  <a:gd name="connsiteX8" fmla="*/ 200415 w 601244"/>
                  <a:gd name="connsiteY8" fmla="*/ 243361 h 731514"/>
                  <a:gd name="connsiteX9" fmla="*/ 200415 w 601244"/>
                  <a:gd name="connsiteY9" fmla="*/ 731514 h 731514"/>
                  <a:gd name="connsiteX10" fmla="*/ 243361 w 601244"/>
                  <a:gd name="connsiteY10" fmla="*/ 731514 h 731514"/>
                  <a:gd name="connsiteX11" fmla="*/ 243361 w 601244"/>
                  <a:gd name="connsiteY11" fmla="*/ 244041 h 731514"/>
                  <a:gd name="connsiteX12" fmla="*/ 357884 w 601244"/>
                  <a:gd name="connsiteY12" fmla="*/ 244041 h 731514"/>
                  <a:gd name="connsiteX13" fmla="*/ 357884 w 601244"/>
                  <a:gd name="connsiteY13" fmla="*/ 731514 h 731514"/>
                  <a:gd name="connsiteX14" fmla="*/ 400830 w 601244"/>
                  <a:gd name="connsiteY14" fmla="*/ 731514 h 731514"/>
                  <a:gd name="connsiteX15" fmla="*/ 400830 w 601244"/>
                  <a:gd name="connsiteY15" fmla="*/ 243361 h 731514"/>
                  <a:gd name="connsiteX16" fmla="*/ 479564 w 601244"/>
                  <a:gd name="connsiteY16" fmla="*/ 243361 h 731514"/>
                  <a:gd name="connsiteX17" fmla="*/ 601244 w 601244"/>
                  <a:gd name="connsiteY17" fmla="*/ 121680 h 731514"/>
                  <a:gd name="connsiteX18" fmla="*/ 479564 w 601244"/>
                  <a:gd name="connsiteY18" fmla="*/ 0 h 731514"/>
                  <a:gd name="connsiteX19" fmla="*/ 42946 w 601244"/>
                  <a:gd name="connsiteY19" fmla="*/ 121680 h 731514"/>
                  <a:gd name="connsiteX20" fmla="*/ 121680 w 601244"/>
                  <a:gd name="connsiteY20" fmla="*/ 42946 h 731514"/>
                  <a:gd name="connsiteX21" fmla="*/ 200415 w 601244"/>
                  <a:gd name="connsiteY21" fmla="*/ 121680 h 731514"/>
                  <a:gd name="connsiteX22" fmla="*/ 200415 w 601244"/>
                  <a:gd name="connsiteY22" fmla="*/ 200415 h 731514"/>
                  <a:gd name="connsiteX23" fmla="*/ 121680 w 601244"/>
                  <a:gd name="connsiteY23" fmla="*/ 200415 h 731514"/>
                  <a:gd name="connsiteX24" fmla="*/ 42946 w 601244"/>
                  <a:gd name="connsiteY24" fmla="*/ 121680 h 731514"/>
                  <a:gd name="connsiteX25" fmla="*/ 479564 w 601244"/>
                  <a:gd name="connsiteY25" fmla="*/ 200415 h 731514"/>
                  <a:gd name="connsiteX26" fmla="*/ 400830 w 601244"/>
                  <a:gd name="connsiteY26" fmla="*/ 200415 h 731514"/>
                  <a:gd name="connsiteX27" fmla="*/ 400830 w 601244"/>
                  <a:gd name="connsiteY27" fmla="*/ 121680 h 731514"/>
                  <a:gd name="connsiteX28" fmla="*/ 479564 w 601244"/>
                  <a:gd name="connsiteY28" fmla="*/ 42946 h 731514"/>
                  <a:gd name="connsiteX29" fmla="*/ 558298 w 601244"/>
                  <a:gd name="connsiteY29" fmla="*/ 121680 h 731514"/>
                  <a:gd name="connsiteX30" fmla="*/ 479564 w 601244"/>
                  <a:gd name="connsiteY30" fmla="*/ 200415 h 73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1244" h="731514">
                    <a:moveTo>
                      <a:pt x="479564" y="0"/>
                    </a:moveTo>
                    <a:cubicBezTo>
                      <a:pt x="412468" y="0"/>
                      <a:pt x="357884" y="54584"/>
                      <a:pt x="357884" y="121680"/>
                    </a:cubicBezTo>
                    <a:lnTo>
                      <a:pt x="357884" y="201095"/>
                    </a:lnTo>
                    <a:lnTo>
                      <a:pt x="243361" y="201095"/>
                    </a:lnTo>
                    <a:lnTo>
                      <a:pt x="243361" y="121680"/>
                    </a:lnTo>
                    <a:cubicBezTo>
                      <a:pt x="243361" y="54584"/>
                      <a:pt x="188776" y="0"/>
                      <a:pt x="121680" y="0"/>
                    </a:cubicBezTo>
                    <a:cubicBezTo>
                      <a:pt x="54584" y="0"/>
                      <a:pt x="0" y="54584"/>
                      <a:pt x="0" y="121680"/>
                    </a:cubicBezTo>
                    <a:cubicBezTo>
                      <a:pt x="0" y="188776"/>
                      <a:pt x="54584" y="243361"/>
                      <a:pt x="121680" y="243361"/>
                    </a:cubicBezTo>
                    <a:lnTo>
                      <a:pt x="200415" y="243361"/>
                    </a:lnTo>
                    <a:lnTo>
                      <a:pt x="200415" y="731514"/>
                    </a:lnTo>
                    <a:lnTo>
                      <a:pt x="243361" y="731514"/>
                    </a:lnTo>
                    <a:lnTo>
                      <a:pt x="243361" y="244041"/>
                    </a:lnTo>
                    <a:lnTo>
                      <a:pt x="357884" y="244041"/>
                    </a:lnTo>
                    <a:lnTo>
                      <a:pt x="357884" y="731514"/>
                    </a:lnTo>
                    <a:lnTo>
                      <a:pt x="400830" y="731514"/>
                    </a:lnTo>
                    <a:lnTo>
                      <a:pt x="400830" y="243361"/>
                    </a:lnTo>
                    <a:lnTo>
                      <a:pt x="479564" y="243361"/>
                    </a:lnTo>
                    <a:cubicBezTo>
                      <a:pt x="546660" y="243361"/>
                      <a:pt x="601244" y="188776"/>
                      <a:pt x="601244" y="121680"/>
                    </a:cubicBezTo>
                    <a:cubicBezTo>
                      <a:pt x="601244" y="54584"/>
                      <a:pt x="546660" y="0"/>
                      <a:pt x="479564" y="0"/>
                    </a:cubicBezTo>
                    <a:close/>
                    <a:moveTo>
                      <a:pt x="42946" y="121680"/>
                    </a:moveTo>
                    <a:cubicBezTo>
                      <a:pt x="42946" y="78269"/>
                      <a:pt x="78269" y="42946"/>
                      <a:pt x="121680" y="42946"/>
                    </a:cubicBezTo>
                    <a:cubicBezTo>
                      <a:pt x="165092" y="42946"/>
                      <a:pt x="200415" y="78269"/>
                      <a:pt x="200415" y="121680"/>
                    </a:cubicBezTo>
                    <a:lnTo>
                      <a:pt x="200415" y="200415"/>
                    </a:lnTo>
                    <a:lnTo>
                      <a:pt x="121680" y="200415"/>
                    </a:lnTo>
                    <a:cubicBezTo>
                      <a:pt x="78269" y="200415"/>
                      <a:pt x="42946" y="165092"/>
                      <a:pt x="42946" y="121680"/>
                    </a:cubicBezTo>
                    <a:close/>
                    <a:moveTo>
                      <a:pt x="479564" y="200415"/>
                    </a:moveTo>
                    <a:lnTo>
                      <a:pt x="400830" y="200415"/>
                    </a:lnTo>
                    <a:lnTo>
                      <a:pt x="400830" y="121680"/>
                    </a:lnTo>
                    <a:cubicBezTo>
                      <a:pt x="400830" y="78269"/>
                      <a:pt x="436153" y="42946"/>
                      <a:pt x="479564" y="42946"/>
                    </a:cubicBezTo>
                    <a:cubicBezTo>
                      <a:pt x="522975" y="42946"/>
                      <a:pt x="558298" y="78269"/>
                      <a:pt x="558298" y="121680"/>
                    </a:cubicBezTo>
                    <a:cubicBezTo>
                      <a:pt x="558298" y="165092"/>
                      <a:pt x="522975" y="200415"/>
                      <a:pt x="479564" y="200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41C295-6BB9-BF4A-63C6-F846E61FFDF4}"/>
                </a:ext>
              </a:extLst>
            </p:cNvPr>
            <p:cNvSpPr/>
            <p:nvPr/>
          </p:nvSpPr>
          <p:spPr>
            <a:xfrm flipV="1">
              <a:off x="5732892" y="4848302"/>
              <a:ext cx="769827" cy="45719"/>
            </a:xfrm>
            <a:custGeom>
              <a:avLst/>
              <a:gdLst>
                <a:gd name="connsiteX0" fmla="*/ 556997 w 564376"/>
                <a:gd name="connsiteY0" fmla="*/ 38719 h 104269"/>
                <a:gd name="connsiteX1" fmla="*/ 274813 w 564376"/>
                <a:gd name="connsiteY1" fmla="*/ -13424 h 104269"/>
                <a:gd name="connsiteX2" fmla="*/ -7380 w 564376"/>
                <a:gd name="connsiteY2" fmla="*/ 38719 h 104269"/>
                <a:gd name="connsiteX3" fmla="*/ 274813 w 564376"/>
                <a:gd name="connsiteY3" fmla="*/ 90846 h 104269"/>
                <a:gd name="connsiteX4" fmla="*/ 556997 w 564376"/>
                <a:gd name="connsiteY4" fmla="*/ 38719 h 10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376" h="104269">
                  <a:moveTo>
                    <a:pt x="556997" y="38719"/>
                  </a:moveTo>
                  <a:cubicBezTo>
                    <a:pt x="556997" y="9935"/>
                    <a:pt x="430652" y="-13424"/>
                    <a:pt x="274813" y="-13424"/>
                  </a:cubicBezTo>
                  <a:cubicBezTo>
                    <a:pt x="118960" y="-13424"/>
                    <a:pt x="-7380" y="9935"/>
                    <a:pt x="-7380" y="38719"/>
                  </a:cubicBezTo>
                  <a:cubicBezTo>
                    <a:pt x="-7380" y="67516"/>
                    <a:pt x="118960" y="90846"/>
                    <a:pt x="274813" y="90846"/>
                  </a:cubicBezTo>
                  <a:cubicBezTo>
                    <a:pt x="430652" y="90846"/>
                    <a:pt x="556997" y="67516"/>
                    <a:pt x="556997" y="38719"/>
                  </a:cubicBezTo>
                </a:path>
              </a:pathLst>
            </a:custGeom>
            <a:ln w="14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12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10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0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CB270"/>
            </a:gs>
            <a:gs pos="100000">
              <a:srgbClr val="F4F269">
                <a:lumMod val="43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A77D0AC7-17BD-6ABB-9F55-3C11AB94DC6E}"/>
              </a:ext>
            </a:extLst>
          </p:cNvPr>
          <p:cNvSpPr/>
          <p:nvPr/>
        </p:nvSpPr>
        <p:spPr>
          <a:xfrm>
            <a:off x="2638094" y="1654167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1</a:t>
            </a:r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B20A5F-15FF-A080-C266-4C4DA3D3A809}"/>
              </a:ext>
            </a:extLst>
          </p:cNvPr>
          <p:cNvSpPr/>
          <p:nvPr/>
        </p:nvSpPr>
        <p:spPr>
          <a:xfrm>
            <a:off x="2111263" y="2208263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ADVANTAGES</a:t>
            </a:r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DC7BF8F9-9F34-F457-150F-8A70755D3F51}"/>
              </a:ext>
            </a:extLst>
          </p:cNvPr>
          <p:cNvSpPr/>
          <p:nvPr/>
        </p:nvSpPr>
        <p:spPr>
          <a:xfrm>
            <a:off x="9335347" y="1628828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2</a:t>
            </a:r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E5B32D-2228-2BDC-5952-5D319F4039EA}"/>
              </a:ext>
            </a:extLst>
          </p:cNvPr>
          <p:cNvSpPr/>
          <p:nvPr/>
        </p:nvSpPr>
        <p:spPr>
          <a:xfrm>
            <a:off x="8808516" y="2182924"/>
            <a:ext cx="1543108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02056-D97A-81E6-F75E-8C5334D8D418}"/>
              </a:ext>
            </a:extLst>
          </p:cNvPr>
          <p:cNvSpPr txBox="1"/>
          <p:nvPr/>
        </p:nvSpPr>
        <p:spPr>
          <a:xfrm>
            <a:off x="2111263" y="2873806"/>
            <a:ext cx="14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bg1"/>
                </a:solidFill>
                <a:latin typeface="Montserrat" pitchFamily="2" charset="0"/>
              </a:rPr>
              <a:t>BANDWIDTH</a:t>
            </a:r>
            <a:endParaRPr lang="en-U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LATENCY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B009B-5766-1B66-8008-5B6D9D4AC814}"/>
              </a:ext>
            </a:extLst>
          </p:cNvPr>
          <p:cNvSpPr txBox="1"/>
          <p:nvPr/>
        </p:nvSpPr>
        <p:spPr>
          <a:xfrm>
            <a:off x="8808515" y="2777443"/>
            <a:ext cx="185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MAINTENANCE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POWER CONSUMPTION .</a:t>
            </a:r>
          </a:p>
        </p:txBody>
      </p:sp>
      <p:grpSp>
        <p:nvGrpSpPr>
          <p:cNvPr id="21" name="icon background">
            <a:extLst>
              <a:ext uri="{FF2B5EF4-FFF2-40B4-BE49-F238E27FC236}">
                <a16:creationId xmlns:a16="http://schemas.microsoft.com/office/drawing/2014/main" id="{D17E3697-890A-B0BB-9C9E-E44279C6B50F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22" name="icon background">
              <a:extLst>
                <a:ext uri="{FF2B5EF4-FFF2-40B4-BE49-F238E27FC236}">
                  <a16:creationId xmlns:a16="http://schemas.microsoft.com/office/drawing/2014/main" id="{7F90B397-001D-C89F-FB69-491281844C9D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60F6C7-C7F4-DCFF-1097-8EF367883EA0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1F5DE9-5915-5033-3CEF-1AB1D66F838C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188BBB-93DC-FB8A-00B6-31E1DD89EED5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E2961BE-2974-5FFB-FC29-B056FEF02167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D4B0F69-564A-2692-A1A0-12D8AB8776EE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61D322-ADCE-05CC-35BD-28A0ECCAA43C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E06902F-ACD8-E29F-A8DB-0E26E1F47ED0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5FCAB4EB-EE99-D1A2-35C2-42EB0C0DD590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32" name="Icon highlight">
            <a:extLst>
              <a:ext uri="{FF2B5EF4-FFF2-40B4-BE49-F238E27FC236}">
                <a16:creationId xmlns:a16="http://schemas.microsoft.com/office/drawing/2014/main" id="{FA55155B-247F-0434-5957-E6051CBE61B5}"/>
              </a:ext>
            </a:extLst>
          </p:cNvPr>
          <p:cNvGrpSpPr/>
          <p:nvPr/>
        </p:nvGrpSpPr>
        <p:grpSpPr>
          <a:xfrm rot="12396270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414ECE-A503-764A-5FE5-1FC8C0383645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72A657-BB63-4B03-BF3F-83F59C84E2CD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2962A3-A633-7686-3A5E-2E0F49D0E57D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49F1E9-2A82-7E61-226C-89DC5BEAAF6B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49FF49-46E5-9FF2-0072-19B8B438517F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B3BB01-9F16-97CE-C3E5-F8E04A80E344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BF7893-923E-ECAF-98AB-A6E2E6D095D5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Icons">
            <a:extLst>
              <a:ext uri="{FF2B5EF4-FFF2-40B4-BE49-F238E27FC236}">
                <a16:creationId xmlns:a16="http://schemas.microsoft.com/office/drawing/2014/main" id="{C4FF2DF1-F613-87B5-F646-FA91DC603EB5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52" name="icons">
              <a:extLst>
                <a:ext uri="{FF2B5EF4-FFF2-40B4-BE49-F238E27FC236}">
                  <a16:creationId xmlns:a16="http://schemas.microsoft.com/office/drawing/2014/main" id="{060BD9A2-6FDB-2180-2400-DF2D52FA5DFF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56" name="Graphic 55" descr="Male profile outl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75AEBDD-5112-FFC5-2E85-E121F83DA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57" name="Graphic 56" descr="Dove outline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BDABCD7-B531-4C69-B485-3D5022795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58" name="Graphic 57" descr="Scales of justice outline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ACF20B-998C-431E-0817-AACBD1F2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59" name="Graphic 58" descr="Lightbulb outline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7F0E16B-1ED8-C54B-AE9A-59537DB0B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60" name="Graphic 59" descr="Scroll outline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2340FCC-49F6-677A-B005-ADBBE0C7E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61" name="Graphic 60" descr="Saturn outline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045E262-D6C9-B07E-F0F1-6C04A3FA7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62" name="Graphic 61" descr="Processor outline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5E688AB-FAD0-4DB4-6DB6-A24CF1ADE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53" name="arrow">
              <a:extLst>
                <a:ext uri="{FF2B5EF4-FFF2-40B4-BE49-F238E27FC236}">
                  <a16:creationId xmlns:a16="http://schemas.microsoft.com/office/drawing/2014/main" id="{D149D349-D57D-987D-459B-604FBA7A14FA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54" name="Graphic 53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331B9A39-2F3A-C75B-7BE7-62036F4F8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55" name="Graphic 54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9B5BEE1A-910D-D08E-4FD8-D99FF59A6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63" name="Menu">
            <a:extLst>
              <a:ext uri="{FF2B5EF4-FFF2-40B4-BE49-F238E27FC236}">
                <a16:creationId xmlns:a16="http://schemas.microsoft.com/office/drawing/2014/main" id="{5A6969D0-215A-DF19-946F-8E0D4B1D2E63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64" name="Oval 63">
              <a:extLst>
                <a:ext uri="{FF2B5EF4-FFF2-40B4-BE49-F238E27FC236}">
                  <a16:creationId xmlns:a16="http://schemas.microsoft.com/office/drawing/2014/main" id="{9737DE10-9BB0-7B3E-A3C7-59332FDA556F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65" name="Graphic 64" descr="Hamburger Menu Icon outline">
              <a:extLst>
                <a:ext uri="{FF2B5EF4-FFF2-40B4-BE49-F238E27FC236}">
                  <a16:creationId xmlns:a16="http://schemas.microsoft.com/office/drawing/2014/main" id="{1A0806B1-3EDD-290A-5552-42E7609C1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69A1E3C-0654-308D-67CC-32E100E16385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PROS  &amp;  CONS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BDA69C-C08A-92B4-FB8A-7D9A2E7D8AFD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>
            <a:off x="3567340" y="2422205"/>
            <a:ext cx="1570423" cy="5038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882D6D-CAA7-CDCA-CAB9-0002F7DFB0D7}"/>
              </a:ext>
            </a:extLst>
          </p:cNvPr>
          <p:cNvCxnSpPr>
            <a:cxnSpLocks/>
            <a:stCxn id="48" idx="0"/>
            <a:endCxn id="20" idx="1"/>
          </p:cNvCxnSpPr>
          <p:nvPr/>
        </p:nvCxnSpPr>
        <p:spPr>
          <a:xfrm flipV="1">
            <a:off x="7026842" y="2396866"/>
            <a:ext cx="1781674" cy="5229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!!PicaPica">
            <a:extLst>
              <a:ext uri="{FF2B5EF4-FFF2-40B4-BE49-F238E27FC236}">
                <a16:creationId xmlns:a16="http://schemas.microsoft.com/office/drawing/2014/main" id="{CD1A5576-CFFF-8AA7-16D2-5A5CA2166BB0}"/>
              </a:ext>
            </a:extLst>
          </p:cNvPr>
          <p:cNvGrpSpPr/>
          <p:nvPr/>
        </p:nvGrpSpPr>
        <p:grpSpPr>
          <a:xfrm>
            <a:off x="4754740" y="2245913"/>
            <a:ext cx="2682520" cy="2597638"/>
            <a:chOff x="4754740" y="2245913"/>
            <a:chExt cx="2682520" cy="2597638"/>
          </a:xfrm>
        </p:grpSpPr>
        <p:grpSp>
          <p:nvGrpSpPr>
            <p:cNvPr id="14" name="!!PicaPica">
              <a:extLst>
                <a:ext uri="{FF2B5EF4-FFF2-40B4-BE49-F238E27FC236}">
                  <a16:creationId xmlns:a16="http://schemas.microsoft.com/office/drawing/2014/main" id="{D14E2BB0-EBB0-19D2-1F5F-3BA906233507}"/>
                </a:ext>
              </a:extLst>
            </p:cNvPr>
            <p:cNvGrpSpPr/>
            <p:nvPr/>
          </p:nvGrpSpPr>
          <p:grpSpPr>
            <a:xfrm>
              <a:off x="4754740" y="2245913"/>
              <a:ext cx="2682520" cy="2366174"/>
              <a:chOff x="5165649" y="2608364"/>
              <a:chExt cx="1860702" cy="1641272"/>
            </a:xfrm>
          </p:grpSpPr>
          <p:sp useBgFill="1"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1AE925-70E7-9433-E9BC-7B59804032E7}"/>
                  </a:ext>
                </a:extLst>
              </p:cNvPr>
              <p:cNvSpPr/>
              <p:nvPr/>
            </p:nvSpPr>
            <p:spPr>
              <a:xfrm flipV="1">
                <a:off x="5165649" y="2646436"/>
                <a:ext cx="893136" cy="316039"/>
              </a:xfrm>
              <a:custGeom>
                <a:avLst/>
                <a:gdLst>
                  <a:gd name="connsiteX0" fmla="*/ 865128 w 873885"/>
                  <a:gd name="connsiteY0" fmla="*/ 138546 h 239996"/>
                  <a:gd name="connsiteX1" fmla="*/ 400464 w 873885"/>
                  <a:gd name="connsiteY1" fmla="*/ 138546 h 239996"/>
                  <a:gd name="connsiteX2" fmla="*/ -8758 w 873885"/>
                  <a:gd name="connsiteY2" fmla="*/ 62273 h 239996"/>
                  <a:gd name="connsiteX3" fmla="*/ -8758 w 873885"/>
                  <a:gd name="connsiteY3" fmla="*/ 30316 h 239996"/>
                  <a:gd name="connsiteX4" fmla="*/ 400464 w 873885"/>
                  <a:gd name="connsiteY4" fmla="*/ 46747 h 239996"/>
                  <a:gd name="connsiteX5" fmla="*/ 865128 w 873885"/>
                  <a:gd name="connsiteY5" fmla="*/ 46747 h 239996"/>
                  <a:gd name="connsiteX6" fmla="*/ 865128 w 873885"/>
                  <a:gd name="connsiteY6" fmla="*/ 138546 h 23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3885" h="239996">
                    <a:moveTo>
                      <a:pt x="865128" y="138546"/>
                    </a:moveTo>
                    <a:cubicBezTo>
                      <a:pt x="865128" y="138546"/>
                      <a:pt x="695217" y="346624"/>
                      <a:pt x="400464" y="138546"/>
                    </a:cubicBezTo>
                    <a:cubicBezTo>
                      <a:pt x="400464" y="138546"/>
                      <a:pt x="258289" y="3304"/>
                      <a:pt x="-8758" y="62273"/>
                    </a:cubicBezTo>
                    <a:lnTo>
                      <a:pt x="-8758" y="30316"/>
                    </a:lnTo>
                    <a:cubicBezTo>
                      <a:pt x="235980" y="-66819"/>
                      <a:pt x="400464" y="46747"/>
                      <a:pt x="400464" y="46747"/>
                    </a:cubicBezTo>
                    <a:cubicBezTo>
                      <a:pt x="695217" y="254794"/>
                      <a:pt x="865128" y="46747"/>
                      <a:pt x="865128" y="46747"/>
                    </a:cubicBezTo>
                    <a:lnTo>
                      <a:pt x="865128" y="138546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6EC9DF8-120B-1244-9BF3-EBE335398EF4}"/>
                  </a:ext>
                </a:extLst>
              </p:cNvPr>
              <p:cNvSpPr/>
              <p:nvPr/>
            </p:nvSpPr>
            <p:spPr>
              <a:xfrm flipV="1">
                <a:off x="5416991" y="2922917"/>
                <a:ext cx="49628" cy="182728"/>
              </a:xfrm>
              <a:custGeom>
                <a:avLst/>
                <a:gdLst>
                  <a:gd name="connsiteX0" fmla="*/ 38216 w 48558"/>
                  <a:gd name="connsiteY0" fmla="*/ 14416 h 138761"/>
                  <a:gd name="connsiteX1" fmla="*/ 13936 w 48558"/>
                  <a:gd name="connsiteY1" fmla="*/ -9890 h 138761"/>
                  <a:gd name="connsiteX2" fmla="*/ 13936 w 48558"/>
                  <a:gd name="connsiteY2" fmla="*/ -9890 h 138761"/>
                  <a:gd name="connsiteX3" fmla="*/ -10343 w 48558"/>
                  <a:gd name="connsiteY3" fmla="*/ 14416 h 138761"/>
                  <a:gd name="connsiteX4" fmla="*/ -10343 w 48558"/>
                  <a:gd name="connsiteY4" fmla="*/ 104592 h 138761"/>
                  <a:gd name="connsiteX5" fmla="*/ 13936 w 48558"/>
                  <a:gd name="connsiteY5" fmla="*/ 128871 h 138761"/>
                  <a:gd name="connsiteX6" fmla="*/ 13936 w 48558"/>
                  <a:gd name="connsiteY6" fmla="*/ 128871 h 138761"/>
                  <a:gd name="connsiteX7" fmla="*/ 38216 w 48558"/>
                  <a:gd name="connsiteY7" fmla="*/ 104592 h 138761"/>
                  <a:gd name="connsiteX8" fmla="*/ 38216 w 48558"/>
                  <a:gd name="connsiteY8" fmla="*/ 14416 h 138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558" h="138761">
                    <a:moveTo>
                      <a:pt x="38216" y="14416"/>
                    </a:moveTo>
                    <a:cubicBezTo>
                      <a:pt x="38216" y="986"/>
                      <a:pt x="27339" y="-9890"/>
                      <a:pt x="13936" y="-9890"/>
                    </a:cubicBezTo>
                    <a:lnTo>
                      <a:pt x="13936" y="-9890"/>
                    </a:lnTo>
                    <a:cubicBezTo>
                      <a:pt x="534" y="-9890"/>
                      <a:pt x="-10343" y="986"/>
                      <a:pt x="-10343" y="14416"/>
                    </a:cubicBezTo>
                    <a:lnTo>
                      <a:pt x="-10343" y="104592"/>
                    </a:lnTo>
                    <a:cubicBezTo>
                      <a:pt x="-10343" y="117995"/>
                      <a:pt x="534" y="128871"/>
                      <a:pt x="13936" y="128871"/>
                    </a:cubicBezTo>
                    <a:lnTo>
                      <a:pt x="13936" y="128871"/>
                    </a:lnTo>
                    <a:cubicBezTo>
                      <a:pt x="27339" y="128871"/>
                      <a:pt x="38216" y="117995"/>
                      <a:pt x="38216" y="104592"/>
                    </a:cubicBezTo>
                    <a:lnTo>
                      <a:pt x="38216" y="14416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A9AB704-8A8E-DC36-4787-505FE470B574}"/>
                  </a:ext>
                </a:extLst>
              </p:cNvPr>
              <p:cNvSpPr/>
              <p:nvPr/>
            </p:nvSpPr>
            <p:spPr>
              <a:xfrm flipV="1">
                <a:off x="5277554" y="3069073"/>
                <a:ext cx="164239" cy="694258"/>
              </a:xfrm>
              <a:custGeom>
                <a:avLst/>
                <a:gdLst>
                  <a:gd name="connsiteX0" fmla="*/ 150460 w 160699"/>
                  <a:gd name="connsiteY0" fmla="*/ 518811 h 527210"/>
                  <a:gd name="connsiteX1" fmla="*/ -10240 w 160699"/>
                  <a:gd name="connsiteY1" fmla="*/ -8400 h 527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99" h="527210">
                    <a:moveTo>
                      <a:pt x="150460" y="518811"/>
                    </a:moveTo>
                    <a:lnTo>
                      <a:pt x="-10240" y="-8400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02241C4-F437-F28A-3B74-B525E14C357B}"/>
                  </a:ext>
                </a:extLst>
              </p:cNvPr>
              <p:cNvSpPr/>
              <p:nvPr/>
            </p:nvSpPr>
            <p:spPr>
              <a:xfrm flipV="1">
                <a:off x="5441787" y="3069087"/>
                <a:ext cx="164252" cy="694244"/>
              </a:xfrm>
              <a:custGeom>
                <a:avLst/>
                <a:gdLst>
                  <a:gd name="connsiteX0" fmla="*/ -10032 w 160711"/>
                  <a:gd name="connsiteY0" fmla="*/ 519269 h 527200"/>
                  <a:gd name="connsiteX1" fmla="*/ 150679 w 160711"/>
                  <a:gd name="connsiteY1" fmla="*/ -7932 h 5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711" h="527200">
                    <a:moveTo>
                      <a:pt x="-10032" y="519269"/>
                    </a:moveTo>
                    <a:lnTo>
                      <a:pt x="150679" y="-7932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1E134A4-9188-3F25-8380-2E91A873EC1C}"/>
                  </a:ext>
                </a:extLst>
              </p:cNvPr>
              <p:cNvSpPr/>
              <p:nvPr/>
            </p:nvSpPr>
            <p:spPr>
              <a:xfrm flipV="1">
                <a:off x="5202482" y="3763330"/>
                <a:ext cx="478620" cy="119122"/>
              </a:xfrm>
              <a:custGeom>
                <a:avLst/>
                <a:gdLst>
                  <a:gd name="connsiteX0" fmla="*/ 458654 w 468304"/>
                  <a:gd name="connsiteY0" fmla="*/ 84266 h 90460"/>
                  <a:gd name="connsiteX1" fmla="*/ 229810 w 468304"/>
                  <a:gd name="connsiteY1" fmla="*/ 84266 h 90460"/>
                  <a:gd name="connsiteX2" fmla="*/ 219322 w 468304"/>
                  <a:gd name="connsiteY2" fmla="*/ 84266 h 90460"/>
                  <a:gd name="connsiteX3" fmla="*/ -9522 w 468304"/>
                  <a:gd name="connsiteY3" fmla="*/ 84266 h 90460"/>
                  <a:gd name="connsiteX4" fmla="*/ 11287 w 468304"/>
                  <a:gd name="connsiteY4" fmla="*/ 20946 h 90460"/>
                  <a:gd name="connsiteX5" fmla="*/ 69112 w 468304"/>
                  <a:gd name="connsiteY5" fmla="*/ 20946 h 90460"/>
                  <a:gd name="connsiteX6" fmla="*/ 82975 w 468304"/>
                  <a:gd name="connsiteY6" fmla="*/ -6195 h 90460"/>
                  <a:gd name="connsiteX7" fmla="*/ 219322 w 468304"/>
                  <a:gd name="connsiteY7" fmla="*/ -6195 h 90460"/>
                  <a:gd name="connsiteX8" fmla="*/ 229810 w 468304"/>
                  <a:gd name="connsiteY8" fmla="*/ -6195 h 90460"/>
                  <a:gd name="connsiteX9" fmla="*/ 366157 w 468304"/>
                  <a:gd name="connsiteY9" fmla="*/ -6195 h 90460"/>
                  <a:gd name="connsiteX10" fmla="*/ 380048 w 468304"/>
                  <a:gd name="connsiteY10" fmla="*/ 20946 h 90460"/>
                  <a:gd name="connsiteX11" fmla="*/ 437845 w 468304"/>
                  <a:gd name="connsiteY11" fmla="*/ 20946 h 90460"/>
                  <a:gd name="connsiteX12" fmla="*/ 458654 w 468304"/>
                  <a:gd name="connsiteY12" fmla="*/ 84266 h 9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8304" h="90460">
                    <a:moveTo>
                      <a:pt x="458654" y="84266"/>
                    </a:moveTo>
                    <a:lnTo>
                      <a:pt x="229810" y="84266"/>
                    </a:lnTo>
                    <a:lnTo>
                      <a:pt x="219322" y="84266"/>
                    </a:lnTo>
                    <a:lnTo>
                      <a:pt x="-9522" y="84266"/>
                    </a:lnTo>
                    <a:cubicBezTo>
                      <a:pt x="-9522" y="84266"/>
                      <a:pt x="-11837" y="20946"/>
                      <a:pt x="11287" y="20946"/>
                    </a:cubicBezTo>
                    <a:lnTo>
                      <a:pt x="69112" y="20946"/>
                    </a:lnTo>
                    <a:lnTo>
                      <a:pt x="82975" y="-6195"/>
                    </a:lnTo>
                    <a:lnTo>
                      <a:pt x="219322" y="-6195"/>
                    </a:lnTo>
                    <a:lnTo>
                      <a:pt x="229810" y="-6195"/>
                    </a:lnTo>
                    <a:lnTo>
                      <a:pt x="366157" y="-6195"/>
                    </a:lnTo>
                    <a:lnTo>
                      <a:pt x="380048" y="20946"/>
                    </a:lnTo>
                    <a:lnTo>
                      <a:pt x="437845" y="20946"/>
                    </a:lnTo>
                    <a:cubicBezTo>
                      <a:pt x="460969" y="20946"/>
                      <a:pt x="458654" y="84266"/>
                      <a:pt x="458654" y="84266"/>
                    </a:cubicBez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2A7466C-DA9C-2D9D-B094-A097C410DA82}"/>
                  </a:ext>
                </a:extLst>
              </p:cNvPr>
              <p:cNvSpPr/>
              <p:nvPr/>
            </p:nvSpPr>
            <p:spPr>
              <a:xfrm flipV="1">
                <a:off x="6133237" y="2646441"/>
                <a:ext cx="893114" cy="316021"/>
              </a:xfrm>
              <a:custGeom>
                <a:avLst/>
                <a:gdLst>
                  <a:gd name="connsiteX0" fmla="*/ -7704 w 873863"/>
                  <a:gd name="connsiteY0" fmla="*/ 140630 h 239982"/>
                  <a:gd name="connsiteX1" fmla="*/ 456986 w 873863"/>
                  <a:gd name="connsiteY1" fmla="*/ 140630 h 239982"/>
                  <a:gd name="connsiteX2" fmla="*/ 866160 w 873863"/>
                  <a:gd name="connsiteY2" fmla="*/ 64369 h 239982"/>
                  <a:gd name="connsiteX3" fmla="*/ 866160 w 873863"/>
                  <a:gd name="connsiteY3" fmla="*/ 32404 h 239982"/>
                  <a:gd name="connsiteX4" fmla="*/ 456986 w 873863"/>
                  <a:gd name="connsiteY4" fmla="*/ 48836 h 239982"/>
                  <a:gd name="connsiteX5" fmla="*/ -7704 w 873863"/>
                  <a:gd name="connsiteY5" fmla="*/ 48836 h 239982"/>
                  <a:gd name="connsiteX6" fmla="*/ -7704 w 873863"/>
                  <a:gd name="connsiteY6" fmla="*/ 140630 h 23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3863" h="239982">
                    <a:moveTo>
                      <a:pt x="-7704" y="140630"/>
                    </a:moveTo>
                    <a:cubicBezTo>
                      <a:pt x="-7704" y="140630"/>
                      <a:pt x="162186" y="348705"/>
                      <a:pt x="456986" y="140630"/>
                    </a:cubicBezTo>
                    <a:cubicBezTo>
                      <a:pt x="456986" y="140630"/>
                      <a:pt x="599154" y="5402"/>
                      <a:pt x="866160" y="64369"/>
                    </a:cubicBezTo>
                    <a:lnTo>
                      <a:pt x="866160" y="32404"/>
                    </a:lnTo>
                    <a:cubicBezTo>
                      <a:pt x="621410" y="-64712"/>
                      <a:pt x="456986" y="48836"/>
                      <a:pt x="456986" y="48836"/>
                    </a:cubicBezTo>
                    <a:cubicBezTo>
                      <a:pt x="162186" y="256910"/>
                      <a:pt x="-7704" y="48836"/>
                      <a:pt x="-7704" y="48836"/>
                    </a:cubicBezTo>
                    <a:lnTo>
                      <a:pt x="-7704" y="140630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83039BF-EF4E-66B0-91F1-0D5384C8931A}"/>
                  </a:ext>
                </a:extLst>
              </p:cNvPr>
              <p:cNvSpPr/>
              <p:nvPr/>
            </p:nvSpPr>
            <p:spPr>
              <a:xfrm flipV="1">
                <a:off x="6725390" y="2922936"/>
                <a:ext cx="49640" cy="182716"/>
              </a:xfrm>
              <a:custGeom>
                <a:avLst/>
                <a:gdLst>
                  <a:gd name="connsiteX0" fmla="*/ -8621 w 48570"/>
                  <a:gd name="connsiteY0" fmla="*/ 17613 h 138752"/>
                  <a:gd name="connsiteX1" fmla="*/ 15664 w 48570"/>
                  <a:gd name="connsiteY1" fmla="*/ -6672 h 138752"/>
                  <a:gd name="connsiteX2" fmla="*/ 15664 w 48570"/>
                  <a:gd name="connsiteY2" fmla="*/ -6672 h 138752"/>
                  <a:gd name="connsiteX3" fmla="*/ 39949 w 48570"/>
                  <a:gd name="connsiteY3" fmla="*/ 17613 h 138752"/>
                  <a:gd name="connsiteX4" fmla="*/ 39949 w 48570"/>
                  <a:gd name="connsiteY4" fmla="*/ 107795 h 138752"/>
                  <a:gd name="connsiteX5" fmla="*/ 15664 w 48570"/>
                  <a:gd name="connsiteY5" fmla="*/ 132080 h 138752"/>
                  <a:gd name="connsiteX6" fmla="*/ 15664 w 48570"/>
                  <a:gd name="connsiteY6" fmla="*/ 132080 h 138752"/>
                  <a:gd name="connsiteX7" fmla="*/ -8621 w 48570"/>
                  <a:gd name="connsiteY7" fmla="*/ 107795 h 138752"/>
                  <a:gd name="connsiteX8" fmla="*/ -8621 w 48570"/>
                  <a:gd name="connsiteY8" fmla="*/ 17613 h 13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570" h="138752">
                    <a:moveTo>
                      <a:pt x="-8621" y="17613"/>
                    </a:moveTo>
                    <a:cubicBezTo>
                      <a:pt x="-8621" y="4213"/>
                      <a:pt x="2264" y="-6672"/>
                      <a:pt x="15664" y="-6672"/>
                    </a:cubicBezTo>
                    <a:lnTo>
                      <a:pt x="15664" y="-6672"/>
                    </a:lnTo>
                    <a:cubicBezTo>
                      <a:pt x="29098" y="-6672"/>
                      <a:pt x="39949" y="4213"/>
                      <a:pt x="39949" y="17613"/>
                    </a:cubicBezTo>
                    <a:lnTo>
                      <a:pt x="39949" y="107795"/>
                    </a:lnTo>
                    <a:cubicBezTo>
                      <a:pt x="39949" y="121230"/>
                      <a:pt x="29098" y="132080"/>
                      <a:pt x="15664" y="132080"/>
                    </a:cubicBezTo>
                    <a:lnTo>
                      <a:pt x="15664" y="132080"/>
                    </a:lnTo>
                    <a:cubicBezTo>
                      <a:pt x="2264" y="132080"/>
                      <a:pt x="-8621" y="121230"/>
                      <a:pt x="-8621" y="107795"/>
                    </a:cubicBezTo>
                    <a:lnTo>
                      <a:pt x="-8621" y="17613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07C3CCF-DAD8-479A-E7D4-FD42151618B6}"/>
                  </a:ext>
                </a:extLst>
              </p:cNvPr>
              <p:cNvSpPr/>
              <p:nvPr/>
            </p:nvSpPr>
            <p:spPr>
              <a:xfrm flipV="1">
                <a:off x="6750208" y="3069076"/>
                <a:ext cx="164259" cy="694270"/>
              </a:xfrm>
              <a:custGeom>
                <a:avLst/>
                <a:gdLst>
                  <a:gd name="connsiteX0" fmla="*/ -8355 w 160718"/>
                  <a:gd name="connsiteY0" fmla="*/ 522086 h 527219"/>
                  <a:gd name="connsiteX1" fmla="*/ 152364 w 160718"/>
                  <a:gd name="connsiteY1" fmla="*/ -5133 h 52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718" h="527219">
                    <a:moveTo>
                      <a:pt x="-8355" y="522086"/>
                    </a:moveTo>
                    <a:lnTo>
                      <a:pt x="152364" y="-5133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DD8B51-9BAA-8F20-DF59-6F22D5394B1D}"/>
                  </a:ext>
                </a:extLst>
              </p:cNvPr>
              <p:cNvSpPr/>
              <p:nvPr/>
            </p:nvSpPr>
            <p:spPr>
              <a:xfrm flipV="1">
                <a:off x="6585961" y="3069087"/>
                <a:ext cx="164260" cy="694255"/>
              </a:xfrm>
              <a:custGeom>
                <a:avLst/>
                <a:gdLst>
                  <a:gd name="connsiteX0" fmla="*/ 152153 w 160720"/>
                  <a:gd name="connsiteY0" fmla="*/ 521794 h 527208"/>
                  <a:gd name="connsiteX1" fmla="*/ -8567 w 160720"/>
                  <a:gd name="connsiteY1" fmla="*/ -5414 h 52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720" h="527208">
                    <a:moveTo>
                      <a:pt x="152153" y="521794"/>
                    </a:moveTo>
                    <a:lnTo>
                      <a:pt x="-8567" y="-5414"/>
                    </a:ln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BD2C332-AA95-E0B7-89BC-66A64D908261}"/>
                  </a:ext>
                </a:extLst>
              </p:cNvPr>
              <p:cNvSpPr/>
              <p:nvPr/>
            </p:nvSpPr>
            <p:spPr>
              <a:xfrm flipV="1">
                <a:off x="6510916" y="3763342"/>
                <a:ext cx="478605" cy="119100"/>
              </a:xfrm>
              <a:custGeom>
                <a:avLst/>
                <a:gdLst>
                  <a:gd name="connsiteX0" fmla="*/ -7965 w 468289"/>
                  <a:gd name="connsiteY0" fmla="*/ 86721 h 90443"/>
                  <a:gd name="connsiteX1" fmla="*/ 220895 w 468289"/>
                  <a:gd name="connsiteY1" fmla="*/ 86721 h 90443"/>
                  <a:gd name="connsiteX2" fmla="*/ 231369 w 468289"/>
                  <a:gd name="connsiteY2" fmla="*/ 86721 h 90443"/>
                  <a:gd name="connsiteX3" fmla="*/ 460194 w 468289"/>
                  <a:gd name="connsiteY3" fmla="*/ 86721 h 90443"/>
                  <a:gd name="connsiteX4" fmla="*/ 439389 w 468289"/>
                  <a:gd name="connsiteY4" fmla="*/ 23418 h 90443"/>
                  <a:gd name="connsiteX5" fmla="*/ 381584 w 468289"/>
                  <a:gd name="connsiteY5" fmla="*/ 23418 h 90443"/>
                  <a:gd name="connsiteX6" fmla="*/ 367713 w 468289"/>
                  <a:gd name="connsiteY6" fmla="*/ -3722 h 90443"/>
                  <a:gd name="connsiteX7" fmla="*/ 231369 w 468289"/>
                  <a:gd name="connsiteY7" fmla="*/ -3722 h 90443"/>
                  <a:gd name="connsiteX8" fmla="*/ 220895 w 468289"/>
                  <a:gd name="connsiteY8" fmla="*/ -3722 h 90443"/>
                  <a:gd name="connsiteX9" fmla="*/ 84515 w 468289"/>
                  <a:gd name="connsiteY9" fmla="*/ -3722 h 90443"/>
                  <a:gd name="connsiteX10" fmla="*/ 70645 w 468289"/>
                  <a:gd name="connsiteY10" fmla="*/ 23418 h 90443"/>
                  <a:gd name="connsiteX11" fmla="*/ 12840 w 468289"/>
                  <a:gd name="connsiteY11" fmla="*/ 23418 h 90443"/>
                  <a:gd name="connsiteX12" fmla="*/ -7965 w 468289"/>
                  <a:gd name="connsiteY12" fmla="*/ 86721 h 9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8289" h="90443">
                    <a:moveTo>
                      <a:pt x="-7965" y="86721"/>
                    </a:moveTo>
                    <a:lnTo>
                      <a:pt x="220895" y="86721"/>
                    </a:lnTo>
                    <a:lnTo>
                      <a:pt x="231369" y="86721"/>
                    </a:lnTo>
                    <a:lnTo>
                      <a:pt x="460194" y="86721"/>
                    </a:lnTo>
                    <a:cubicBezTo>
                      <a:pt x="460194" y="86721"/>
                      <a:pt x="462518" y="23418"/>
                      <a:pt x="439389" y="23418"/>
                    </a:cubicBezTo>
                    <a:lnTo>
                      <a:pt x="381584" y="23418"/>
                    </a:lnTo>
                    <a:lnTo>
                      <a:pt x="367713" y="-3722"/>
                    </a:lnTo>
                    <a:lnTo>
                      <a:pt x="231369" y="-3722"/>
                    </a:lnTo>
                    <a:lnTo>
                      <a:pt x="220895" y="-3722"/>
                    </a:lnTo>
                    <a:lnTo>
                      <a:pt x="84515" y="-3722"/>
                    </a:lnTo>
                    <a:lnTo>
                      <a:pt x="70645" y="23418"/>
                    </a:lnTo>
                    <a:lnTo>
                      <a:pt x="12840" y="23418"/>
                    </a:lnTo>
                    <a:cubicBezTo>
                      <a:pt x="-10289" y="23418"/>
                      <a:pt x="-7965" y="86721"/>
                      <a:pt x="-7965" y="86721"/>
                    </a:cubicBez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2005366-B6D2-F478-3681-06A3BC234D04}"/>
                  </a:ext>
                </a:extLst>
              </p:cNvPr>
              <p:cNvSpPr/>
              <p:nvPr/>
            </p:nvSpPr>
            <p:spPr>
              <a:xfrm flipV="1">
                <a:off x="5793257" y="2608364"/>
                <a:ext cx="605508" cy="1641272"/>
              </a:xfrm>
              <a:custGeom>
                <a:avLst/>
                <a:gdLst>
                  <a:gd name="connsiteX0" fmla="*/ 528322 w 592457"/>
                  <a:gd name="connsiteY0" fmla="*/ 68548 h 1246360"/>
                  <a:gd name="connsiteX1" fmla="*/ 359785 w 592457"/>
                  <a:gd name="connsiteY1" fmla="*/ 181287 h 1246360"/>
                  <a:gd name="connsiteX2" fmla="*/ 311245 w 592457"/>
                  <a:gd name="connsiteY2" fmla="*/ 257599 h 1246360"/>
                  <a:gd name="connsiteX3" fmla="*/ 311245 w 592457"/>
                  <a:gd name="connsiteY3" fmla="*/ 290550 h 1246360"/>
                  <a:gd name="connsiteX4" fmla="*/ 387821 w 592457"/>
                  <a:gd name="connsiteY4" fmla="*/ 396353 h 1246360"/>
                  <a:gd name="connsiteX5" fmla="*/ 335096 w 592457"/>
                  <a:gd name="connsiteY5" fmla="*/ 526426 h 1246360"/>
                  <a:gd name="connsiteX6" fmla="*/ 311438 w 592457"/>
                  <a:gd name="connsiteY6" fmla="*/ 526426 h 1246360"/>
                  <a:gd name="connsiteX7" fmla="*/ 311438 w 592457"/>
                  <a:gd name="connsiteY7" fmla="*/ 896753 h 1246360"/>
                  <a:gd name="connsiteX8" fmla="*/ 336126 w 592457"/>
                  <a:gd name="connsiteY8" fmla="*/ 939016 h 1246360"/>
                  <a:gd name="connsiteX9" fmla="*/ 336126 w 592457"/>
                  <a:gd name="connsiteY9" fmla="*/ 1191791 h 1246360"/>
                  <a:gd name="connsiteX10" fmla="*/ 287586 w 592457"/>
                  <a:gd name="connsiteY10" fmla="*/ 1240331 h 1246360"/>
                  <a:gd name="connsiteX11" fmla="*/ 239046 w 592457"/>
                  <a:gd name="connsiteY11" fmla="*/ 1191791 h 1246360"/>
                  <a:gd name="connsiteX12" fmla="*/ 239046 w 592457"/>
                  <a:gd name="connsiteY12" fmla="*/ 939016 h 1246360"/>
                  <a:gd name="connsiteX13" fmla="*/ 263735 w 592457"/>
                  <a:gd name="connsiteY13" fmla="*/ 896753 h 1246360"/>
                  <a:gd name="connsiteX14" fmla="*/ 263735 w 592457"/>
                  <a:gd name="connsiteY14" fmla="*/ 526426 h 1246360"/>
                  <a:gd name="connsiteX15" fmla="*/ 240076 w 592457"/>
                  <a:gd name="connsiteY15" fmla="*/ 526426 h 1246360"/>
                  <a:gd name="connsiteX16" fmla="*/ 187352 w 592457"/>
                  <a:gd name="connsiteY16" fmla="*/ 396353 h 1246360"/>
                  <a:gd name="connsiteX17" fmla="*/ 263928 w 592457"/>
                  <a:gd name="connsiteY17" fmla="*/ 290550 h 1246360"/>
                  <a:gd name="connsiteX18" fmla="*/ 263928 w 592457"/>
                  <a:gd name="connsiteY18" fmla="*/ 257599 h 1246360"/>
                  <a:gd name="connsiteX19" fmla="*/ 215356 w 592457"/>
                  <a:gd name="connsiteY19" fmla="*/ 181287 h 1246360"/>
                  <a:gd name="connsiteX20" fmla="*/ 46850 w 592457"/>
                  <a:gd name="connsiteY20" fmla="*/ 68548 h 1246360"/>
                  <a:gd name="connsiteX21" fmla="*/ -8643 w 592457"/>
                  <a:gd name="connsiteY21" fmla="*/ -6030 h 1246360"/>
                  <a:gd name="connsiteX22" fmla="*/ 287232 w 592457"/>
                  <a:gd name="connsiteY22" fmla="*/ -6030 h 1246360"/>
                  <a:gd name="connsiteX23" fmla="*/ 287940 w 592457"/>
                  <a:gd name="connsiteY23" fmla="*/ -6030 h 1246360"/>
                  <a:gd name="connsiteX24" fmla="*/ 583815 w 592457"/>
                  <a:gd name="connsiteY24" fmla="*/ -6030 h 1246360"/>
                  <a:gd name="connsiteX25" fmla="*/ 528322 w 592457"/>
                  <a:gd name="connsiteY25" fmla="*/ 68548 h 124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2457" h="1246360">
                    <a:moveTo>
                      <a:pt x="528322" y="68548"/>
                    </a:moveTo>
                    <a:cubicBezTo>
                      <a:pt x="448528" y="68548"/>
                      <a:pt x="359785" y="181287"/>
                      <a:pt x="359785" y="181287"/>
                    </a:cubicBezTo>
                    <a:lnTo>
                      <a:pt x="311245" y="257599"/>
                    </a:lnTo>
                    <a:lnTo>
                      <a:pt x="311245" y="290550"/>
                    </a:lnTo>
                    <a:cubicBezTo>
                      <a:pt x="463624" y="290550"/>
                      <a:pt x="387821" y="396353"/>
                      <a:pt x="387821" y="396353"/>
                    </a:cubicBezTo>
                    <a:cubicBezTo>
                      <a:pt x="354892" y="427576"/>
                      <a:pt x="335096" y="526426"/>
                      <a:pt x="335096" y="526426"/>
                    </a:cubicBezTo>
                    <a:lnTo>
                      <a:pt x="311438" y="526426"/>
                    </a:lnTo>
                    <a:lnTo>
                      <a:pt x="311438" y="896753"/>
                    </a:lnTo>
                    <a:cubicBezTo>
                      <a:pt x="326180" y="905089"/>
                      <a:pt x="336126" y="920894"/>
                      <a:pt x="336126" y="939016"/>
                    </a:cubicBezTo>
                    <a:lnTo>
                      <a:pt x="336126" y="1191791"/>
                    </a:lnTo>
                    <a:cubicBezTo>
                      <a:pt x="336126" y="1218571"/>
                      <a:pt x="314399" y="1240331"/>
                      <a:pt x="287586" y="1240331"/>
                    </a:cubicBezTo>
                    <a:cubicBezTo>
                      <a:pt x="260773" y="1240331"/>
                      <a:pt x="239046" y="1218571"/>
                      <a:pt x="239046" y="1191791"/>
                    </a:cubicBezTo>
                    <a:lnTo>
                      <a:pt x="239046" y="939016"/>
                    </a:lnTo>
                    <a:cubicBezTo>
                      <a:pt x="239046" y="920894"/>
                      <a:pt x="248992" y="905089"/>
                      <a:pt x="263735" y="896753"/>
                    </a:cubicBezTo>
                    <a:lnTo>
                      <a:pt x="263735" y="526426"/>
                    </a:lnTo>
                    <a:lnTo>
                      <a:pt x="240076" y="526426"/>
                    </a:lnTo>
                    <a:cubicBezTo>
                      <a:pt x="240076" y="526426"/>
                      <a:pt x="220313" y="427576"/>
                      <a:pt x="187352" y="396353"/>
                    </a:cubicBezTo>
                    <a:cubicBezTo>
                      <a:pt x="187352" y="396353"/>
                      <a:pt x="111581" y="290550"/>
                      <a:pt x="263928" y="290550"/>
                    </a:cubicBezTo>
                    <a:lnTo>
                      <a:pt x="263928" y="257599"/>
                    </a:lnTo>
                    <a:lnTo>
                      <a:pt x="215356" y="181287"/>
                    </a:lnTo>
                    <a:cubicBezTo>
                      <a:pt x="215356" y="181287"/>
                      <a:pt x="126645" y="68548"/>
                      <a:pt x="46850" y="68548"/>
                    </a:cubicBezTo>
                    <a:cubicBezTo>
                      <a:pt x="46850" y="68548"/>
                      <a:pt x="-8643" y="70282"/>
                      <a:pt x="-8643" y="-6030"/>
                    </a:cubicBezTo>
                    <a:lnTo>
                      <a:pt x="287232" y="-6030"/>
                    </a:lnTo>
                    <a:lnTo>
                      <a:pt x="287940" y="-6030"/>
                    </a:lnTo>
                    <a:lnTo>
                      <a:pt x="583815" y="-6030"/>
                    </a:lnTo>
                    <a:cubicBezTo>
                      <a:pt x="583815" y="70282"/>
                      <a:pt x="528322" y="68548"/>
                      <a:pt x="528322" y="68548"/>
                    </a:cubicBezTo>
                  </a:path>
                </a:pathLst>
              </a:custGeom>
              <a:ln w="31750" cap="flat">
                <a:solidFill>
                  <a:schemeClr val="bg1"/>
                </a:solidFill>
                <a:prstDash val="solid"/>
                <a:miter/>
              </a:ln>
              <a:effectLst>
                <a:innerShdw blurRad="1905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186CA3-CBB7-ECC2-BEE3-54593FA98980}"/>
                </a:ext>
              </a:extLst>
            </p:cNvPr>
            <p:cNvSpPr/>
            <p:nvPr/>
          </p:nvSpPr>
          <p:spPr>
            <a:xfrm flipV="1">
              <a:off x="5452212" y="4785040"/>
              <a:ext cx="1287576" cy="58511"/>
            </a:xfrm>
            <a:custGeom>
              <a:avLst/>
              <a:gdLst>
                <a:gd name="connsiteX0" fmla="*/ 556997 w 564376"/>
                <a:gd name="connsiteY0" fmla="*/ 38719 h 104269"/>
                <a:gd name="connsiteX1" fmla="*/ 274813 w 564376"/>
                <a:gd name="connsiteY1" fmla="*/ -13424 h 104269"/>
                <a:gd name="connsiteX2" fmla="*/ -7380 w 564376"/>
                <a:gd name="connsiteY2" fmla="*/ 38719 h 104269"/>
                <a:gd name="connsiteX3" fmla="*/ 274813 w 564376"/>
                <a:gd name="connsiteY3" fmla="*/ 90846 h 104269"/>
                <a:gd name="connsiteX4" fmla="*/ 556997 w 564376"/>
                <a:gd name="connsiteY4" fmla="*/ 38719 h 10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376" h="104269">
                  <a:moveTo>
                    <a:pt x="556997" y="38719"/>
                  </a:moveTo>
                  <a:cubicBezTo>
                    <a:pt x="556997" y="9935"/>
                    <a:pt x="430652" y="-13424"/>
                    <a:pt x="274813" y="-13424"/>
                  </a:cubicBezTo>
                  <a:cubicBezTo>
                    <a:pt x="118960" y="-13424"/>
                    <a:pt x="-7380" y="9935"/>
                    <a:pt x="-7380" y="38719"/>
                  </a:cubicBezTo>
                  <a:cubicBezTo>
                    <a:pt x="-7380" y="67516"/>
                    <a:pt x="118960" y="90846"/>
                    <a:pt x="274813" y="90846"/>
                  </a:cubicBezTo>
                  <a:cubicBezTo>
                    <a:pt x="430652" y="90846"/>
                    <a:pt x="556997" y="67516"/>
                    <a:pt x="556997" y="38719"/>
                  </a:cubicBezTo>
                </a:path>
              </a:pathLst>
            </a:custGeom>
            <a:ln w="14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09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EC458D"/>
            </a:gs>
            <a:gs pos="20000">
              <a:srgbClr val="474ED7"/>
            </a:gs>
            <a:gs pos="100000">
              <a:srgbClr val="FFF1BF">
                <a:lumMod val="9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PicaPica">
            <a:extLst>
              <a:ext uri="{FF2B5EF4-FFF2-40B4-BE49-F238E27FC236}">
                <a16:creationId xmlns:a16="http://schemas.microsoft.com/office/drawing/2014/main" id="{310C9E5F-3822-0E16-4F0D-FA4696084FA9}"/>
              </a:ext>
            </a:extLst>
          </p:cNvPr>
          <p:cNvGrpSpPr/>
          <p:nvPr/>
        </p:nvGrpSpPr>
        <p:grpSpPr>
          <a:xfrm>
            <a:off x="4928539" y="1812654"/>
            <a:ext cx="2465739" cy="2596913"/>
            <a:chOff x="4817929" y="2013861"/>
            <a:chExt cx="2556142" cy="2830278"/>
          </a:xfrm>
        </p:grpSpPr>
        <p:sp useBgFill="1">
          <p:nvSpPr>
            <p:cNvPr id="3" name="Graphic 404" descr="Cloud with solid fill">
              <a:extLst>
                <a:ext uri="{FF2B5EF4-FFF2-40B4-BE49-F238E27FC236}">
                  <a16:creationId xmlns:a16="http://schemas.microsoft.com/office/drawing/2014/main" id="{C0A1AEA0-9E3A-5D9F-AE76-16BEA922FD93}"/>
                </a:ext>
              </a:extLst>
            </p:cNvPr>
            <p:cNvSpPr/>
            <p:nvPr/>
          </p:nvSpPr>
          <p:spPr>
            <a:xfrm>
              <a:off x="4817929" y="2013861"/>
              <a:ext cx="2556142" cy="1455338"/>
            </a:xfrm>
            <a:custGeom>
              <a:avLst/>
              <a:gdLst>
                <a:gd name="connsiteX0" fmla="*/ 1958642 w 2280658"/>
                <a:gd name="connsiteY0" fmla="*/ 646339 h 1298490"/>
                <a:gd name="connsiteX1" fmla="*/ 1931582 w 2280658"/>
                <a:gd name="connsiteY1" fmla="*/ 646339 h 1298490"/>
                <a:gd name="connsiteX2" fmla="*/ 1931582 w 2280658"/>
                <a:gd name="connsiteY2" fmla="*/ 646339 h 1298490"/>
                <a:gd name="connsiteX3" fmla="*/ 1761103 w 2280658"/>
                <a:gd name="connsiteY3" fmla="*/ 316204 h 1298490"/>
                <a:gd name="connsiteX4" fmla="*/ 1390377 w 2280658"/>
                <a:gd name="connsiteY4" fmla="*/ 264790 h 1298490"/>
                <a:gd name="connsiteX5" fmla="*/ 843761 w 2280658"/>
                <a:gd name="connsiteY5" fmla="*/ 13130 h 1298490"/>
                <a:gd name="connsiteX6" fmla="*/ 470330 w 2280658"/>
                <a:gd name="connsiteY6" fmla="*/ 483978 h 1298490"/>
                <a:gd name="connsiteX7" fmla="*/ 470330 w 2280658"/>
                <a:gd name="connsiteY7" fmla="*/ 489390 h 1298490"/>
                <a:gd name="connsiteX8" fmla="*/ 80662 w 2280658"/>
                <a:gd name="connsiteY8" fmla="*/ 646339 h 1298490"/>
                <a:gd name="connsiteX9" fmla="*/ 37366 w 2280658"/>
                <a:gd name="connsiteY9" fmla="*/ 1063067 h 1298490"/>
                <a:gd name="connsiteX10" fmla="*/ 386443 w 2280658"/>
                <a:gd name="connsiteY10" fmla="*/ 1295785 h 1298490"/>
                <a:gd name="connsiteX11" fmla="*/ 386443 w 2280658"/>
                <a:gd name="connsiteY11" fmla="*/ 1298491 h 1298490"/>
                <a:gd name="connsiteX12" fmla="*/ 1955936 w 2280658"/>
                <a:gd name="connsiteY12" fmla="*/ 1298491 h 1298490"/>
                <a:gd name="connsiteX13" fmla="*/ 2280659 w 2280658"/>
                <a:gd name="connsiteY13" fmla="*/ 973768 h 1298490"/>
                <a:gd name="connsiteX14" fmla="*/ 1958642 w 2280658"/>
                <a:gd name="connsiteY14" fmla="*/ 646339 h 12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0658" h="1298490">
                  <a:moveTo>
                    <a:pt x="1958642" y="646339"/>
                  </a:moveTo>
                  <a:cubicBezTo>
                    <a:pt x="1950524" y="646339"/>
                    <a:pt x="1939700" y="646339"/>
                    <a:pt x="1931582" y="646339"/>
                  </a:cubicBezTo>
                  <a:cubicBezTo>
                    <a:pt x="1931582" y="646339"/>
                    <a:pt x="1931582" y="646339"/>
                    <a:pt x="1931582" y="646339"/>
                  </a:cubicBezTo>
                  <a:cubicBezTo>
                    <a:pt x="1931582" y="513744"/>
                    <a:pt x="1866637" y="391973"/>
                    <a:pt x="1761103" y="316204"/>
                  </a:cubicBezTo>
                  <a:cubicBezTo>
                    <a:pt x="1652862" y="240436"/>
                    <a:pt x="1514854" y="221493"/>
                    <a:pt x="1390377" y="264790"/>
                  </a:cubicBezTo>
                  <a:cubicBezTo>
                    <a:pt x="1287548" y="64544"/>
                    <a:pt x="1060243" y="-38285"/>
                    <a:pt x="843761" y="13130"/>
                  </a:cubicBezTo>
                  <a:cubicBezTo>
                    <a:pt x="627279" y="64544"/>
                    <a:pt x="470330" y="259378"/>
                    <a:pt x="470330" y="483978"/>
                  </a:cubicBezTo>
                  <a:cubicBezTo>
                    <a:pt x="470330" y="483978"/>
                    <a:pt x="470330" y="486684"/>
                    <a:pt x="470330" y="489390"/>
                  </a:cubicBezTo>
                  <a:cubicBezTo>
                    <a:pt x="321498" y="465035"/>
                    <a:pt x="172667" y="527274"/>
                    <a:pt x="80662" y="646339"/>
                  </a:cubicBezTo>
                  <a:cubicBezTo>
                    <a:pt x="-8637" y="768110"/>
                    <a:pt x="-24873" y="927765"/>
                    <a:pt x="37366" y="1063067"/>
                  </a:cubicBezTo>
                  <a:cubicBezTo>
                    <a:pt x="102310" y="1198368"/>
                    <a:pt x="237612" y="1287666"/>
                    <a:pt x="386443" y="1295785"/>
                  </a:cubicBezTo>
                  <a:lnTo>
                    <a:pt x="386443" y="1298491"/>
                  </a:lnTo>
                  <a:lnTo>
                    <a:pt x="1955936" y="1298491"/>
                  </a:lnTo>
                  <a:cubicBezTo>
                    <a:pt x="2134534" y="1298491"/>
                    <a:pt x="2280659" y="1152365"/>
                    <a:pt x="2280659" y="973768"/>
                  </a:cubicBezTo>
                  <a:cubicBezTo>
                    <a:pt x="2280659" y="795170"/>
                    <a:pt x="2137240" y="646339"/>
                    <a:pt x="1958642" y="646339"/>
                  </a:cubicBezTo>
                  <a:close/>
                </a:path>
              </a:pathLst>
            </a:custGeom>
            <a:ln w="12700" cap="flat">
              <a:solidFill>
                <a:schemeClr val="bg1"/>
              </a:solidFill>
              <a:prstDash val="solid"/>
              <a:miter/>
            </a:ln>
            <a:effectLst>
              <a:innerShdw blurRad="444500">
                <a:schemeClr val="bg1"/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F84F5EBD-F819-A338-692E-AADC2566C015}"/>
                </a:ext>
              </a:extLst>
            </p:cNvPr>
            <p:cNvSpPr/>
            <p:nvPr/>
          </p:nvSpPr>
          <p:spPr>
            <a:xfrm flipV="1">
              <a:off x="5733336" y="4032072"/>
              <a:ext cx="665749" cy="262089"/>
            </a:xfrm>
            <a:custGeom>
              <a:avLst/>
              <a:gdLst>
                <a:gd name="connsiteX0" fmla="*/ 238204 w 488074"/>
                <a:gd name="connsiteY0" fmla="*/ 172884 h 192143"/>
                <a:gd name="connsiteX1" fmla="*/ -5831 w 488074"/>
                <a:gd name="connsiteY1" fmla="*/ 178361 h 192143"/>
                <a:gd name="connsiteX2" fmla="*/ 238204 w 488074"/>
                <a:gd name="connsiteY2" fmla="*/ -13764 h 192143"/>
                <a:gd name="connsiteX3" fmla="*/ 482243 w 488074"/>
                <a:gd name="connsiteY3" fmla="*/ 178361 h 192143"/>
                <a:gd name="connsiteX4" fmla="*/ 238204 w 488074"/>
                <a:gd name="connsiteY4" fmla="*/ 172884 h 19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74" h="192143">
                  <a:moveTo>
                    <a:pt x="238204" y="172884"/>
                  </a:moveTo>
                  <a:lnTo>
                    <a:pt x="-5831" y="178361"/>
                  </a:lnTo>
                  <a:cubicBezTo>
                    <a:pt x="-5831" y="178361"/>
                    <a:pt x="73788" y="-15927"/>
                    <a:pt x="238204" y="-13764"/>
                  </a:cubicBezTo>
                  <a:cubicBezTo>
                    <a:pt x="402618" y="-15927"/>
                    <a:pt x="482243" y="178361"/>
                    <a:pt x="482243" y="178361"/>
                  </a:cubicBezTo>
                  <a:lnTo>
                    <a:pt x="238204" y="172884"/>
                  </a:lnTo>
                </a:path>
              </a:pathLst>
            </a:custGeom>
            <a:ln w="17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EB05B06C-77D2-AB12-9CD1-262266F35A75}"/>
                </a:ext>
              </a:extLst>
            </p:cNvPr>
            <p:cNvSpPr/>
            <p:nvPr/>
          </p:nvSpPr>
          <p:spPr>
            <a:xfrm flipV="1">
              <a:off x="5718390" y="4017433"/>
              <a:ext cx="695623" cy="291449"/>
            </a:xfrm>
            <a:custGeom>
              <a:avLst/>
              <a:gdLst>
                <a:gd name="connsiteX0" fmla="*/ 249185 w 509976"/>
                <a:gd name="connsiteY0" fmla="*/ 194464 h 213667"/>
                <a:gd name="connsiteX1" fmla="*/ 224795 w 509976"/>
                <a:gd name="connsiteY1" fmla="*/ 195007 h 213667"/>
                <a:gd name="connsiteX2" fmla="*/ 166734 w 509976"/>
                <a:gd name="connsiteY2" fmla="*/ 196302 h 213667"/>
                <a:gd name="connsiteX3" fmla="*/ 96042 w 509976"/>
                <a:gd name="connsiteY3" fmla="*/ 197896 h 213667"/>
                <a:gd name="connsiteX4" fmla="*/ 35148 w 509976"/>
                <a:gd name="connsiteY4" fmla="*/ 199261 h 213667"/>
                <a:gd name="connsiteX5" fmla="*/ 5566 w 509976"/>
                <a:gd name="connsiteY5" fmla="*/ 199944 h 213667"/>
                <a:gd name="connsiteX6" fmla="*/ 5151 w 509976"/>
                <a:gd name="connsiteY6" fmla="*/ 199944 h 213667"/>
                <a:gd name="connsiteX7" fmla="*/ -5201 w 509976"/>
                <a:gd name="connsiteY7" fmla="*/ 186358 h 213667"/>
                <a:gd name="connsiteX8" fmla="*/ 5039 w 509976"/>
                <a:gd name="connsiteY8" fmla="*/ 164457 h 213667"/>
                <a:gd name="connsiteX9" fmla="*/ 32912 w 509976"/>
                <a:gd name="connsiteY9" fmla="*/ 117747 h 213667"/>
                <a:gd name="connsiteX10" fmla="*/ 81050 w 509976"/>
                <a:gd name="connsiteY10" fmla="*/ 59676 h 213667"/>
                <a:gd name="connsiteX11" fmla="*/ 148369 w 509976"/>
                <a:gd name="connsiteY11" fmla="*/ 10305 h 213667"/>
                <a:gd name="connsiteX12" fmla="*/ 237675 w 509976"/>
                <a:gd name="connsiteY12" fmla="*/ -13487 h 213667"/>
                <a:gd name="connsiteX13" fmla="*/ 329026 w 509976"/>
                <a:gd name="connsiteY13" fmla="*/ 922 h 213667"/>
                <a:gd name="connsiteX14" fmla="*/ 403254 w 509976"/>
                <a:gd name="connsiteY14" fmla="*/ 46703 h 213667"/>
                <a:gd name="connsiteX15" fmla="*/ 455952 w 509976"/>
                <a:gd name="connsiteY15" fmla="*/ 104424 h 213667"/>
                <a:gd name="connsiteX16" fmla="*/ 488349 w 509976"/>
                <a:gd name="connsiteY16" fmla="*/ 155055 h 213667"/>
                <a:gd name="connsiteX17" fmla="*/ 501970 w 509976"/>
                <a:gd name="connsiteY17" fmla="*/ 182559 h 213667"/>
                <a:gd name="connsiteX18" fmla="*/ 503568 w 509976"/>
                <a:gd name="connsiteY18" fmla="*/ 186358 h 213667"/>
                <a:gd name="connsiteX19" fmla="*/ 493223 w 509976"/>
                <a:gd name="connsiteY19" fmla="*/ 199944 h 213667"/>
                <a:gd name="connsiteX20" fmla="*/ 468832 w 509976"/>
                <a:gd name="connsiteY20" fmla="*/ 199401 h 213667"/>
                <a:gd name="connsiteX21" fmla="*/ 410771 w 509976"/>
                <a:gd name="connsiteY21" fmla="*/ 198088 h 213667"/>
                <a:gd name="connsiteX22" fmla="*/ 340068 w 509976"/>
                <a:gd name="connsiteY22" fmla="*/ 196512 h 213667"/>
                <a:gd name="connsiteX23" fmla="*/ 279178 w 509976"/>
                <a:gd name="connsiteY23" fmla="*/ 195129 h 213667"/>
                <a:gd name="connsiteX24" fmla="*/ 249600 w 509976"/>
                <a:gd name="connsiteY24" fmla="*/ 194464 h 213667"/>
                <a:gd name="connsiteX25" fmla="*/ 249185 w 509976"/>
                <a:gd name="connsiteY25" fmla="*/ 194464 h 213667"/>
                <a:gd name="connsiteX26" fmla="*/ 238447 w 509976"/>
                <a:gd name="connsiteY26" fmla="*/ 183715 h 213667"/>
                <a:gd name="connsiteX27" fmla="*/ 249185 w 509976"/>
                <a:gd name="connsiteY27" fmla="*/ 172983 h 213667"/>
                <a:gd name="connsiteX28" fmla="*/ 273576 w 509976"/>
                <a:gd name="connsiteY28" fmla="*/ 173525 h 213667"/>
                <a:gd name="connsiteX29" fmla="*/ 331637 w 509976"/>
                <a:gd name="connsiteY29" fmla="*/ 174838 h 213667"/>
                <a:gd name="connsiteX30" fmla="*/ 402329 w 509976"/>
                <a:gd name="connsiteY30" fmla="*/ 176432 h 213667"/>
                <a:gd name="connsiteX31" fmla="*/ 463230 w 509976"/>
                <a:gd name="connsiteY31" fmla="*/ 177797 h 213667"/>
                <a:gd name="connsiteX32" fmla="*/ 492808 w 509976"/>
                <a:gd name="connsiteY32" fmla="*/ 178463 h 213667"/>
                <a:gd name="connsiteX33" fmla="*/ 493223 w 509976"/>
                <a:gd name="connsiteY33" fmla="*/ 178463 h 213667"/>
                <a:gd name="connsiteX34" fmla="*/ 482866 w 509976"/>
                <a:gd name="connsiteY34" fmla="*/ 192066 h 213667"/>
                <a:gd name="connsiteX35" fmla="*/ 482724 w 509976"/>
                <a:gd name="connsiteY35" fmla="*/ 191733 h 213667"/>
                <a:gd name="connsiteX36" fmla="*/ 483356 w 509976"/>
                <a:gd name="connsiteY36" fmla="*/ 193239 h 213667"/>
                <a:gd name="connsiteX37" fmla="*/ 481637 w 509976"/>
                <a:gd name="connsiteY37" fmla="*/ 189369 h 213667"/>
                <a:gd name="connsiteX38" fmla="*/ 474793 w 509976"/>
                <a:gd name="connsiteY38" fmla="*/ 175294 h 213667"/>
                <a:gd name="connsiteX39" fmla="*/ 447400 w 509976"/>
                <a:gd name="connsiteY39" fmla="*/ 129285 h 213667"/>
                <a:gd name="connsiteX40" fmla="*/ 437675 w 509976"/>
                <a:gd name="connsiteY40" fmla="*/ 115611 h 213667"/>
                <a:gd name="connsiteX41" fmla="*/ 435206 w 509976"/>
                <a:gd name="connsiteY41" fmla="*/ 112338 h 213667"/>
                <a:gd name="connsiteX42" fmla="*/ 433802 w 509976"/>
                <a:gd name="connsiteY42" fmla="*/ 110499 h 213667"/>
                <a:gd name="connsiteX43" fmla="*/ 434628 w 509976"/>
                <a:gd name="connsiteY43" fmla="*/ 111567 h 213667"/>
                <a:gd name="connsiteX44" fmla="*/ 433769 w 509976"/>
                <a:gd name="connsiteY44" fmla="*/ 110464 h 213667"/>
                <a:gd name="connsiteX45" fmla="*/ 428177 w 509976"/>
                <a:gd name="connsiteY45" fmla="*/ 103444 h 213667"/>
                <a:gd name="connsiteX46" fmla="*/ 402872 w 509976"/>
                <a:gd name="connsiteY46" fmla="*/ 75572 h 213667"/>
                <a:gd name="connsiteX47" fmla="*/ 388469 w 509976"/>
                <a:gd name="connsiteY47" fmla="*/ 62232 h 213667"/>
                <a:gd name="connsiteX48" fmla="*/ 380822 w 509976"/>
                <a:gd name="connsiteY48" fmla="*/ 55824 h 213667"/>
                <a:gd name="connsiteX49" fmla="*/ 377101 w 509976"/>
                <a:gd name="connsiteY49" fmla="*/ 52865 h 213667"/>
                <a:gd name="connsiteX50" fmla="*/ 376970 w 509976"/>
                <a:gd name="connsiteY50" fmla="*/ 52743 h 213667"/>
                <a:gd name="connsiteX51" fmla="*/ 376970 w 509976"/>
                <a:gd name="connsiteY51" fmla="*/ 52760 h 213667"/>
                <a:gd name="connsiteX52" fmla="*/ 374642 w 509976"/>
                <a:gd name="connsiteY52" fmla="*/ 50992 h 213667"/>
                <a:gd name="connsiteX53" fmla="*/ 339895 w 509976"/>
                <a:gd name="connsiteY53" fmla="*/ 29213 h 213667"/>
                <a:gd name="connsiteX54" fmla="*/ 330472 w 509976"/>
                <a:gd name="connsiteY54" fmla="*/ 24679 h 213667"/>
                <a:gd name="connsiteX55" fmla="*/ 325903 w 509976"/>
                <a:gd name="connsiteY55" fmla="*/ 22665 h 213667"/>
                <a:gd name="connsiteX56" fmla="*/ 325642 w 509976"/>
                <a:gd name="connsiteY56" fmla="*/ 22560 h 213667"/>
                <a:gd name="connsiteX57" fmla="*/ 322803 w 509976"/>
                <a:gd name="connsiteY57" fmla="*/ 21423 h 213667"/>
                <a:gd name="connsiteX58" fmla="*/ 302438 w 509976"/>
                <a:gd name="connsiteY58" fmla="*/ 14612 h 213667"/>
                <a:gd name="connsiteX59" fmla="*/ 280887 w 509976"/>
                <a:gd name="connsiteY59" fmla="*/ 9938 h 213667"/>
                <a:gd name="connsiteX60" fmla="*/ 278558 w 509976"/>
                <a:gd name="connsiteY60" fmla="*/ 9570 h 213667"/>
                <a:gd name="connsiteX61" fmla="*/ 277089 w 509976"/>
                <a:gd name="connsiteY61" fmla="*/ 9360 h 213667"/>
                <a:gd name="connsiteX62" fmla="*/ 277699 w 509976"/>
                <a:gd name="connsiteY62" fmla="*/ 9413 h 213667"/>
                <a:gd name="connsiteX63" fmla="*/ 277874 w 509976"/>
                <a:gd name="connsiteY63" fmla="*/ 9465 h 213667"/>
                <a:gd name="connsiteX64" fmla="*/ 271923 w 509976"/>
                <a:gd name="connsiteY64" fmla="*/ 8782 h 213667"/>
                <a:gd name="connsiteX65" fmla="*/ 260391 w 509976"/>
                <a:gd name="connsiteY65" fmla="*/ 7977 h 213667"/>
                <a:gd name="connsiteX66" fmla="*/ 236751 w 509976"/>
                <a:gd name="connsiteY66" fmla="*/ 8029 h 213667"/>
                <a:gd name="connsiteX67" fmla="*/ 225545 w 509976"/>
                <a:gd name="connsiteY67" fmla="*/ 8870 h 213667"/>
                <a:gd name="connsiteX68" fmla="*/ 219898 w 509976"/>
                <a:gd name="connsiteY68" fmla="*/ 9535 h 213667"/>
                <a:gd name="connsiteX69" fmla="*/ 220987 w 509976"/>
                <a:gd name="connsiteY69" fmla="*/ 9413 h 213667"/>
                <a:gd name="connsiteX70" fmla="*/ 219823 w 509976"/>
                <a:gd name="connsiteY70" fmla="*/ 9570 h 213667"/>
                <a:gd name="connsiteX71" fmla="*/ 216602 w 509976"/>
                <a:gd name="connsiteY71" fmla="*/ 10078 h 213667"/>
                <a:gd name="connsiteX72" fmla="*/ 174795 w 509976"/>
                <a:gd name="connsiteY72" fmla="*/ 21720 h 213667"/>
                <a:gd name="connsiteX73" fmla="*/ 172466 w 509976"/>
                <a:gd name="connsiteY73" fmla="*/ 22665 h 213667"/>
                <a:gd name="connsiteX74" fmla="*/ 171433 w 509976"/>
                <a:gd name="connsiteY74" fmla="*/ 23086 h 213667"/>
                <a:gd name="connsiteX75" fmla="*/ 171673 w 509976"/>
                <a:gd name="connsiteY75" fmla="*/ 22981 h 213667"/>
                <a:gd name="connsiteX76" fmla="*/ 171955 w 509976"/>
                <a:gd name="connsiteY76" fmla="*/ 22876 h 213667"/>
                <a:gd name="connsiteX77" fmla="*/ 167146 w 509976"/>
                <a:gd name="connsiteY77" fmla="*/ 25011 h 213667"/>
                <a:gd name="connsiteX78" fmla="*/ 157748 w 509976"/>
                <a:gd name="connsiteY78" fmla="*/ 29598 h 213667"/>
                <a:gd name="connsiteX79" fmla="*/ 139829 w 509976"/>
                <a:gd name="connsiteY79" fmla="*/ 39910 h 213667"/>
                <a:gd name="connsiteX80" fmla="*/ 123097 w 509976"/>
                <a:gd name="connsiteY80" fmla="*/ 51482 h 213667"/>
                <a:gd name="connsiteX81" fmla="*/ 121194 w 509976"/>
                <a:gd name="connsiteY81" fmla="*/ 52918 h 213667"/>
                <a:gd name="connsiteX82" fmla="*/ 122108 w 509976"/>
                <a:gd name="connsiteY82" fmla="*/ 52218 h 213667"/>
                <a:gd name="connsiteX83" fmla="*/ 121063 w 509976"/>
                <a:gd name="connsiteY83" fmla="*/ 53041 h 213667"/>
                <a:gd name="connsiteX84" fmla="*/ 116940 w 509976"/>
                <a:gd name="connsiteY84" fmla="*/ 56332 h 213667"/>
                <a:gd name="connsiteX85" fmla="*/ 109314 w 509976"/>
                <a:gd name="connsiteY85" fmla="*/ 62740 h 213667"/>
                <a:gd name="connsiteX86" fmla="*/ 81931 w 509976"/>
                <a:gd name="connsiteY86" fmla="*/ 89771 h 213667"/>
                <a:gd name="connsiteX87" fmla="*/ 69900 w 509976"/>
                <a:gd name="connsiteY87" fmla="*/ 103812 h 213667"/>
                <a:gd name="connsiteX88" fmla="*/ 64308 w 509976"/>
                <a:gd name="connsiteY88" fmla="*/ 110832 h 213667"/>
                <a:gd name="connsiteX89" fmla="*/ 64285 w 509976"/>
                <a:gd name="connsiteY89" fmla="*/ 110849 h 213667"/>
                <a:gd name="connsiteX90" fmla="*/ 64285 w 509976"/>
                <a:gd name="connsiteY90" fmla="*/ 110867 h 213667"/>
                <a:gd name="connsiteX91" fmla="*/ 63023 w 509976"/>
                <a:gd name="connsiteY91" fmla="*/ 112513 h 213667"/>
                <a:gd name="connsiteX92" fmla="*/ 60423 w 509976"/>
                <a:gd name="connsiteY92" fmla="*/ 115997 h 213667"/>
                <a:gd name="connsiteX93" fmla="*/ 28562 w 509976"/>
                <a:gd name="connsiteY93" fmla="*/ 165892 h 213667"/>
                <a:gd name="connsiteX94" fmla="*/ 14985 w 509976"/>
                <a:gd name="connsiteY94" fmla="*/ 193309 h 213667"/>
                <a:gd name="connsiteX95" fmla="*/ 15162 w 509976"/>
                <a:gd name="connsiteY95" fmla="*/ 192836 h 213667"/>
                <a:gd name="connsiteX96" fmla="*/ 15505 w 509976"/>
                <a:gd name="connsiteY96" fmla="*/ 192066 h 213667"/>
                <a:gd name="connsiteX97" fmla="*/ 5151 w 509976"/>
                <a:gd name="connsiteY97" fmla="*/ 178463 h 213667"/>
                <a:gd name="connsiteX98" fmla="*/ 29540 w 509976"/>
                <a:gd name="connsiteY98" fmla="*/ 177920 h 213667"/>
                <a:gd name="connsiteX99" fmla="*/ 87600 w 509976"/>
                <a:gd name="connsiteY99" fmla="*/ 176624 h 213667"/>
                <a:gd name="connsiteX100" fmla="*/ 158303 w 509976"/>
                <a:gd name="connsiteY100" fmla="*/ 175031 h 213667"/>
                <a:gd name="connsiteX101" fmla="*/ 219191 w 509976"/>
                <a:gd name="connsiteY101" fmla="*/ 173665 h 213667"/>
                <a:gd name="connsiteX102" fmla="*/ 248771 w 509976"/>
                <a:gd name="connsiteY102" fmla="*/ 173000 h 213667"/>
                <a:gd name="connsiteX103" fmla="*/ 249185 w 509976"/>
                <a:gd name="connsiteY103" fmla="*/ 172983 h 213667"/>
                <a:gd name="connsiteX104" fmla="*/ 259922 w 509976"/>
                <a:gd name="connsiteY104" fmla="*/ 183715 h 213667"/>
                <a:gd name="connsiteX105" fmla="*/ 249185 w 509976"/>
                <a:gd name="connsiteY105" fmla="*/ 194464 h 21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09976" h="213667">
                  <a:moveTo>
                    <a:pt x="249185" y="194464"/>
                  </a:moveTo>
                  <a:cubicBezTo>
                    <a:pt x="241059" y="194639"/>
                    <a:pt x="232920" y="194814"/>
                    <a:pt x="224795" y="195007"/>
                  </a:cubicBezTo>
                  <a:cubicBezTo>
                    <a:pt x="205441" y="195445"/>
                    <a:pt x="186087" y="195882"/>
                    <a:pt x="166734" y="196302"/>
                  </a:cubicBezTo>
                  <a:cubicBezTo>
                    <a:pt x="143169" y="196845"/>
                    <a:pt x="119606" y="197370"/>
                    <a:pt x="96042" y="197896"/>
                  </a:cubicBezTo>
                  <a:cubicBezTo>
                    <a:pt x="75742" y="198351"/>
                    <a:pt x="55441" y="198806"/>
                    <a:pt x="35148" y="199261"/>
                  </a:cubicBezTo>
                  <a:cubicBezTo>
                    <a:pt x="25300" y="199489"/>
                    <a:pt x="15416" y="199979"/>
                    <a:pt x="5566" y="199944"/>
                  </a:cubicBezTo>
                  <a:cubicBezTo>
                    <a:pt x="5428" y="199926"/>
                    <a:pt x="5289" y="199944"/>
                    <a:pt x="5151" y="199944"/>
                  </a:cubicBezTo>
                  <a:cubicBezTo>
                    <a:pt x="-1176" y="200084"/>
                    <a:pt x="-7869" y="192853"/>
                    <a:pt x="-5201" y="186358"/>
                  </a:cubicBezTo>
                  <a:cubicBezTo>
                    <a:pt x="-2144" y="178900"/>
                    <a:pt x="1359" y="171617"/>
                    <a:pt x="5039" y="164457"/>
                  </a:cubicBezTo>
                  <a:cubicBezTo>
                    <a:pt x="13324" y="148315"/>
                    <a:pt x="22660" y="132698"/>
                    <a:pt x="32912" y="117747"/>
                  </a:cubicBezTo>
                  <a:cubicBezTo>
                    <a:pt x="47130" y="97001"/>
                    <a:pt x="63079" y="77288"/>
                    <a:pt x="81050" y="59676"/>
                  </a:cubicBezTo>
                  <a:cubicBezTo>
                    <a:pt x="100937" y="40190"/>
                    <a:pt x="123490" y="22946"/>
                    <a:pt x="148369" y="10305"/>
                  </a:cubicBezTo>
                  <a:cubicBezTo>
                    <a:pt x="176176" y="-3805"/>
                    <a:pt x="206484" y="-12139"/>
                    <a:pt x="237675" y="-13487"/>
                  </a:cubicBezTo>
                  <a:cubicBezTo>
                    <a:pt x="268789" y="-14817"/>
                    <a:pt x="300001" y="-10563"/>
                    <a:pt x="329026" y="922"/>
                  </a:cubicBezTo>
                  <a:cubicBezTo>
                    <a:pt x="356355" y="11723"/>
                    <a:pt x="381060" y="27515"/>
                    <a:pt x="403254" y="46703"/>
                  </a:cubicBezTo>
                  <a:cubicBezTo>
                    <a:pt x="423032" y="63807"/>
                    <a:pt x="440351" y="83486"/>
                    <a:pt x="455952" y="104424"/>
                  </a:cubicBezTo>
                  <a:cubicBezTo>
                    <a:pt x="467929" y="120496"/>
                    <a:pt x="478743" y="137461"/>
                    <a:pt x="488349" y="155055"/>
                  </a:cubicBezTo>
                  <a:cubicBezTo>
                    <a:pt x="493255" y="164036"/>
                    <a:pt x="497922" y="173175"/>
                    <a:pt x="501970" y="182559"/>
                  </a:cubicBezTo>
                  <a:cubicBezTo>
                    <a:pt x="502515" y="183820"/>
                    <a:pt x="503057" y="185080"/>
                    <a:pt x="503568" y="186358"/>
                  </a:cubicBezTo>
                  <a:cubicBezTo>
                    <a:pt x="506245" y="192853"/>
                    <a:pt x="499543" y="200084"/>
                    <a:pt x="493223" y="199944"/>
                  </a:cubicBezTo>
                  <a:cubicBezTo>
                    <a:pt x="485086" y="199769"/>
                    <a:pt x="476959" y="199576"/>
                    <a:pt x="468832" y="199401"/>
                  </a:cubicBezTo>
                  <a:cubicBezTo>
                    <a:pt x="449478" y="198963"/>
                    <a:pt x="430124" y="198526"/>
                    <a:pt x="410771" y="198088"/>
                  </a:cubicBezTo>
                  <a:cubicBezTo>
                    <a:pt x="387206" y="197563"/>
                    <a:pt x="363643" y="197020"/>
                    <a:pt x="340068" y="196512"/>
                  </a:cubicBezTo>
                  <a:cubicBezTo>
                    <a:pt x="319779" y="196040"/>
                    <a:pt x="299479" y="195585"/>
                    <a:pt x="279178" y="195129"/>
                  </a:cubicBezTo>
                  <a:cubicBezTo>
                    <a:pt x="269334" y="194902"/>
                    <a:pt x="259444" y="194884"/>
                    <a:pt x="249600" y="194464"/>
                  </a:cubicBezTo>
                  <a:cubicBezTo>
                    <a:pt x="249458" y="194464"/>
                    <a:pt x="249326" y="194464"/>
                    <a:pt x="249185" y="194464"/>
                  </a:cubicBezTo>
                  <a:cubicBezTo>
                    <a:pt x="243572" y="194324"/>
                    <a:pt x="238187" y="189615"/>
                    <a:pt x="238447" y="183715"/>
                  </a:cubicBezTo>
                  <a:cubicBezTo>
                    <a:pt x="238708" y="178007"/>
                    <a:pt x="243169" y="172843"/>
                    <a:pt x="249185" y="172983"/>
                  </a:cubicBezTo>
                  <a:cubicBezTo>
                    <a:pt x="257311" y="173158"/>
                    <a:pt x="265449" y="173350"/>
                    <a:pt x="273576" y="173525"/>
                  </a:cubicBezTo>
                  <a:cubicBezTo>
                    <a:pt x="292930" y="173963"/>
                    <a:pt x="312284" y="174401"/>
                    <a:pt x="331637" y="174838"/>
                  </a:cubicBezTo>
                  <a:cubicBezTo>
                    <a:pt x="355201" y="175364"/>
                    <a:pt x="378764" y="175907"/>
                    <a:pt x="402329" y="176432"/>
                  </a:cubicBezTo>
                  <a:cubicBezTo>
                    <a:pt x="422629" y="176887"/>
                    <a:pt x="442928" y="177342"/>
                    <a:pt x="463230" y="177797"/>
                  </a:cubicBezTo>
                  <a:cubicBezTo>
                    <a:pt x="473064" y="178025"/>
                    <a:pt x="482985" y="177885"/>
                    <a:pt x="492808" y="178463"/>
                  </a:cubicBezTo>
                  <a:cubicBezTo>
                    <a:pt x="492940" y="178463"/>
                    <a:pt x="493081" y="178463"/>
                    <a:pt x="493223" y="178463"/>
                  </a:cubicBezTo>
                  <a:cubicBezTo>
                    <a:pt x="489774" y="182997"/>
                    <a:pt x="486315" y="187531"/>
                    <a:pt x="482866" y="192066"/>
                  </a:cubicBezTo>
                  <a:cubicBezTo>
                    <a:pt x="482822" y="191961"/>
                    <a:pt x="482768" y="191838"/>
                    <a:pt x="482724" y="191733"/>
                  </a:cubicBezTo>
                  <a:cubicBezTo>
                    <a:pt x="482920" y="192311"/>
                    <a:pt x="484226" y="195252"/>
                    <a:pt x="483356" y="193239"/>
                  </a:cubicBezTo>
                  <a:cubicBezTo>
                    <a:pt x="482801" y="191943"/>
                    <a:pt x="482224" y="190647"/>
                    <a:pt x="481637" y="189369"/>
                  </a:cubicBezTo>
                  <a:cubicBezTo>
                    <a:pt x="479471" y="184607"/>
                    <a:pt x="477176" y="179933"/>
                    <a:pt x="474793" y="175294"/>
                  </a:cubicBezTo>
                  <a:cubicBezTo>
                    <a:pt x="466635" y="159415"/>
                    <a:pt x="457463" y="144043"/>
                    <a:pt x="447400" y="129285"/>
                  </a:cubicBezTo>
                  <a:cubicBezTo>
                    <a:pt x="444245" y="124663"/>
                    <a:pt x="441015" y="120111"/>
                    <a:pt x="437675" y="115611"/>
                  </a:cubicBezTo>
                  <a:cubicBezTo>
                    <a:pt x="436859" y="114526"/>
                    <a:pt x="436032" y="113423"/>
                    <a:pt x="435206" y="112338"/>
                  </a:cubicBezTo>
                  <a:cubicBezTo>
                    <a:pt x="434737" y="111707"/>
                    <a:pt x="434269" y="111112"/>
                    <a:pt x="433802" y="110499"/>
                  </a:cubicBezTo>
                  <a:cubicBezTo>
                    <a:pt x="433366" y="109922"/>
                    <a:pt x="432573" y="108976"/>
                    <a:pt x="434628" y="111567"/>
                  </a:cubicBezTo>
                  <a:cubicBezTo>
                    <a:pt x="434347" y="111200"/>
                    <a:pt x="434063" y="110814"/>
                    <a:pt x="433769" y="110464"/>
                  </a:cubicBezTo>
                  <a:cubicBezTo>
                    <a:pt x="431930" y="108101"/>
                    <a:pt x="430069" y="105755"/>
                    <a:pt x="428177" y="103444"/>
                  </a:cubicBezTo>
                  <a:cubicBezTo>
                    <a:pt x="420236" y="93727"/>
                    <a:pt x="411804" y="84378"/>
                    <a:pt x="402872" y="75572"/>
                  </a:cubicBezTo>
                  <a:cubicBezTo>
                    <a:pt x="398206" y="70968"/>
                    <a:pt x="393408" y="66521"/>
                    <a:pt x="388469" y="62232"/>
                  </a:cubicBezTo>
                  <a:cubicBezTo>
                    <a:pt x="385956" y="60043"/>
                    <a:pt x="383411" y="57925"/>
                    <a:pt x="380822" y="55824"/>
                  </a:cubicBezTo>
                  <a:cubicBezTo>
                    <a:pt x="379591" y="54826"/>
                    <a:pt x="378351" y="53846"/>
                    <a:pt x="377101" y="52865"/>
                  </a:cubicBezTo>
                  <a:cubicBezTo>
                    <a:pt x="375991" y="52008"/>
                    <a:pt x="376480" y="52375"/>
                    <a:pt x="376970" y="52743"/>
                  </a:cubicBezTo>
                  <a:cubicBezTo>
                    <a:pt x="377427" y="53093"/>
                    <a:pt x="377884" y="53461"/>
                    <a:pt x="376970" y="52760"/>
                  </a:cubicBezTo>
                  <a:cubicBezTo>
                    <a:pt x="376187" y="52165"/>
                    <a:pt x="375414" y="51587"/>
                    <a:pt x="374642" y="50992"/>
                  </a:cubicBezTo>
                  <a:cubicBezTo>
                    <a:pt x="363677" y="42816"/>
                    <a:pt x="352078" y="35463"/>
                    <a:pt x="339895" y="29213"/>
                  </a:cubicBezTo>
                  <a:cubicBezTo>
                    <a:pt x="336794" y="27638"/>
                    <a:pt x="333650" y="26114"/>
                    <a:pt x="330472" y="24679"/>
                  </a:cubicBezTo>
                  <a:cubicBezTo>
                    <a:pt x="328962" y="23978"/>
                    <a:pt x="327426" y="23348"/>
                    <a:pt x="325903" y="22665"/>
                  </a:cubicBezTo>
                  <a:cubicBezTo>
                    <a:pt x="329200" y="24136"/>
                    <a:pt x="326427" y="22876"/>
                    <a:pt x="325642" y="22560"/>
                  </a:cubicBezTo>
                  <a:cubicBezTo>
                    <a:pt x="324697" y="22175"/>
                    <a:pt x="323750" y="21790"/>
                    <a:pt x="322803" y="21423"/>
                  </a:cubicBezTo>
                  <a:cubicBezTo>
                    <a:pt x="316134" y="18814"/>
                    <a:pt x="309336" y="16538"/>
                    <a:pt x="302438" y="14612"/>
                  </a:cubicBezTo>
                  <a:cubicBezTo>
                    <a:pt x="295355" y="12669"/>
                    <a:pt x="288154" y="11093"/>
                    <a:pt x="280887" y="9938"/>
                  </a:cubicBezTo>
                  <a:cubicBezTo>
                    <a:pt x="280115" y="9815"/>
                    <a:pt x="279330" y="9693"/>
                    <a:pt x="278558" y="9570"/>
                  </a:cubicBezTo>
                  <a:cubicBezTo>
                    <a:pt x="278068" y="9500"/>
                    <a:pt x="277569" y="9447"/>
                    <a:pt x="277089" y="9360"/>
                  </a:cubicBezTo>
                  <a:cubicBezTo>
                    <a:pt x="276372" y="9238"/>
                    <a:pt x="277058" y="9325"/>
                    <a:pt x="277699" y="9413"/>
                  </a:cubicBezTo>
                  <a:cubicBezTo>
                    <a:pt x="278362" y="9518"/>
                    <a:pt x="278971" y="9605"/>
                    <a:pt x="277874" y="9465"/>
                  </a:cubicBezTo>
                  <a:cubicBezTo>
                    <a:pt x="275894" y="9220"/>
                    <a:pt x="273914" y="8975"/>
                    <a:pt x="271923" y="8782"/>
                  </a:cubicBezTo>
                  <a:cubicBezTo>
                    <a:pt x="268092" y="8415"/>
                    <a:pt x="264241" y="8134"/>
                    <a:pt x="260391" y="7977"/>
                  </a:cubicBezTo>
                  <a:cubicBezTo>
                    <a:pt x="252535" y="7644"/>
                    <a:pt x="244605" y="7662"/>
                    <a:pt x="236751" y="8029"/>
                  </a:cubicBezTo>
                  <a:cubicBezTo>
                    <a:pt x="233008" y="8205"/>
                    <a:pt x="229277" y="8502"/>
                    <a:pt x="225545" y="8870"/>
                  </a:cubicBezTo>
                  <a:cubicBezTo>
                    <a:pt x="223663" y="9062"/>
                    <a:pt x="221781" y="9325"/>
                    <a:pt x="219898" y="9535"/>
                  </a:cubicBezTo>
                  <a:cubicBezTo>
                    <a:pt x="220007" y="9535"/>
                    <a:pt x="222761" y="9132"/>
                    <a:pt x="220987" y="9413"/>
                  </a:cubicBezTo>
                  <a:cubicBezTo>
                    <a:pt x="220595" y="9465"/>
                    <a:pt x="220203" y="9518"/>
                    <a:pt x="219823" y="9570"/>
                  </a:cubicBezTo>
                  <a:cubicBezTo>
                    <a:pt x="218747" y="9728"/>
                    <a:pt x="217680" y="9903"/>
                    <a:pt x="216602" y="10078"/>
                  </a:cubicBezTo>
                  <a:cubicBezTo>
                    <a:pt x="202297" y="12424"/>
                    <a:pt x="188273" y="16363"/>
                    <a:pt x="174795" y="21720"/>
                  </a:cubicBezTo>
                  <a:cubicBezTo>
                    <a:pt x="174012" y="22035"/>
                    <a:pt x="173238" y="22350"/>
                    <a:pt x="172466" y="22665"/>
                  </a:cubicBezTo>
                  <a:cubicBezTo>
                    <a:pt x="172118" y="22806"/>
                    <a:pt x="171782" y="22946"/>
                    <a:pt x="171433" y="23086"/>
                  </a:cubicBezTo>
                  <a:cubicBezTo>
                    <a:pt x="170455" y="23488"/>
                    <a:pt x="171064" y="23243"/>
                    <a:pt x="171673" y="22981"/>
                  </a:cubicBezTo>
                  <a:cubicBezTo>
                    <a:pt x="172303" y="22718"/>
                    <a:pt x="172935" y="22456"/>
                    <a:pt x="171955" y="22876"/>
                  </a:cubicBezTo>
                  <a:cubicBezTo>
                    <a:pt x="170346" y="23576"/>
                    <a:pt x="168735" y="24276"/>
                    <a:pt x="167146" y="25011"/>
                  </a:cubicBezTo>
                  <a:cubicBezTo>
                    <a:pt x="163980" y="26465"/>
                    <a:pt x="160838" y="28005"/>
                    <a:pt x="157748" y="29598"/>
                  </a:cubicBezTo>
                  <a:cubicBezTo>
                    <a:pt x="151622" y="32767"/>
                    <a:pt x="145650" y="36199"/>
                    <a:pt x="139829" y="39910"/>
                  </a:cubicBezTo>
                  <a:cubicBezTo>
                    <a:pt x="134108" y="43534"/>
                    <a:pt x="128526" y="47403"/>
                    <a:pt x="123097" y="51482"/>
                  </a:cubicBezTo>
                  <a:cubicBezTo>
                    <a:pt x="122457" y="51955"/>
                    <a:pt x="121825" y="52445"/>
                    <a:pt x="121194" y="52918"/>
                  </a:cubicBezTo>
                  <a:cubicBezTo>
                    <a:pt x="119867" y="53933"/>
                    <a:pt x="122064" y="52253"/>
                    <a:pt x="122108" y="52218"/>
                  </a:cubicBezTo>
                  <a:cubicBezTo>
                    <a:pt x="121760" y="52480"/>
                    <a:pt x="121411" y="52760"/>
                    <a:pt x="121063" y="53041"/>
                  </a:cubicBezTo>
                  <a:cubicBezTo>
                    <a:pt x="119682" y="54126"/>
                    <a:pt x="118300" y="55211"/>
                    <a:pt x="116940" y="56332"/>
                  </a:cubicBezTo>
                  <a:cubicBezTo>
                    <a:pt x="114361" y="58415"/>
                    <a:pt x="111816" y="60569"/>
                    <a:pt x="109314" y="62740"/>
                  </a:cubicBezTo>
                  <a:cubicBezTo>
                    <a:pt x="99653" y="71178"/>
                    <a:pt x="90537" y="80247"/>
                    <a:pt x="81931" y="89771"/>
                  </a:cubicBezTo>
                  <a:cubicBezTo>
                    <a:pt x="77808" y="94340"/>
                    <a:pt x="73794" y="99032"/>
                    <a:pt x="69900" y="103812"/>
                  </a:cubicBezTo>
                  <a:cubicBezTo>
                    <a:pt x="68007" y="106140"/>
                    <a:pt x="66146" y="108469"/>
                    <a:pt x="64308" y="110832"/>
                  </a:cubicBezTo>
                  <a:cubicBezTo>
                    <a:pt x="63492" y="111882"/>
                    <a:pt x="63883" y="111357"/>
                    <a:pt x="64285" y="110849"/>
                  </a:cubicBezTo>
                  <a:cubicBezTo>
                    <a:pt x="64688" y="110324"/>
                    <a:pt x="65091" y="109799"/>
                    <a:pt x="64285" y="110867"/>
                  </a:cubicBezTo>
                  <a:cubicBezTo>
                    <a:pt x="63862" y="111410"/>
                    <a:pt x="63448" y="111970"/>
                    <a:pt x="63023" y="112513"/>
                  </a:cubicBezTo>
                  <a:cubicBezTo>
                    <a:pt x="62153" y="113668"/>
                    <a:pt x="61283" y="114824"/>
                    <a:pt x="60423" y="115997"/>
                  </a:cubicBezTo>
                  <a:cubicBezTo>
                    <a:pt x="48664" y="131858"/>
                    <a:pt x="38028" y="148560"/>
                    <a:pt x="28562" y="165892"/>
                  </a:cubicBezTo>
                  <a:cubicBezTo>
                    <a:pt x="23674" y="174838"/>
                    <a:pt x="19052" y="183942"/>
                    <a:pt x="14985" y="193309"/>
                  </a:cubicBezTo>
                  <a:cubicBezTo>
                    <a:pt x="14430" y="194587"/>
                    <a:pt x="14792" y="193711"/>
                    <a:pt x="15162" y="192836"/>
                  </a:cubicBezTo>
                  <a:cubicBezTo>
                    <a:pt x="15496" y="192048"/>
                    <a:pt x="15836" y="191243"/>
                    <a:pt x="15505" y="192066"/>
                  </a:cubicBezTo>
                  <a:cubicBezTo>
                    <a:pt x="12054" y="187531"/>
                    <a:pt x="8603" y="182997"/>
                    <a:pt x="5151" y="178463"/>
                  </a:cubicBezTo>
                  <a:cubicBezTo>
                    <a:pt x="13281" y="178287"/>
                    <a:pt x="21412" y="178112"/>
                    <a:pt x="29540" y="177920"/>
                  </a:cubicBezTo>
                  <a:cubicBezTo>
                    <a:pt x="48893" y="177482"/>
                    <a:pt x="68245" y="177044"/>
                    <a:pt x="87600" y="176624"/>
                  </a:cubicBezTo>
                  <a:cubicBezTo>
                    <a:pt x="111163" y="176082"/>
                    <a:pt x="134727" y="175556"/>
                    <a:pt x="158303" y="175031"/>
                  </a:cubicBezTo>
                  <a:cubicBezTo>
                    <a:pt x="178592" y="174576"/>
                    <a:pt x="198892" y="174121"/>
                    <a:pt x="219191" y="173665"/>
                  </a:cubicBezTo>
                  <a:cubicBezTo>
                    <a:pt x="229037" y="173438"/>
                    <a:pt x="238915" y="172948"/>
                    <a:pt x="248771" y="173000"/>
                  </a:cubicBezTo>
                  <a:cubicBezTo>
                    <a:pt x="248913" y="173000"/>
                    <a:pt x="249045" y="172983"/>
                    <a:pt x="249185" y="172983"/>
                  </a:cubicBezTo>
                  <a:cubicBezTo>
                    <a:pt x="254810" y="172860"/>
                    <a:pt x="260184" y="178007"/>
                    <a:pt x="259922" y="183715"/>
                  </a:cubicBezTo>
                  <a:cubicBezTo>
                    <a:pt x="259661" y="189632"/>
                    <a:pt x="255202" y="194324"/>
                    <a:pt x="249185" y="194464"/>
                  </a:cubicBezTo>
                </a:path>
              </a:pathLst>
            </a:custGeom>
            <a:ln w="175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EDFD115-A81A-98E9-FE23-01E34B373854}"/>
                </a:ext>
              </a:extLst>
            </p:cNvPr>
            <p:cNvSpPr/>
            <p:nvPr/>
          </p:nvSpPr>
          <p:spPr>
            <a:xfrm flipV="1">
              <a:off x="5733336" y="4032072"/>
              <a:ext cx="665749" cy="262089"/>
            </a:xfrm>
            <a:custGeom>
              <a:avLst/>
              <a:gdLst>
                <a:gd name="connsiteX0" fmla="*/ 238204 w 488074"/>
                <a:gd name="connsiteY0" fmla="*/ 172884 h 192143"/>
                <a:gd name="connsiteX1" fmla="*/ -5831 w 488074"/>
                <a:gd name="connsiteY1" fmla="*/ 178361 h 192143"/>
                <a:gd name="connsiteX2" fmla="*/ 238204 w 488074"/>
                <a:gd name="connsiteY2" fmla="*/ -13764 h 192143"/>
                <a:gd name="connsiteX3" fmla="*/ 482243 w 488074"/>
                <a:gd name="connsiteY3" fmla="*/ 178361 h 192143"/>
                <a:gd name="connsiteX4" fmla="*/ 238204 w 488074"/>
                <a:gd name="connsiteY4" fmla="*/ 172884 h 19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74" h="192143">
                  <a:moveTo>
                    <a:pt x="238204" y="172884"/>
                  </a:moveTo>
                  <a:lnTo>
                    <a:pt x="-5831" y="178361"/>
                  </a:lnTo>
                  <a:cubicBezTo>
                    <a:pt x="-5831" y="178361"/>
                    <a:pt x="73788" y="-15927"/>
                    <a:pt x="238204" y="-13764"/>
                  </a:cubicBezTo>
                  <a:cubicBezTo>
                    <a:pt x="402618" y="-15927"/>
                    <a:pt x="482243" y="178361"/>
                    <a:pt x="482243" y="178361"/>
                  </a:cubicBezTo>
                  <a:lnTo>
                    <a:pt x="238204" y="172884"/>
                  </a:lnTo>
                </a:path>
              </a:pathLst>
            </a:custGeom>
            <a:ln w="17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C0CA9A8-0FE7-B371-7E9C-B909D6A6FDCD}"/>
                </a:ext>
              </a:extLst>
            </p:cNvPr>
            <p:cNvSpPr/>
            <p:nvPr/>
          </p:nvSpPr>
          <p:spPr>
            <a:xfrm flipV="1">
              <a:off x="6091279" y="4057953"/>
              <a:ext cx="295775" cy="235810"/>
            </a:xfrm>
            <a:custGeom>
              <a:avLst/>
              <a:gdLst>
                <a:gd name="connsiteX0" fmla="*/ -6458 w 216839"/>
                <a:gd name="connsiteY0" fmla="*/ -13823 h 172877"/>
                <a:gd name="connsiteX1" fmla="*/ -5969 w 216839"/>
                <a:gd name="connsiteY1" fmla="*/ -13493 h 172877"/>
                <a:gd name="connsiteX2" fmla="*/ 210219 w 216839"/>
                <a:gd name="connsiteY2" fmla="*/ 159038 h 172877"/>
                <a:gd name="connsiteX3" fmla="*/ 210382 w 216839"/>
                <a:gd name="connsiteY3" fmla="*/ 159055 h 172877"/>
                <a:gd name="connsiteX4" fmla="*/ -6458 w 216839"/>
                <a:gd name="connsiteY4" fmla="*/ -13823 h 17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39" h="172877">
                  <a:moveTo>
                    <a:pt x="-6458" y="-13823"/>
                  </a:moveTo>
                  <a:cubicBezTo>
                    <a:pt x="-6295" y="-13719"/>
                    <a:pt x="-6132" y="-13597"/>
                    <a:pt x="-5969" y="-13493"/>
                  </a:cubicBezTo>
                  <a:cubicBezTo>
                    <a:pt x="115158" y="-3844"/>
                    <a:pt x="186426" y="112574"/>
                    <a:pt x="210219" y="159038"/>
                  </a:cubicBezTo>
                  <a:cubicBezTo>
                    <a:pt x="210273" y="159038"/>
                    <a:pt x="210328" y="159055"/>
                    <a:pt x="210382" y="159055"/>
                  </a:cubicBezTo>
                  <a:cubicBezTo>
                    <a:pt x="186721" y="112730"/>
                    <a:pt x="115224" y="-4416"/>
                    <a:pt x="-6458" y="-13823"/>
                  </a:cubicBezTo>
                </a:path>
              </a:pathLst>
            </a:custGeom>
            <a:ln w="17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B733D420-2341-09A1-70F7-81B69AAA32E7}"/>
                </a:ext>
              </a:extLst>
            </p:cNvPr>
            <p:cNvSpPr/>
            <p:nvPr/>
          </p:nvSpPr>
          <p:spPr>
            <a:xfrm flipV="1">
              <a:off x="6802316" y="3903126"/>
              <a:ext cx="381925" cy="405628"/>
            </a:xfrm>
            <a:custGeom>
              <a:avLst/>
              <a:gdLst>
                <a:gd name="connsiteX0" fmla="*/ 47476 w 279997"/>
                <a:gd name="connsiteY0" fmla="*/ 229574 h 297374"/>
                <a:gd name="connsiteX1" fmla="*/ 49639 w 279997"/>
                <a:gd name="connsiteY1" fmla="*/ 226961 h 297374"/>
                <a:gd name="connsiteX2" fmla="*/ 49639 w 279997"/>
                <a:gd name="connsiteY2" fmla="*/ 226943 h 297374"/>
                <a:gd name="connsiteX3" fmla="*/ 47476 w 279997"/>
                <a:gd name="connsiteY3" fmla="*/ 229574 h 297374"/>
                <a:gd name="connsiteX4" fmla="*/ -8531 w 279997"/>
                <a:gd name="connsiteY4" fmla="*/ 225195 h 297374"/>
                <a:gd name="connsiteX5" fmla="*/ 85482 w 279997"/>
                <a:gd name="connsiteY5" fmla="*/ 8372 h 297374"/>
                <a:gd name="connsiteX6" fmla="*/ 179981 w 279997"/>
                <a:gd name="connsiteY6" fmla="*/ -512 h 297374"/>
                <a:gd name="connsiteX7" fmla="*/ 209265 w 279997"/>
                <a:gd name="connsiteY7" fmla="*/ 29780 h 297374"/>
                <a:gd name="connsiteX8" fmla="*/ 213986 w 279997"/>
                <a:gd name="connsiteY8" fmla="*/ 33691 h 297374"/>
                <a:gd name="connsiteX9" fmla="*/ 248802 w 279997"/>
                <a:gd name="connsiteY9" fmla="*/ 56559 h 297374"/>
                <a:gd name="connsiteX10" fmla="*/ 257686 w 279997"/>
                <a:gd name="connsiteY10" fmla="*/ 151040 h 297374"/>
                <a:gd name="connsiteX11" fmla="*/ 62181 w 279997"/>
                <a:gd name="connsiteY11" fmla="*/ 283815 h 297374"/>
                <a:gd name="connsiteX12" fmla="*/ 21869 w 279997"/>
                <a:gd name="connsiteY12" fmla="*/ 260299 h 297374"/>
                <a:gd name="connsiteX13" fmla="*/ 21923 w 279997"/>
                <a:gd name="connsiteY13" fmla="*/ 260226 h 297374"/>
                <a:gd name="connsiteX14" fmla="*/ -8531 w 279997"/>
                <a:gd name="connsiteY14" fmla="*/ 225195 h 29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997" h="297374">
                  <a:moveTo>
                    <a:pt x="47476" y="229574"/>
                  </a:moveTo>
                  <a:lnTo>
                    <a:pt x="49639" y="226961"/>
                  </a:lnTo>
                  <a:lnTo>
                    <a:pt x="49639" y="226943"/>
                  </a:lnTo>
                  <a:lnTo>
                    <a:pt x="47476" y="229574"/>
                  </a:lnTo>
                  <a:moveTo>
                    <a:pt x="-8531" y="225195"/>
                  </a:moveTo>
                  <a:cubicBezTo>
                    <a:pt x="-8531" y="225195"/>
                    <a:pt x="4696" y="107827"/>
                    <a:pt x="85482" y="8372"/>
                  </a:cubicBezTo>
                  <a:cubicBezTo>
                    <a:pt x="85482" y="8372"/>
                    <a:pt x="116135" y="-34373"/>
                    <a:pt x="179981" y="-512"/>
                  </a:cubicBezTo>
                  <a:lnTo>
                    <a:pt x="209265" y="29780"/>
                  </a:lnTo>
                  <a:lnTo>
                    <a:pt x="213986" y="33691"/>
                  </a:lnTo>
                  <a:lnTo>
                    <a:pt x="248802" y="56559"/>
                  </a:lnTo>
                  <a:cubicBezTo>
                    <a:pt x="293961" y="112963"/>
                    <a:pt x="257686" y="151040"/>
                    <a:pt x="257686" y="151040"/>
                  </a:cubicBezTo>
                  <a:cubicBezTo>
                    <a:pt x="175026" y="248946"/>
                    <a:pt x="62181" y="283815"/>
                    <a:pt x="62181" y="283815"/>
                  </a:cubicBezTo>
                  <a:lnTo>
                    <a:pt x="21869" y="260299"/>
                  </a:lnTo>
                  <a:lnTo>
                    <a:pt x="21923" y="260226"/>
                  </a:lnTo>
                  <a:lnTo>
                    <a:pt x="-8531" y="225195"/>
                  </a:ln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1A344D6-C3DD-827D-315D-2354071FE03B}"/>
                </a:ext>
              </a:extLst>
            </p:cNvPr>
            <p:cNvSpPr/>
            <p:nvPr/>
          </p:nvSpPr>
          <p:spPr>
            <a:xfrm flipV="1">
              <a:off x="6787609" y="3888562"/>
              <a:ext cx="411260" cy="434859"/>
            </a:xfrm>
            <a:custGeom>
              <a:avLst/>
              <a:gdLst>
                <a:gd name="connsiteX0" fmla="*/ -8453 w 301503"/>
                <a:gd name="connsiteY0" fmla="*/ 235996 h 318804"/>
                <a:gd name="connsiteX1" fmla="*/ -6156 w 301503"/>
                <a:gd name="connsiteY1" fmla="*/ 220783 h 318804"/>
                <a:gd name="connsiteX2" fmla="*/ 1242 w 301503"/>
                <a:gd name="connsiteY2" fmla="*/ 187410 h 318804"/>
                <a:gd name="connsiteX3" fmla="*/ 16545 w 301503"/>
                <a:gd name="connsiteY3" fmla="*/ 139330 h 318804"/>
                <a:gd name="connsiteX4" fmla="*/ 43136 w 301503"/>
                <a:gd name="connsiteY4" fmla="*/ 80180 h 318804"/>
                <a:gd name="connsiteX5" fmla="*/ 83021 w 301503"/>
                <a:gd name="connsiteY5" fmla="*/ 18752 h 318804"/>
                <a:gd name="connsiteX6" fmla="*/ 88701 w 301503"/>
                <a:gd name="connsiteY6" fmla="*/ 11589 h 318804"/>
                <a:gd name="connsiteX7" fmla="*/ 87037 w 301503"/>
                <a:gd name="connsiteY7" fmla="*/ 13759 h 318804"/>
                <a:gd name="connsiteX8" fmla="*/ 100242 w 301503"/>
                <a:gd name="connsiteY8" fmla="*/ 771 h 318804"/>
                <a:gd name="connsiteX9" fmla="*/ 131227 w 301503"/>
                <a:gd name="connsiteY9" fmla="*/ -12343 h 318804"/>
                <a:gd name="connsiteX10" fmla="*/ 144124 w 301503"/>
                <a:gd name="connsiteY10" fmla="*/ -13500 h 318804"/>
                <a:gd name="connsiteX11" fmla="*/ 158071 w 301503"/>
                <a:gd name="connsiteY11" fmla="*/ -12325 h 318804"/>
                <a:gd name="connsiteX12" fmla="*/ 187013 w 301503"/>
                <a:gd name="connsiteY12" fmla="*/ -3443 h 318804"/>
                <a:gd name="connsiteX13" fmla="*/ 194320 w 301503"/>
                <a:gd name="connsiteY13" fmla="*/ 48 h 318804"/>
                <a:gd name="connsiteX14" fmla="*/ 198607 w 301503"/>
                <a:gd name="connsiteY14" fmla="*/ 2924 h 318804"/>
                <a:gd name="connsiteX15" fmla="*/ 201357 w 301503"/>
                <a:gd name="connsiteY15" fmla="*/ 5764 h 318804"/>
                <a:gd name="connsiteX16" fmla="*/ 212536 w 301503"/>
                <a:gd name="connsiteY16" fmla="*/ 17341 h 318804"/>
                <a:gd name="connsiteX17" fmla="*/ 224130 w 301503"/>
                <a:gd name="connsiteY17" fmla="*/ 29333 h 318804"/>
                <a:gd name="connsiteX18" fmla="*/ 230136 w 301503"/>
                <a:gd name="connsiteY18" fmla="*/ 35031 h 318804"/>
                <a:gd name="connsiteX19" fmla="*/ 232397 w 301503"/>
                <a:gd name="connsiteY19" fmla="*/ 36913 h 318804"/>
                <a:gd name="connsiteX20" fmla="*/ 230226 w 301503"/>
                <a:gd name="connsiteY20" fmla="*/ 35230 h 318804"/>
                <a:gd name="connsiteX21" fmla="*/ 258861 w 301503"/>
                <a:gd name="connsiteY21" fmla="*/ 54024 h 318804"/>
                <a:gd name="connsiteX22" fmla="*/ 264360 w 301503"/>
                <a:gd name="connsiteY22" fmla="*/ 57642 h 318804"/>
                <a:gd name="connsiteX23" fmla="*/ 267561 w 301503"/>
                <a:gd name="connsiteY23" fmla="*/ 60193 h 318804"/>
                <a:gd name="connsiteX24" fmla="*/ 275321 w 301503"/>
                <a:gd name="connsiteY24" fmla="*/ 70648 h 318804"/>
                <a:gd name="connsiteX25" fmla="*/ 290769 w 301503"/>
                <a:gd name="connsiteY25" fmla="*/ 104492 h 318804"/>
                <a:gd name="connsiteX26" fmla="*/ 292976 w 301503"/>
                <a:gd name="connsiteY26" fmla="*/ 120717 h 318804"/>
                <a:gd name="connsiteX27" fmla="*/ 291963 w 301503"/>
                <a:gd name="connsiteY27" fmla="*/ 135134 h 318804"/>
                <a:gd name="connsiteX28" fmla="*/ 285252 w 301503"/>
                <a:gd name="connsiteY28" fmla="*/ 155809 h 318804"/>
                <a:gd name="connsiteX29" fmla="*/ 264758 w 301503"/>
                <a:gd name="connsiteY29" fmla="*/ 182273 h 318804"/>
                <a:gd name="connsiteX30" fmla="*/ 209099 w 301503"/>
                <a:gd name="connsiteY30" fmla="*/ 232704 h 318804"/>
                <a:gd name="connsiteX31" fmla="*/ 156425 w 301503"/>
                <a:gd name="connsiteY31" fmla="*/ 267904 h 318804"/>
                <a:gd name="connsiteX32" fmla="*/ 112560 w 301503"/>
                <a:gd name="connsiteY32" fmla="*/ 290406 h 318804"/>
                <a:gd name="connsiteX33" fmla="*/ 82153 w 301503"/>
                <a:gd name="connsiteY33" fmla="*/ 302815 h 318804"/>
                <a:gd name="connsiteX34" fmla="*/ 76365 w 301503"/>
                <a:gd name="connsiteY34" fmla="*/ 304805 h 318804"/>
                <a:gd name="connsiteX35" fmla="*/ 67483 w 301503"/>
                <a:gd name="connsiteY35" fmla="*/ 303846 h 318804"/>
                <a:gd name="connsiteX36" fmla="*/ 63757 w 301503"/>
                <a:gd name="connsiteY36" fmla="*/ 301658 h 318804"/>
                <a:gd name="connsiteX37" fmla="*/ 29967 w 301503"/>
                <a:gd name="connsiteY37" fmla="*/ 281959 h 318804"/>
                <a:gd name="connsiteX38" fmla="*/ 27254 w 301503"/>
                <a:gd name="connsiteY38" fmla="*/ 280385 h 318804"/>
                <a:gd name="connsiteX39" fmla="*/ 22135 w 301503"/>
                <a:gd name="connsiteY39" fmla="*/ 272535 h 318804"/>
                <a:gd name="connsiteX40" fmla="*/ 25101 w 301503"/>
                <a:gd name="connsiteY40" fmla="*/ 263509 h 318804"/>
                <a:gd name="connsiteX41" fmla="*/ 25156 w 301503"/>
                <a:gd name="connsiteY41" fmla="*/ 263436 h 318804"/>
                <a:gd name="connsiteX42" fmla="*/ 25156 w 301503"/>
                <a:gd name="connsiteY42" fmla="*/ 278631 h 318804"/>
                <a:gd name="connsiteX43" fmla="*/ -1507 w 301503"/>
                <a:gd name="connsiteY43" fmla="*/ 247952 h 318804"/>
                <a:gd name="connsiteX44" fmla="*/ -5306 w 301503"/>
                <a:gd name="connsiteY44" fmla="*/ 243593 h 318804"/>
                <a:gd name="connsiteX45" fmla="*/ -8453 w 301503"/>
                <a:gd name="connsiteY45" fmla="*/ 235996 h 318804"/>
                <a:gd name="connsiteX46" fmla="*/ -5306 w 301503"/>
                <a:gd name="connsiteY46" fmla="*/ 228417 h 318804"/>
                <a:gd name="connsiteX47" fmla="*/ 2292 w 301503"/>
                <a:gd name="connsiteY47" fmla="*/ 225269 h 318804"/>
                <a:gd name="connsiteX48" fmla="*/ 9889 w 301503"/>
                <a:gd name="connsiteY48" fmla="*/ 228417 h 318804"/>
                <a:gd name="connsiteX49" fmla="*/ 36551 w 301503"/>
                <a:gd name="connsiteY49" fmla="*/ 259095 h 318804"/>
                <a:gd name="connsiteX50" fmla="*/ 40332 w 301503"/>
                <a:gd name="connsiteY50" fmla="*/ 263436 h 318804"/>
                <a:gd name="connsiteX51" fmla="*/ 43479 w 301503"/>
                <a:gd name="connsiteY51" fmla="*/ 271034 h 318804"/>
                <a:gd name="connsiteX52" fmla="*/ 40332 w 301503"/>
                <a:gd name="connsiteY52" fmla="*/ 278631 h 318804"/>
                <a:gd name="connsiteX53" fmla="*/ 40278 w 301503"/>
                <a:gd name="connsiteY53" fmla="*/ 278703 h 318804"/>
                <a:gd name="connsiteX54" fmla="*/ 38107 w 301503"/>
                <a:gd name="connsiteY54" fmla="*/ 261826 h 318804"/>
                <a:gd name="connsiteX55" fmla="*/ 73470 w 301503"/>
                <a:gd name="connsiteY55" fmla="*/ 282466 h 318804"/>
                <a:gd name="connsiteX56" fmla="*/ 78409 w 301503"/>
                <a:gd name="connsiteY56" fmla="*/ 285360 h 318804"/>
                <a:gd name="connsiteX57" fmla="*/ 70142 w 301503"/>
                <a:gd name="connsiteY57" fmla="*/ 284256 h 318804"/>
                <a:gd name="connsiteX58" fmla="*/ 85554 w 301503"/>
                <a:gd name="connsiteY58" fmla="*/ 278685 h 318804"/>
                <a:gd name="connsiteX59" fmla="*/ 94761 w 301503"/>
                <a:gd name="connsiteY59" fmla="*/ 274941 h 318804"/>
                <a:gd name="connsiteX60" fmla="*/ 92192 w 301503"/>
                <a:gd name="connsiteY60" fmla="*/ 276026 h 318804"/>
                <a:gd name="connsiteX61" fmla="*/ 127555 w 301503"/>
                <a:gd name="connsiteY61" fmla="*/ 259294 h 318804"/>
                <a:gd name="connsiteX62" fmla="*/ 171710 w 301503"/>
                <a:gd name="connsiteY62" fmla="*/ 233156 h 318804"/>
                <a:gd name="connsiteX63" fmla="*/ 198752 w 301503"/>
                <a:gd name="connsiteY63" fmla="*/ 213783 h 318804"/>
                <a:gd name="connsiteX64" fmla="*/ 196581 w 301503"/>
                <a:gd name="connsiteY64" fmla="*/ 215447 h 318804"/>
                <a:gd name="connsiteX65" fmla="*/ 259964 w 301503"/>
                <a:gd name="connsiteY65" fmla="*/ 155375 h 318804"/>
                <a:gd name="connsiteX66" fmla="*/ 262569 w 301503"/>
                <a:gd name="connsiteY66" fmla="*/ 152264 h 318804"/>
                <a:gd name="connsiteX67" fmla="*/ 260887 w 301503"/>
                <a:gd name="connsiteY67" fmla="*/ 154434 h 318804"/>
                <a:gd name="connsiteX68" fmla="*/ 268140 w 301503"/>
                <a:gd name="connsiteY68" fmla="*/ 141863 h 318804"/>
                <a:gd name="connsiteX69" fmla="*/ 267055 w 301503"/>
                <a:gd name="connsiteY69" fmla="*/ 144431 h 318804"/>
                <a:gd name="connsiteX70" fmla="*/ 271378 w 301503"/>
                <a:gd name="connsiteY70" fmla="*/ 128586 h 318804"/>
                <a:gd name="connsiteX71" fmla="*/ 270998 w 301503"/>
                <a:gd name="connsiteY71" fmla="*/ 131444 h 318804"/>
                <a:gd name="connsiteX72" fmla="*/ 270944 w 301503"/>
                <a:gd name="connsiteY72" fmla="*/ 114133 h 318804"/>
                <a:gd name="connsiteX73" fmla="*/ 271324 w 301503"/>
                <a:gd name="connsiteY73" fmla="*/ 116991 h 318804"/>
                <a:gd name="connsiteX74" fmla="*/ 265825 w 301503"/>
                <a:gd name="connsiteY74" fmla="*/ 97310 h 318804"/>
                <a:gd name="connsiteX75" fmla="*/ 266910 w 301503"/>
                <a:gd name="connsiteY75" fmla="*/ 99879 h 318804"/>
                <a:gd name="connsiteX76" fmla="*/ 252077 w 301503"/>
                <a:gd name="connsiteY76" fmla="*/ 74971 h 318804"/>
                <a:gd name="connsiteX77" fmla="*/ 253742 w 301503"/>
                <a:gd name="connsiteY77" fmla="*/ 77142 h 318804"/>
                <a:gd name="connsiteX78" fmla="*/ 252023 w 301503"/>
                <a:gd name="connsiteY78" fmla="*/ 74935 h 318804"/>
                <a:gd name="connsiteX79" fmla="*/ 254194 w 301503"/>
                <a:gd name="connsiteY79" fmla="*/ 76635 h 318804"/>
                <a:gd name="connsiteX80" fmla="*/ 221616 w 301503"/>
                <a:gd name="connsiteY80" fmla="*/ 55236 h 318804"/>
                <a:gd name="connsiteX81" fmla="*/ 211468 w 301503"/>
                <a:gd name="connsiteY81" fmla="*/ 47115 h 318804"/>
                <a:gd name="connsiteX82" fmla="*/ 196563 w 301503"/>
                <a:gd name="connsiteY82" fmla="*/ 31703 h 318804"/>
                <a:gd name="connsiteX83" fmla="*/ 183196 w 301503"/>
                <a:gd name="connsiteY83" fmla="*/ 17883 h 318804"/>
                <a:gd name="connsiteX84" fmla="*/ 185385 w 301503"/>
                <a:gd name="connsiteY84" fmla="*/ 19548 h 318804"/>
                <a:gd name="connsiteX85" fmla="*/ 174405 w 301503"/>
                <a:gd name="connsiteY85" fmla="*/ 14338 h 318804"/>
                <a:gd name="connsiteX86" fmla="*/ 176973 w 301503"/>
                <a:gd name="connsiteY86" fmla="*/ 15405 h 318804"/>
                <a:gd name="connsiteX87" fmla="*/ 151812 w 301503"/>
                <a:gd name="connsiteY87" fmla="*/ 8296 h 318804"/>
                <a:gd name="connsiteX88" fmla="*/ 154670 w 301503"/>
                <a:gd name="connsiteY88" fmla="*/ 8694 h 318804"/>
                <a:gd name="connsiteX89" fmla="*/ 135279 w 301503"/>
                <a:gd name="connsiteY89" fmla="*/ 8586 h 318804"/>
                <a:gd name="connsiteX90" fmla="*/ 138137 w 301503"/>
                <a:gd name="connsiteY90" fmla="*/ 8206 h 318804"/>
                <a:gd name="connsiteX91" fmla="*/ 122002 w 301503"/>
                <a:gd name="connsiteY91" fmla="*/ 12583 h 318804"/>
                <a:gd name="connsiteX92" fmla="*/ 124571 w 301503"/>
                <a:gd name="connsiteY92" fmla="*/ 11498 h 318804"/>
                <a:gd name="connsiteX93" fmla="*/ 110950 w 301503"/>
                <a:gd name="connsiteY93" fmla="*/ 19439 h 318804"/>
                <a:gd name="connsiteX94" fmla="*/ 113103 w 301503"/>
                <a:gd name="connsiteY94" fmla="*/ 17757 h 318804"/>
                <a:gd name="connsiteX95" fmla="*/ 104112 w 301503"/>
                <a:gd name="connsiteY95" fmla="*/ 26457 h 318804"/>
                <a:gd name="connsiteX96" fmla="*/ 105795 w 301503"/>
                <a:gd name="connsiteY96" fmla="*/ 24305 h 318804"/>
                <a:gd name="connsiteX97" fmla="*/ 97890 w 301503"/>
                <a:gd name="connsiteY97" fmla="*/ 34344 h 318804"/>
                <a:gd name="connsiteX98" fmla="*/ 99572 w 301503"/>
                <a:gd name="connsiteY98" fmla="*/ 32173 h 318804"/>
                <a:gd name="connsiteX99" fmla="*/ 52705 w 301503"/>
                <a:gd name="connsiteY99" fmla="*/ 108761 h 318804"/>
                <a:gd name="connsiteX100" fmla="*/ 43443 w 301503"/>
                <a:gd name="connsiteY100" fmla="*/ 129345 h 318804"/>
                <a:gd name="connsiteX101" fmla="*/ 44529 w 301503"/>
                <a:gd name="connsiteY101" fmla="*/ 126777 h 318804"/>
                <a:gd name="connsiteX102" fmla="*/ 23926 w 301503"/>
                <a:gd name="connsiteY102" fmla="*/ 185818 h 318804"/>
                <a:gd name="connsiteX103" fmla="*/ 14628 w 301503"/>
                <a:gd name="connsiteY103" fmla="*/ 226083 h 318804"/>
                <a:gd name="connsiteX104" fmla="*/ 12855 w 301503"/>
                <a:gd name="connsiteY104" fmla="*/ 237154 h 318804"/>
                <a:gd name="connsiteX105" fmla="*/ 13253 w 301503"/>
                <a:gd name="connsiteY105" fmla="*/ 234296 h 318804"/>
                <a:gd name="connsiteX106" fmla="*/ 13036 w 301503"/>
                <a:gd name="connsiteY106" fmla="*/ 235996 h 318804"/>
                <a:gd name="connsiteX107" fmla="*/ 9889 w 301503"/>
                <a:gd name="connsiteY107" fmla="*/ 243593 h 318804"/>
                <a:gd name="connsiteX108" fmla="*/ 2292 w 301503"/>
                <a:gd name="connsiteY108" fmla="*/ 246722 h 318804"/>
                <a:gd name="connsiteX109" fmla="*/ -5306 w 301503"/>
                <a:gd name="connsiteY109" fmla="*/ 243593 h 318804"/>
                <a:gd name="connsiteX110" fmla="*/ -8453 w 301503"/>
                <a:gd name="connsiteY110" fmla="*/ 235996 h 31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301503" h="318804">
                  <a:moveTo>
                    <a:pt x="-8453" y="235996"/>
                  </a:moveTo>
                  <a:cubicBezTo>
                    <a:pt x="-7874" y="230895"/>
                    <a:pt x="-7060" y="225830"/>
                    <a:pt x="-6156" y="220783"/>
                  </a:cubicBezTo>
                  <a:cubicBezTo>
                    <a:pt x="-4166" y="209550"/>
                    <a:pt x="-1652" y="198426"/>
                    <a:pt x="1242" y="187410"/>
                  </a:cubicBezTo>
                  <a:cubicBezTo>
                    <a:pt x="5511" y="171130"/>
                    <a:pt x="10630" y="155086"/>
                    <a:pt x="16545" y="139330"/>
                  </a:cubicBezTo>
                  <a:cubicBezTo>
                    <a:pt x="24143" y="119089"/>
                    <a:pt x="32970" y="99264"/>
                    <a:pt x="43136" y="80180"/>
                  </a:cubicBezTo>
                  <a:cubicBezTo>
                    <a:pt x="54676" y="58583"/>
                    <a:pt x="68044" y="38088"/>
                    <a:pt x="83021" y="18752"/>
                  </a:cubicBezTo>
                  <a:cubicBezTo>
                    <a:pt x="84884" y="16328"/>
                    <a:pt x="86784" y="13958"/>
                    <a:pt x="88701" y="11589"/>
                  </a:cubicBezTo>
                  <a:cubicBezTo>
                    <a:pt x="88158" y="12294"/>
                    <a:pt x="87580" y="13036"/>
                    <a:pt x="87037" y="13759"/>
                  </a:cubicBezTo>
                  <a:cubicBezTo>
                    <a:pt x="90691" y="8640"/>
                    <a:pt x="95249" y="4588"/>
                    <a:pt x="100242" y="771"/>
                  </a:cubicBezTo>
                  <a:cubicBezTo>
                    <a:pt x="109177" y="-6012"/>
                    <a:pt x="120139" y="-10642"/>
                    <a:pt x="131227" y="-12343"/>
                  </a:cubicBezTo>
                  <a:cubicBezTo>
                    <a:pt x="135514" y="-12994"/>
                    <a:pt x="139801" y="-13482"/>
                    <a:pt x="144124" y="-13500"/>
                  </a:cubicBezTo>
                  <a:cubicBezTo>
                    <a:pt x="148828" y="-13519"/>
                    <a:pt x="153440" y="-12994"/>
                    <a:pt x="158071" y="-12325"/>
                  </a:cubicBezTo>
                  <a:cubicBezTo>
                    <a:pt x="168146" y="-10878"/>
                    <a:pt x="177715" y="-7513"/>
                    <a:pt x="187013" y="-3443"/>
                  </a:cubicBezTo>
                  <a:cubicBezTo>
                    <a:pt x="189491" y="-2358"/>
                    <a:pt x="191933" y="-1182"/>
                    <a:pt x="194320" y="48"/>
                  </a:cubicBezTo>
                  <a:cubicBezTo>
                    <a:pt x="195876" y="826"/>
                    <a:pt x="197359" y="1712"/>
                    <a:pt x="198607" y="2924"/>
                  </a:cubicBezTo>
                  <a:cubicBezTo>
                    <a:pt x="199548" y="3847"/>
                    <a:pt x="200434" y="4823"/>
                    <a:pt x="201357" y="5764"/>
                  </a:cubicBezTo>
                  <a:cubicBezTo>
                    <a:pt x="205083" y="9617"/>
                    <a:pt x="208809" y="13488"/>
                    <a:pt x="212536" y="17341"/>
                  </a:cubicBezTo>
                  <a:cubicBezTo>
                    <a:pt x="216407" y="21320"/>
                    <a:pt x="220260" y="25318"/>
                    <a:pt x="224130" y="29333"/>
                  </a:cubicBezTo>
                  <a:cubicBezTo>
                    <a:pt x="226084" y="31341"/>
                    <a:pt x="227965" y="33241"/>
                    <a:pt x="230136" y="35031"/>
                  </a:cubicBezTo>
                  <a:cubicBezTo>
                    <a:pt x="230896" y="35664"/>
                    <a:pt x="231637" y="36280"/>
                    <a:pt x="232397" y="36913"/>
                  </a:cubicBezTo>
                  <a:cubicBezTo>
                    <a:pt x="231673" y="36352"/>
                    <a:pt x="230950" y="35791"/>
                    <a:pt x="230226" y="35230"/>
                  </a:cubicBezTo>
                  <a:cubicBezTo>
                    <a:pt x="239777" y="41507"/>
                    <a:pt x="249328" y="47766"/>
                    <a:pt x="258861" y="54024"/>
                  </a:cubicBezTo>
                  <a:cubicBezTo>
                    <a:pt x="260706" y="55236"/>
                    <a:pt x="262533" y="56448"/>
                    <a:pt x="264360" y="57642"/>
                  </a:cubicBezTo>
                  <a:cubicBezTo>
                    <a:pt x="265517" y="58402"/>
                    <a:pt x="266657" y="59162"/>
                    <a:pt x="267561" y="60193"/>
                  </a:cubicBezTo>
                  <a:cubicBezTo>
                    <a:pt x="270365" y="63449"/>
                    <a:pt x="272915" y="67066"/>
                    <a:pt x="275321" y="70648"/>
                  </a:cubicBezTo>
                  <a:cubicBezTo>
                    <a:pt x="282267" y="80886"/>
                    <a:pt x="287929" y="92408"/>
                    <a:pt x="290769" y="104492"/>
                  </a:cubicBezTo>
                  <a:cubicBezTo>
                    <a:pt x="292017" y="109792"/>
                    <a:pt x="292777" y="115272"/>
                    <a:pt x="292976" y="120717"/>
                  </a:cubicBezTo>
                  <a:cubicBezTo>
                    <a:pt x="293157" y="125565"/>
                    <a:pt x="292668" y="130322"/>
                    <a:pt x="291963" y="135134"/>
                  </a:cubicBezTo>
                  <a:cubicBezTo>
                    <a:pt x="290896" y="142351"/>
                    <a:pt x="288472" y="149279"/>
                    <a:pt x="285252" y="155809"/>
                  </a:cubicBezTo>
                  <a:cubicBezTo>
                    <a:pt x="280332" y="165830"/>
                    <a:pt x="272228" y="174169"/>
                    <a:pt x="264758" y="182273"/>
                  </a:cubicBezTo>
                  <a:cubicBezTo>
                    <a:pt x="247736" y="200741"/>
                    <a:pt x="228978" y="217401"/>
                    <a:pt x="209099" y="232704"/>
                  </a:cubicBezTo>
                  <a:cubicBezTo>
                    <a:pt x="192349" y="245601"/>
                    <a:pt x="174712" y="257340"/>
                    <a:pt x="156425" y="267904"/>
                  </a:cubicBezTo>
                  <a:cubicBezTo>
                    <a:pt x="142189" y="276135"/>
                    <a:pt x="127537" y="283659"/>
                    <a:pt x="112560" y="290406"/>
                  </a:cubicBezTo>
                  <a:cubicBezTo>
                    <a:pt x="102575" y="294892"/>
                    <a:pt x="92445" y="299143"/>
                    <a:pt x="82153" y="302815"/>
                  </a:cubicBezTo>
                  <a:cubicBezTo>
                    <a:pt x="80235" y="303503"/>
                    <a:pt x="78300" y="304208"/>
                    <a:pt x="76365" y="304805"/>
                  </a:cubicBezTo>
                  <a:cubicBezTo>
                    <a:pt x="73416" y="305728"/>
                    <a:pt x="70196" y="305348"/>
                    <a:pt x="67483" y="303846"/>
                  </a:cubicBezTo>
                  <a:cubicBezTo>
                    <a:pt x="66235" y="303141"/>
                    <a:pt x="65005" y="302381"/>
                    <a:pt x="63757" y="301658"/>
                  </a:cubicBezTo>
                  <a:cubicBezTo>
                    <a:pt x="52488" y="295091"/>
                    <a:pt x="41236" y="288525"/>
                    <a:pt x="29967" y="281959"/>
                  </a:cubicBezTo>
                  <a:cubicBezTo>
                    <a:pt x="29063" y="281416"/>
                    <a:pt x="28158" y="280910"/>
                    <a:pt x="27254" y="280385"/>
                  </a:cubicBezTo>
                  <a:cubicBezTo>
                    <a:pt x="24342" y="278667"/>
                    <a:pt x="22587" y="275827"/>
                    <a:pt x="22135" y="272535"/>
                  </a:cubicBezTo>
                  <a:cubicBezTo>
                    <a:pt x="21665" y="268953"/>
                    <a:pt x="22840" y="266222"/>
                    <a:pt x="25101" y="263509"/>
                  </a:cubicBezTo>
                  <a:lnTo>
                    <a:pt x="25156" y="263436"/>
                  </a:lnTo>
                  <a:cubicBezTo>
                    <a:pt x="25156" y="268501"/>
                    <a:pt x="25156" y="273566"/>
                    <a:pt x="25156" y="278631"/>
                  </a:cubicBezTo>
                  <a:cubicBezTo>
                    <a:pt x="16256" y="268411"/>
                    <a:pt x="7375" y="258172"/>
                    <a:pt x="-1507" y="247952"/>
                  </a:cubicBezTo>
                  <a:cubicBezTo>
                    <a:pt x="-2773" y="246487"/>
                    <a:pt x="-4039" y="245040"/>
                    <a:pt x="-5306" y="243593"/>
                  </a:cubicBezTo>
                  <a:cubicBezTo>
                    <a:pt x="-7187" y="241423"/>
                    <a:pt x="-8453" y="238944"/>
                    <a:pt x="-8453" y="235996"/>
                  </a:cubicBezTo>
                  <a:cubicBezTo>
                    <a:pt x="-8453" y="233355"/>
                    <a:pt x="-7277" y="230226"/>
                    <a:pt x="-5306" y="228417"/>
                  </a:cubicBezTo>
                  <a:cubicBezTo>
                    <a:pt x="-3262" y="226536"/>
                    <a:pt x="-566" y="225143"/>
                    <a:pt x="2292" y="225269"/>
                  </a:cubicBezTo>
                  <a:cubicBezTo>
                    <a:pt x="5023" y="225378"/>
                    <a:pt x="8026" y="226264"/>
                    <a:pt x="9889" y="228417"/>
                  </a:cubicBezTo>
                  <a:cubicBezTo>
                    <a:pt x="18770" y="238637"/>
                    <a:pt x="27670" y="248857"/>
                    <a:pt x="36551" y="259095"/>
                  </a:cubicBezTo>
                  <a:cubicBezTo>
                    <a:pt x="37818" y="260542"/>
                    <a:pt x="39084" y="261989"/>
                    <a:pt x="40332" y="263436"/>
                  </a:cubicBezTo>
                  <a:cubicBezTo>
                    <a:pt x="42141" y="265517"/>
                    <a:pt x="43606" y="268157"/>
                    <a:pt x="43479" y="271034"/>
                  </a:cubicBezTo>
                  <a:cubicBezTo>
                    <a:pt x="43353" y="274018"/>
                    <a:pt x="42249" y="276334"/>
                    <a:pt x="40332" y="278631"/>
                  </a:cubicBezTo>
                  <a:lnTo>
                    <a:pt x="40278" y="278703"/>
                  </a:lnTo>
                  <a:cubicBezTo>
                    <a:pt x="39554" y="273078"/>
                    <a:pt x="38831" y="267452"/>
                    <a:pt x="38107" y="261826"/>
                  </a:cubicBezTo>
                  <a:cubicBezTo>
                    <a:pt x="49883" y="268718"/>
                    <a:pt x="61677" y="275592"/>
                    <a:pt x="73470" y="282466"/>
                  </a:cubicBezTo>
                  <a:cubicBezTo>
                    <a:pt x="75116" y="283424"/>
                    <a:pt x="76762" y="284401"/>
                    <a:pt x="78409" y="285360"/>
                  </a:cubicBezTo>
                  <a:cubicBezTo>
                    <a:pt x="75659" y="284998"/>
                    <a:pt x="72892" y="284618"/>
                    <a:pt x="70142" y="284256"/>
                  </a:cubicBezTo>
                  <a:cubicBezTo>
                    <a:pt x="75352" y="282647"/>
                    <a:pt x="80489" y="280675"/>
                    <a:pt x="85554" y="278685"/>
                  </a:cubicBezTo>
                  <a:cubicBezTo>
                    <a:pt x="88647" y="277473"/>
                    <a:pt x="91704" y="276225"/>
                    <a:pt x="94761" y="274941"/>
                  </a:cubicBezTo>
                  <a:cubicBezTo>
                    <a:pt x="93892" y="275302"/>
                    <a:pt x="93042" y="275664"/>
                    <a:pt x="92192" y="276026"/>
                  </a:cubicBezTo>
                  <a:cubicBezTo>
                    <a:pt x="104203" y="270943"/>
                    <a:pt x="115997" y="265354"/>
                    <a:pt x="127555" y="259294"/>
                  </a:cubicBezTo>
                  <a:cubicBezTo>
                    <a:pt x="142714" y="251353"/>
                    <a:pt x="157456" y="242634"/>
                    <a:pt x="171710" y="233156"/>
                  </a:cubicBezTo>
                  <a:cubicBezTo>
                    <a:pt x="180953" y="227024"/>
                    <a:pt x="189961" y="220548"/>
                    <a:pt x="198752" y="213783"/>
                  </a:cubicBezTo>
                  <a:cubicBezTo>
                    <a:pt x="198029" y="214326"/>
                    <a:pt x="197305" y="214905"/>
                    <a:pt x="196581" y="215447"/>
                  </a:cubicBezTo>
                  <a:cubicBezTo>
                    <a:pt x="219662" y="197630"/>
                    <a:pt x="241061" y="177588"/>
                    <a:pt x="259964" y="155375"/>
                  </a:cubicBezTo>
                  <a:cubicBezTo>
                    <a:pt x="260832" y="154344"/>
                    <a:pt x="261737" y="153331"/>
                    <a:pt x="262569" y="152264"/>
                  </a:cubicBezTo>
                  <a:cubicBezTo>
                    <a:pt x="262008" y="152987"/>
                    <a:pt x="261447" y="153711"/>
                    <a:pt x="260887" y="154434"/>
                  </a:cubicBezTo>
                  <a:cubicBezTo>
                    <a:pt x="263853" y="150600"/>
                    <a:pt x="266241" y="146313"/>
                    <a:pt x="268140" y="141863"/>
                  </a:cubicBezTo>
                  <a:cubicBezTo>
                    <a:pt x="267778" y="142713"/>
                    <a:pt x="267416" y="143563"/>
                    <a:pt x="267055" y="144431"/>
                  </a:cubicBezTo>
                  <a:cubicBezTo>
                    <a:pt x="269189" y="139348"/>
                    <a:pt x="270636" y="134030"/>
                    <a:pt x="271378" y="128586"/>
                  </a:cubicBezTo>
                  <a:cubicBezTo>
                    <a:pt x="271251" y="129544"/>
                    <a:pt x="271107" y="130485"/>
                    <a:pt x="270998" y="131444"/>
                  </a:cubicBezTo>
                  <a:cubicBezTo>
                    <a:pt x="271740" y="125692"/>
                    <a:pt x="271703" y="119885"/>
                    <a:pt x="270944" y="114133"/>
                  </a:cubicBezTo>
                  <a:cubicBezTo>
                    <a:pt x="271052" y="115092"/>
                    <a:pt x="271197" y="116050"/>
                    <a:pt x="271324" y="116991"/>
                  </a:cubicBezTo>
                  <a:cubicBezTo>
                    <a:pt x="270383" y="110208"/>
                    <a:pt x="268466" y="103623"/>
                    <a:pt x="265825" y="97310"/>
                  </a:cubicBezTo>
                  <a:cubicBezTo>
                    <a:pt x="266186" y="98161"/>
                    <a:pt x="266548" y="99029"/>
                    <a:pt x="266910" y="99879"/>
                  </a:cubicBezTo>
                  <a:cubicBezTo>
                    <a:pt x="263111" y="90943"/>
                    <a:pt x="257974" y="82659"/>
                    <a:pt x="252077" y="74971"/>
                  </a:cubicBezTo>
                  <a:cubicBezTo>
                    <a:pt x="252638" y="75695"/>
                    <a:pt x="253199" y="76436"/>
                    <a:pt x="253742" y="77142"/>
                  </a:cubicBezTo>
                  <a:cubicBezTo>
                    <a:pt x="253181" y="76418"/>
                    <a:pt x="252602" y="75677"/>
                    <a:pt x="252023" y="74935"/>
                  </a:cubicBezTo>
                  <a:cubicBezTo>
                    <a:pt x="252747" y="75514"/>
                    <a:pt x="253470" y="76056"/>
                    <a:pt x="254194" y="76635"/>
                  </a:cubicBezTo>
                  <a:cubicBezTo>
                    <a:pt x="243341" y="69508"/>
                    <a:pt x="232487" y="62363"/>
                    <a:pt x="221616" y="55236"/>
                  </a:cubicBezTo>
                  <a:cubicBezTo>
                    <a:pt x="218016" y="52885"/>
                    <a:pt x="214471" y="50226"/>
                    <a:pt x="211468" y="47115"/>
                  </a:cubicBezTo>
                  <a:cubicBezTo>
                    <a:pt x="206494" y="41995"/>
                    <a:pt x="201538" y="36840"/>
                    <a:pt x="196563" y="31703"/>
                  </a:cubicBezTo>
                  <a:cubicBezTo>
                    <a:pt x="192114" y="27090"/>
                    <a:pt x="187664" y="22496"/>
                    <a:pt x="183196" y="17883"/>
                  </a:cubicBezTo>
                  <a:cubicBezTo>
                    <a:pt x="183937" y="18444"/>
                    <a:pt x="184643" y="19005"/>
                    <a:pt x="185385" y="19548"/>
                  </a:cubicBezTo>
                  <a:cubicBezTo>
                    <a:pt x="181785" y="17666"/>
                    <a:pt x="178131" y="15912"/>
                    <a:pt x="174405" y="14338"/>
                  </a:cubicBezTo>
                  <a:cubicBezTo>
                    <a:pt x="175255" y="14700"/>
                    <a:pt x="176105" y="15043"/>
                    <a:pt x="176973" y="15405"/>
                  </a:cubicBezTo>
                  <a:cubicBezTo>
                    <a:pt x="168888" y="12041"/>
                    <a:pt x="160477" y="9490"/>
                    <a:pt x="151812" y="8296"/>
                  </a:cubicBezTo>
                  <a:cubicBezTo>
                    <a:pt x="152753" y="8423"/>
                    <a:pt x="153711" y="8550"/>
                    <a:pt x="154670" y="8694"/>
                  </a:cubicBezTo>
                  <a:cubicBezTo>
                    <a:pt x="148231" y="7826"/>
                    <a:pt x="141719" y="7736"/>
                    <a:pt x="135279" y="8586"/>
                  </a:cubicBezTo>
                  <a:cubicBezTo>
                    <a:pt x="136220" y="8459"/>
                    <a:pt x="137178" y="8333"/>
                    <a:pt x="138137" y="8206"/>
                  </a:cubicBezTo>
                  <a:cubicBezTo>
                    <a:pt x="132584" y="8966"/>
                    <a:pt x="127157" y="10413"/>
                    <a:pt x="122002" y="12583"/>
                  </a:cubicBezTo>
                  <a:cubicBezTo>
                    <a:pt x="122852" y="12203"/>
                    <a:pt x="123702" y="11860"/>
                    <a:pt x="124571" y="11498"/>
                  </a:cubicBezTo>
                  <a:cubicBezTo>
                    <a:pt x="119705" y="13560"/>
                    <a:pt x="115110" y="16219"/>
                    <a:pt x="110950" y="19439"/>
                  </a:cubicBezTo>
                  <a:cubicBezTo>
                    <a:pt x="111655" y="18878"/>
                    <a:pt x="112397" y="18317"/>
                    <a:pt x="113103" y="17757"/>
                  </a:cubicBezTo>
                  <a:cubicBezTo>
                    <a:pt x="109829" y="20289"/>
                    <a:pt x="106663" y="23165"/>
                    <a:pt x="104112" y="26457"/>
                  </a:cubicBezTo>
                  <a:cubicBezTo>
                    <a:pt x="104673" y="25752"/>
                    <a:pt x="105234" y="25010"/>
                    <a:pt x="105795" y="24305"/>
                  </a:cubicBezTo>
                  <a:cubicBezTo>
                    <a:pt x="103190" y="27669"/>
                    <a:pt x="100495" y="30961"/>
                    <a:pt x="97890" y="34344"/>
                  </a:cubicBezTo>
                  <a:cubicBezTo>
                    <a:pt x="98451" y="33602"/>
                    <a:pt x="99011" y="32879"/>
                    <a:pt x="99572" y="32173"/>
                  </a:cubicBezTo>
                  <a:cubicBezTo>
                    <a:pt x="81267" y="55924"/>
                    <a:pt x="65656" y="81718"/>
                    <a:pt x="52705" y="108761"/>
                  </a:cubicBezTo>
                  <a:cubicBezTo>
                    <a:pt x="49449" y="115544"/>
                    <a:pt x="46374" y="122417"/>
                    <a:pt x="43443" y="129345"/>
                  </a:cubicBezTo>
                  <a:cubicBezTo>
                    <a:pt x="43805" y="128495"/>
                    <a:pt x="44167" y="127645"/>
                    <a:pt x="44529" y="126777"/>
                  </a:cubicBezTo>
                  <a:cubicBezTo>
                    <a:pt x="36425" y="146005"/>
                    <a:pt x="29551" y="165722"/>
                    <a:pt x="23926" y="185818"/>
                  </a:cubicBezTo>
                  <a:cubicBezTo>
                    <a:pt x="20235" y="199095"/>
                    <a:pt x="17052" y="212517"/>
                    <a:pt x="14628" y="226083"/>
                  </a:cubicBezTo>
                  <a:cubicBezTo>
                    <a:pt x="13959" y="229755"/>
                    <a:pt x="13362" y="233445"/>
                    <a:pt x="12855" y="237154"/>
                  </a:cubicBezTo>
                  <a:cubicBezTo>
                    <a:pt x="12982" y="236195"/>
                    <a:pt x="13127" y="235236"/>
                    <a:pt x="13253" y="234296"/>
                  </a:cubicBezTo>
                  <a:cubicBezTo>
                    <a:pt x="13181" y="234856"/>
                    <a:pt x="13090" y="235435"/>
                    <a:pt x="13036" y="235996"/>
                  </a:cubicBezTo>
                  <a:cubicBezTo>
                    <a:pt x="12693" y="238926"/>
                    <a:pt x="12060" y="241423"/>
                    <a:pt x="9889" y="243593"/>
                  </a:cubicBezTo>
                  <a:cubicBezTo>
                    <a:pt x="8026" y="245456"/>
                    <a:pt x="4969" y="246849"/>
                    <a:pt x="2292" y="246722"/>
                  </a:cubicBezTo>
                  <a:cubicBezTo>
                    <a:pt x="-476" y="246614"/>
                    <a:pt x="-3370" y="245691"/>
                    <a:pt x="-5306" y="243593"/>
                  </a:cubicBezTo>
                  <a:cubicBezTo>
                    <a:pt x="-7096" y="241621"/>
                    <a:pt x="-8761" y="238763"/>
                    <a:pt x="-8453" y="235996"/>
                  </a:cubicBez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27E4443-BAB4-3ED5-7529-761C4AAB6D91}"/>
                </a:ext>
              </a:extLst>
            </p:cNvPr>
            <p:cNvSpPr/>
            <p:nvPr/>
          </p:nvSpPr>
          <p:spPr>
            <a:xfrm flipV="1">
              <a:off x="6864048" y="3962474"/>
              <a:ext cx="32269" cy="32902"/>
            </a:xfrm>
            <a:custGeom>
              <a:avLst/>
              <a:gdLst>
                <a:gd name="connsiteX0" fmla="*/ -5170 w 23657"/>
                <a:gd name="connsiteY0" fmla="*/ -8655 h 24121"/>
                <a:gd name="connsiteX1" fmla="*/ -3270 w 23657"/>
                <a:gd name="connsiteY1" fmla="*/ -10927 h 24121"/>
                <a:gd name="connsiteX2" fmla="*/ -3004 w 23657"/>
                <a:gd name="connsiteY2" fmla="*/ -11264 h 24121"/>
                <a:gd name="connsiteX3" fmla="*/ -3004 w 23657"/>
                <a:gd name="connsiteY3" fmla="*/ 3915 h 24121"/>
                <a:gd name="connsiteX4" fmla="*/ -3022 w 23657"/>
                <a:gd name="connsiteY4" fmla="*/ 3915 h 24121"/>
                <a:gd name="connsiteX5" fmla="*/ 12158 w 23657"/>
                <a:gd name="connsiteY5" fmla="*/ 3915 h 24121"/>
                <a:gd name="connsiteX6" fmla="*/ 10276 w 23657"/>
                <a:gd name="connsiteY6" fmla="*/ 6205 h 24121"/>
                <a:gd name="connsiteX7" fmla="*/ 9992 w 23657"/>
                <a:gd name="connsiteY7" fmla="*/ 6525 h 24121"/>
                <a:gd name="connsiteX8" fmla="*/ 6547 w 23657"/>
                <a:gd name="connsiteY8" fmla="*/ 8762 h 24121"/>
                <a:gd name="connsiteX9" fmla="*/ 2411 w 23657"/>
                <a:gd name="connsiteY9" fmla="*/ 9685 h 24121"/>
                <a:gd name="connsiteX10" fmla="*/ -1726 w 23657"/>
                <a:gd name="connsiteY10" fmla="*/ 8762 h 24121"/>
                <a:gd name="connsiteX11" fmla="*/ -5170 w 23657"/>
                <a:gd name="connsiteY11" fmla="*/ 6525 h 24121"/>
                <a:gd name="connsiteX12" fmla="*/ -6857 w 23657"/>
                <a:gd name="connsiteY12" fmla="*/ 4359 h 24121"/>
                <a:gd name="connsiteX13" fmla="*/ -8330 w 23657"/>
                <a:gd name="connsiteY13" fmla="*/ -1056 h 24121"/>
                <a:gd name="connsiteX14" fmla="*/ -7940 w 23657"/>
                <a:gd name="connsiteY14" fmla="*/ -3914 h 24121"/>
                <a:gd name="connsiteX15" fmla="*/ -5170 w 23657"/>
                <a:gd name="connsiteY15" fmla="*/ -8655 h 24121"/>
                <a:gd name="connsiteX16" fmla="*/ -3288 w 23657"/>
                <a:gd name="connsiteY16" fmla="*/ -10945 h 24121"/>
                <a:gd name="connsiteX17" fmla="*/ -3022 w 23657"/>
                <a:gd name="connsiteY17" fmla="*/ -11282 h 24121"/>
                <a:gd name="connsiteX18" fmla="*/ 440 w 23657"/>
                <a:gd name="connsiteY18" fmla="*/ -13502 h 24121"/>
                <a:gd name="connsiteX19" fmla="*/ 4577 w 23657"/>
                <a:gd name="connsiteY19" fmla="*/ -14425 h 24121"/>
                <a:gd name="connsiteX20" fmla="*/ 7417 w 23657"/>
                <a:gd name="connsiteY20" fmla="*/ -14034 h 24121"/>
                <a:gd name="connsiteX21" fmla="*/ 12158 w 23657"/>
                <a:gd name="connsiteY21" fmla="*/ -11282 h 24121"/>
                <a:gd name="connsiteX22" fmla="*/ 12175 w 23657"/>
                <a:gd name="connsiteY22" fmla="*/ -11264 h 24121"/>
                <a:gd name="connsiteX23" fmla="*/ 14395 w 23657"/>
                <a:gd name="connsiteY23" fmla="*/ -7802 h 24121"/>
                <a:gd name="connsiteX24" fmla="*/ 15318 w 23657"/>
                <a:gd name="connsiteY24" fmla="*/ -3666 h 24121"/>
                <a:gd name="connsiteX25" fmla="*/ 14945 w 23657"/>
                <a:gd name="connsiteY25" fmla="*/ -808 h 24121"/>
                <a:gd name="connsiteX26" fmla="*/ 12175 w 23657"/>
                <a:gd name="connsiteY26" fmla="*/ 3915 h 24121"/>
                <a:gd name="connsiteX27" fmla="*/ 10276 w 23657"/>
                <a:gd name="connsiteY27" fmla="*/ 6205 h 24121"/>
                <a:gd name="connsiteX28" fmla="*/ 9992 w 23657"/>
                <a:gd name="connsiteY28" fmla="*/ 6525 h 24121"/>
                <a:gd name="connsiteX29" fmla="*/ 6547 w 23657"/>
                <a:gd name="connsiteY29" fmla="*/ 8762 h 24121"/>
                <a:gd name="connsiteX30" fmla="*/ 2411 w 23657"/>
                <a:gd name="connsiteY30" fmla="*/ 9685 h 24121"/>
                <a:gd name="connsiteX31" fmla="*/ -1726 w 23657"/>
                <a:gd name="connsiteY31" fmla="*/ 8762 h 24121"/>
                <a:gd name="connsiteX32" fmla="*/ -5170 w 23657"/>
                <a:gd name="connsiteY32" fmla="*/ 6525 h 24121"/>
                <a:gd name="connsiteX33" fmla="*/ -6857 w 23657"/>
                <a:gd name="connsiteY33" fmla="*/ 4359 h 24121"/>
                <a:gd name="connsiteX34" fmla="*/ -8330 w 23657"/>
                <a:gd name="connsiteY34" fmla="*/ -1056 h 24121"/>
                <a:gd name="connsiteX35" fmla="*/ -7940 w 23657"/>
                <a:gd name="connsiteY35" fmla="*/ -3914 h 24121"/>
                <a:gd name="connsiteX36" fmla="*/ -5170 w 23657"/>
                <a:gd name="connsiteY36" fmla="*/ -8655 h 2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3657" h="24121">
                  <a:moveTo>
                    <a:pt x="-5170" y="-8655"/>
                  </a:moveTo>
                  <a:cubicBezTo>
                    <a:pt x="-4549" y="-9400"/>
                    <a:pt x="-3910" y="-10164"/>
                    <a:pt x="-3270" y="-10927"/>
                  </a:cubicBezTo>
                  <a:cubicBezTo>
                    <a:pt x="-3182" y="-11034"/>
                    <a:pt x="-3093" y="-11158"/>
                    <a:pt x="-3004" y="-11264"/>
                  </a:cubicBezTo>
                  <a:cubicBezTo>
                    <a:pt x="-3004" y="-6205"/>
                    <a:pt x="-3004" y="-1145"/>
                    <a:pt x="-3004" y="3915"/>
                  </a:cubicBezTo>
                  <a:lnTo>
                    <a:pt x="-3022" y="3915"/>
                  </a:lnTo>
                  <a:cubicBezTo>
                    <a:pt x="2038" y="3915"/>
                    <a:pt x="7098" y="3915"/>
                    <a:pt x="12158" y="3915"/>
                  </a:cubicBezTo>
                  <a:cubicBezTo>
                    <a:pt x="11536" y="4678"/>
                    <a:pt x="10897" y="5442"/>
                    <a:pt x="10276" y="6205"/>
                  </a:cubicBezTo>
                  <a:cubicBezTo>
                    <a:pt x="10187" y="6312"/>
                    <a:pt x="10098" y="6418"/>
                    <a:pt x="9992" y="6525"/>
                  </a:cubicBezTo>
                  <a:cubicBezTo>
                    <a:pt x="9033" y="7590"/>
                    <a:pt x="7879" y="8318"/>
                    <a:pt x="6547" y="8762"/>
                  </a:cubicBezTo>
                  <a:cubicBezTo>
                    <a:pt x="5269" y="9419"/>
                    <a:pt x="3884" y="9738"/>
                    <a:pt x="2411" y="9685"/>
                  </a:cubicBezTo>
                  <a:cubicBezTo>
                    <a:pt x="937" y="9738"/>
                    <a:pt x="-448" y="9419"/>
                    <a:pt x="-1726" y="8762"/>
                  </a:cubicBezTo>
                  <a:cubicBezTo>
                    <a:pt x="-3058" y="8318"/>
                    <a:pt x="-4212" y="7590"/>
                    <a:pt x="-5170" y="6525"/>
                  </a:cubicBezTo>
                  <a:cubicBezTo>
                    <a:pt x="-5738" y="5815"/>
                    <a:pt x="-6306" y="5087"/>
                    <a:pt x="-6857" y="4359"/>
                  </a:cubicBezTo>
                  <a:cubicBezTo>
                    <a:pt x="-7833" y="2690"/>
                    <a:pt x="-8330" y="879"/>
                    <a:pt x="-8330" y="-1056"/>
                  </a:cubicBezTo>
                  <a:cubicBezTo>
                    <a:pt x="-8206" y="-2015"/>
                    <a:pt x="-8064" y="-2956"/>
                    <a:pt x="-7940" y="-3914"/>
                  </a:cubicBezTo>
                  <a:cubicBezTo>
                    <a:pt x="-7425" y="-5725"/>
                    <a:pt x="-6520" y="-7305"/>
                    <a:pt x="-5170" y="-8655"/>
                  </a:cubicBezTo>
                  <a:cubicBezTo>
                    <a:pt x="-4549" y="-9418"/>
                    <a:pt x="-3927" y="-10182"/>
                    <a:pt x="-3288" y="-10945"/>
                  </a:cubicBezTo>
                  <a:cubicBezTo>
                    <a:pt x="-3200" y="-11069"/>
                    <a:pt x="-3111" y="-11176"/>
                    <a:pt x="-3022" y="-11282"/>
                  </a:cubicBezTo>
                  <a:cubicBezTo>
                    <a:pt x="-2046" y="-12330"/>
                    <a:pt x="-909" y="-13058"/>
                    <a:pt x="440" y="-13502"/>
                  </a:cubicBezTo>
                  <a:cubicBezTo>
                    <a:pt x="1701" y="-14158"/>
                    <a:pt x="3085" y="-14478"/>
                    <a:pt x="4577" y="-14425"/>
                  </a:cubicBezTo>
                  <a:cubicBezTo>
                    <a:pt x="5518" y="-14300"/>
                    <a:pt x="6476" y="-14158"/>
                    <a:pt x="7417" y="-14034"/>
                  </a:cubicBezTo>
                  <a:cubicBezTo>
                    <a:pt x="9246" y="-13519"/>
                    <a:pt x="10826" y="-12614"/>
                    <a:pt x="12158" y="-11282"/>
                  </a:cubicBezTo>
                  <a:lnTo>
                    <a:pt x="12175" y="-11264"/>
                  </a:lnTo>
                  <a:cubicBezTo>
                    <a:pt x="13223" y="-10288"/>
                    <a:pt x="13968" y="-9134"/>
                    <a:pt x="14395" y="-7802"/>
                  </a:cubicBezTo>
                  <a:cubicBezTo>
                    <a:pt x="15069" y="-6524"/>
                    <a:pt x="15389" y="-5139"/>
                    <a:pt x="15318" y="-3666"/>
                  </a:cubicBezTo>
                  <a:cubicBezTo>
                    <a:pt x="15194" y="-2725"/>
                    <a:pt x="15069" y="-1766"/>
                    <a:pt x="14945" y="-808"/>
                  </a:cubicBezTo>
                  <a:cubicBezTo>
                    <a:pt x="14430" y="1003"/>
                    <a:pt x="13507" y="2584"/>
                    <a:pt x="12175" y="3915"/>
                  </a:cubicBezTo>
                  <a:cubicBezTo>
                    <a:pt x="11536" y="4678"/>
                    <a:pt x="10915" y="5442"/>
                    <a:pt x="10276" y="6205"/>
                  </a:cubicBezTo>
                  <a:cubicBezTo>
                    <a:pt x="10187" y="6330"/>
                    <a:pt x="10098" y="6418"/>
                    <a:pt x="9992" y="6525"/>
                  </a:cubicBezTo>
                  <a:cubicBezTo>
                    <a:pt x="9033" y="7590"/>
                    <a:pt x="7879" y="8318"/>
                    <a:pt x="6547" y="8762"/>
                  </a:cubicBezTo>
                  <a:cubicBezTo>
                    <a:pt x="5269" y="9419"/>
                    <a:pt x="3884" y="9738"/>
                    <a:pt x="2411" y="9685"/>
                  </a:cubicBezTo>
                  <a:cubicBezTo>
                    <a:pt x="937" y="9738"/>
                    <a:pt x="-448" y="9419"/>
                    <a:pt x="-1726" y="8762"/>
                  </a:cubicBezTo>
                  <a:cubicBezTo>
                    <a:pt x="-3058" y="8318"/>
                    <a:pt x="-4212" y="7590"/>
                    <a:pt x="-5170" y="6525"/>
                  </a:cubicBezTo>
                  <a:cubicBezTo>
                    <a:pt x="-5738" y="5815"/>
                    <a:pt x="-6306" y="5087"/>
                    <a:pt x="-6857" y="4359"/>
                  </a:cubicBezTo>
                  <a:cubicBezTo>
                    <a:pt x="-7833" y="2690"/>
                    <a:pt x="-8330" y="879"/>
                    <a:pt x="-8330" y="-1056"/>
                  </a:cubicBezTo>
                  <a:cubicBezTo>
                    <a:pt x="-8206" y="-2015"/>
                    <a:pt x="-8064" y="-2956"/>
                    <a:pt x="-7940" y="-3914"/>
                  </a:cubicBezTo>
                  <a:cubicBezTo>
                    <a:pt x="-7425" y="-5725"/>
                    <a:pt x="-6520" y="-7305"/>
                    <a:pt x="-5170" y="-8655"/>
                  </a:cubicBez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54998C43-032E-5290-6213-1CC9FB3EE33C}"/>
                </a:ext>
              </a:extLst>
            </p:cNvPr>
            <p:cNvSpPr/>
            <p:nvPr/>
          </p:nvSpPr>
          <p:spPr>
            <a:xfrm flipV="1">
              <a:off x="6802316" y="3903126"/>
              <a:ext cx="381925" cy="405628"/>
            </a:xfrm>
            <a:custGeom>
              <a:avLst/>
              <a:gdLst>
                <a:gd name="connsiteX0" fmla="*/ 21923 w 279997"/>
                <a:gd name="connsiteY0" fmla="*/ 260226 h 297374"/>
                <a:gd name="connsiteX1" fmla="*/ 21869 w 279997"/>
                <a:gd name="connsiteY1" fmla="*/ 260299 h 297374"/>
                <a:gd name="connsiteX2" fmla="*/ 62181 w 279997"/>
                <a:gd name="connsiteY2" fmla="*/ 283815 h 297374"/>
                <a:gd name="connsiteX3" fmla="*/ 257686 w 279997"/>
                <a:gd name="connsiteY3" fmla="*/ 151040 h 297374"/>
                <a:gd name="connsiteX4" fmla="*/ 248802 w 279997"/>
                <a:gd name="connsiteY4" fmla="*/ 56559 h 297374"/>
                <a:gd name="connsiteX5" fmla="*/ 213986 w 279997"/>
                <a:gd name="connsiteY5" fmla="*/ 33691 h 297374"/>
                <a:gd name="connsiteX6" fmla="*/ 209265 w 279997"/>
                <a:gd name="connsiteY6" fmla="*/ 29780 h 297374"/>
                <a:gd name="connsiteX7" fmla="*/ 179981 w 279997"/>
                <a:gd name="connsiteY7" fmla="*/ -512 h 297374"/>
                <a:gd name="connsiteX8" fmla="*/ 85482 w 279997"/>
                <a:gd name="connsiteY8" fmla="*/ 8372 h 297374"/>
                <a:gd name="connsiteX9" fmla="*/ -8531 w 279997"/>
                <a:gd name="connsiteY9" fmla="*/ 225195 h 297374"/>
                <a:gd name="connsiteX10" fmla="*/ 21923 w 279997"/>
                <a:gd name="connsiteY10" fmla="*/ 260226 h 29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97" h="297374">
                  <a:moveTo>
                    <a:pt x="21923" y="260226"/>
                  </a:moveTo>
                  <a:lnTo>
                    <a:pt x="21869" y="260299"/>
                  </a:lnTo>
                  <a:lnTo>
                    <a:pt x="62181" y="283815"/>
                  </a:lnTo>
                  <a:cubicBezTo>
                    <a:pt x="62181" y="283815"/>
                    <a:pt x="175026" y="248946"/>
                    <a:pt x="257686" y="151040"/>
                  </a:cubicBezTo>
                  <a:cubicBezTo>
                    <a:pt x="257686" y="151040"/>
                    <a:pt x="293961" y="112963"/>
                    <a:pt x="248802" y="56559"/>
                  </a:cubicBezTo>
                  <a:lnTo>
                    <a:pt x="213986" y="33691"/>
                  </a:lnTo>
                  <a:lnTo>
                    <a:pt x="209265" y="29780"/>
                  </a:lnTo>
                  <a:lnTo>
                    <a:pt x="179981" y="-512"/>
                  </a:lnTo>
                  <a:cubicBezTo>
                    <a:pt x="116135" y="-34373"/>
                    <a:pt x="85482" y="8372"/>
                    <a:pt x="85482" y="8372"/>
                  </a:cubicBezTo>
                  <a:cubicBezTo>
                    <a:pt x="4696" y="107827"/>
                    <a:pt x="-8531" y="225195"/>
                    <a:pt x="-8531" y="225195"/>
                  </a:cubicBezTo>
                  <a:lnTo>
                    <a:pt x="21923" y="260226"/>
                  </a:ln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ADCDD6F-6747-C8BE-9F53-D44BBBEFD291}"/>
                </a:ext>
              </a:extLst>
            </p:cNvPr>
            <p:cNvSpPr/>
            <p:nvPr/>
          </p:nvSpPr>
          <p:spPr>
            <a:xfrm flipV="1">
              <a:off x="6996268" y="4144933"/>
              <a:ext cx="187801" cy="163827"/>
            </a:xfrm>
            <a:custGeom>
              <a:avLst/>
              <a:gdLst>
                <a:gd name="connsiteX0" fmla="*/ -9516 w 137681"/>
                <a:gd name="connsiteY0" fmla="*/ -13921 h 120105"/>
                <a:gd name="connsiteX1" fmla="*/ -9567 w 137681"/>
                <a:gd name="connsiteY1" fmla="*/ -13921 h 120105"/>
                <a:gd name="connsiteX2" fmla="*/ 12768 w 137681"/>
                <a:gd name="connsiteY2" fmla="*/ -10670 h 120105"/>
                <a:gd name="connsiteX3" fmla="*/ 12818 w 137681"/>
                <a:gd name="connsiteY3" fmla="*/ -10704 h 120105"/>
                <a:gd name="connsiteX4" fmla="*/ -9516 w 137681"/>
                <a:gd name="connsiteY4" fmla="*/ -13921 h 120105"/>
                <a:gd name="connsiteX5" fmla="*/ 121528 w 137681"/>
                <a:gd name="connsiteY5" fmla="*/ 81615 h 120105"/>
                <a:gd name="connsiteX6" fmla="*/ 121494 w 137681"/>
                <a:gd name="connsiteY6" fmla="*/ 81818 h 120105"/>
                <a:gd name="connsiteX7" fmla="*/ 127962 w 137681"/>
                <a:gd name="connsiteY7" fmla="*/ 105896 h 120105"/>
                <a:gd name="connsiteX8" fmla="*/ 128115 w 137681"/>
                <a:gd name="connsiteY8" fmla="*/ 106184 h 120105"/>
                <a:gd name="connsiteX9" fmla="*/ 121528 w 137681"/>
                <a:gd name="connsiteY9" fmla="*/ 81615 h 12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81" h="120105">
                  <a:moveTo>
                    <a:pt x="-9516" y="-13921"/>
                  </a:moveTo>
                  <a:cubicBezTo>
                    <a:pt x="-9533" y="-13921"/>
                    <a:pt x="-9550" y="-13921"/>
                    <a:pt x="-9567" y="-13921"/>
                  </a:cubicBezTo>
                  <a:cubicBezTo>
                    <a:pt x="-2845" y="-13921"/>
                    <a:pt x="4606" y="-12956"/>
                    <a:pt x="12768" y="-10670"/>
                  </a:cubicBezTo>
                  <a:cubicBezTo>
                    <a:pt x="12768" y="-10670"/>
                    <a:pt x="12802" y="-10687"/>
                    <a:pt x="12818" y="-10704"/>
                  </a:cubicBezTo>
                  <a:cubicBezTo>
                    <a:pt x="4657" y="-12973"/>
                    <a:pt x="-2794" y="-13921"/>
                    <a:pt x="-9516" y="-13921"/>
                  </a:cubicBezTo>
                  <a:moveTo>
                    <a:pt x="121528" y="81615"/>
                  </a:moveTo>
                  <a:cubicBezTo>
                    <a:pt x="121511" y="81699"/>
                    <a:pt x="121511" y="81767"/>
                    <a:pt x="121494" y="81818"/>
                  </a:cubicBezTo>
                  <a:cubicBezTo>
                    <a:pt x="125338" y="90521"/>
                    <a:pt x="127285" y="98598"/>
                    <a:pt x="127962" y="105896"/>
                  </a:cubicBezTo>
                  <a:cubicBezTo>
                    <a:pt x="128013" y="105981"/>
                    <a:pt x="128064" y="106083"/>
                    <a:pt x="128115" y="106184"/>
                  </a:cubicBezTo>
                  <a:cubicBezTo>
                    <a:pt x="127454" y="98751"/>
                    <a:pt x="125490" y="90521"/>
                    <a:pt x="121528" y="81615"/>
                  </a:cubicBezTo>
                </a:path>
              </a:pathLst>
            </a:custGeom>
            <a:ln w="16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183ADFF-2541-F14D-BBD1-AF95BC7DC092}"/>
                </a:ext>
              </a:extLst>
            </p:cNvPr>
            <p:cNvSpPr/>
            <p:nvPr/>
          </p:nvSpPr>
          <p:spPr>
            <a:xfrm flipV="1">
              <a:off x="6808726" y="4005127"/>
              <a:ext cx="375130" cy="303627"/>
            </a:xfrm>
            <a:custGeom>
              <a:avLst/>
              <a:gdLst>
                <a:gd name="connsiteX0" fmla="*/ 128664 w 275016"/>
                <a:gd name="connsiteY0" fmla="*/ -13705 h 222595"/>
                <a:gd name="connsiteX1" fmla="*/ 80615 w 275016"/>
                <a:gd name="connsiteY1" fmla="*/ 8230 h 222595"/>
                <a:gd name="connsiteX2" fmla="*/ -8827 w 275016"/>
                <a:gd name="connsiteY2" fmla="*/ 199231 h 222595"/>
                <a:gd name="connsiteX3" fmla="*/ -5929 w 275016"/>
                <a:gd name="connsiteY3" fmla="*/ 201321 h 222595"/>
                <a:gd name="connsiteX4" fmla="*/ -4928 w 275016"/>
                <a:gd name="connsiteY4" fmla="*/ 202129 h 222595"/>
                <a:gd name="connsiteX5" fmla="*/ 3712 w 275016"/>
                <a:gd name="connsiteY5" fmla="*/ 208890 h 222595"/>
                <a:gd name="connsiteX6" fmla="*/ 88816 w 275016"/>
                <a:gd name="connsiteY6" fmla="*/ 36223 h 222595"/>
                <a:gd name="connsiteX7" fmla="*/ 112876 w 275016"/>
                <a:gd name="connsiteY7" fmla="*/ 18784 h 222595"/>
                <a:gd name="connsiteX8" fmla="*/ 120515 w 275016"/>
                <a:gd name="connsiteY8" fmla="*/ 9564 h 222595"/>
                <a:gd name="connsiteX9" fmla="*/ 139605 w 275016"/>
                <a:gd name="connsiteY9" fmla="*/ -5187 h 222595"/>
                <a:gd name="connsiteX10" fmla="*/ 151002 w 275016"/>
                <a:gd name="connsiteY10" fmla="*/ -10456 h 222595"/>
                <a:gd name="connsiteX11" fmla="*/ 128664 w 275016"/>
                <a:gd name="connsiteY11" fmla="*/ -13705 h 222595"/>
                <a:gd name="connsiteX12" fmla="*/ 259727 w 275016"/>
                <a:gd name="connsiteY12" fmla="*/ 82042 h 222595"/>
                <a:gd name="connsiteX13" fmla="*/ 257339 w 275016"/>
                <a:gd name="connsiteY13" fmla="*/ 91350 h 222595"/>
                <a:gd name="connsiteX14" fmla="*/ 266190 w 275016"/>
                <a:gd name="connsiteY14" fmla="*/ 106101 h 222595"/>
                <a:gd name="connsiteX15" fmla="*/ 259727 w 275016"/>
                <a:gd name="connsiteY15" fmla="*/ 82042 h 22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016" h="222595">
                  <a:moveTo>
                    <a:pt x="128664" y="-13705"/>
                  </a:moveTo>
                  <a:cubicBezTo>
                    <a:pt x="96315" y="-13687"/>
                    <a:pt x="80615" y="8230"/>
                    <a:pt x="80615" y="8230"/>
                  </a:cubicBezTo>
                  <a:cubicBezTo>
                    <a:pt x="23030" y="79126"/>
                    <a:pt x="-222" y="159138"/>
                    <a:pt x="-8827" y="199231"/>
                  </a:cubicBezTo>
                  <a:cubicBezTo>
                    <a:pt x="-7844" y="199863"/>
                    <a:pt x="-6878" y="200584"/>
                    <a:pt x="-5929" y="201321"/>
                  </a:cubicBezTo>
                  <a:cubicBezTo>
                    <a:pt x="-5596" y="201585"/>
                    <a:pt x="-5262" y="201848"/>
                    <a:pt x="-4928" y="202129"/>
                  </a:cubicBezTo>
                  <a:cubicBezTo>
                    <a:pt x="-2048" y="204377"/>
                    <a:pt x="832" y="206642"/>
                    <a:pt x="3712" y="208890"/>
                  </a:cubicBezTo>
                  <a:cubicBezTo>
                    <a:pt x="14881" y="165653"/>
                    <a:pt x="39011" y="97549"/>
                    <a:pt x="88816" y="36223"/>
                  </a:cubicBezTo>
                  <a:cubicBezTo>
                    <a:pt x="88816" y="36223"/>
                    <a:pt x="96719" y="25194"/>
                    <a:pt x="112876" y="18784"/>
                  </a:cubicBezTo>
                  <a:cubicBezTo>
                    <a:pt x="115194" y="15518"/>
                    <a:pt x="117775" y="12445"/>
                    <a:pt x="120515" y="9564"/>
                  </a:cubicBezTo>
                  <a:cubicBezTo>
                    <a:pt x="126065" y="3769"/>
                    <a:pt x="132580" y="-1289"/>
                    <a:pt x="139605" y="-5187"/>
                  </a:cubicBezTo>
                  <a:cubicBezTo>
                    <a:pt x="143240" y="-7225"/>
                    <a:pt x="147051" y="-8998"/>
                    <a:pt x="151002" y="-10456"/>
                  </a:cubicBezTo>
                  <a:cubicBezTo>
                    <a:pt x="142836" y="-12756"/>
                    <a:pt x="135390" y="-13705"/>
                    <a:pt x="128664" y="-13705"/>
                  </a:cubicBezTo>
                  <a:moveTo>
                    <a:pt x="259727" y="82042"/>
                  </a:moveTo>
                  <a:cubicBezTo>
                    <a:pt x="259112" y="85185"/>
                    <a:pt x="258322" y="88294"/>
                    <a:pt x="257339" y="91350"/>
                  </a:cubicBezTo>
                  <a:cubicBezTo>
                    <a:pt x="260921" y="96442"/>
                    <a:pt x="263836" y="101360"/>
                    <a:pt x="266190" y="106101"/>
                  </a:cubicBezTo>
                  <a:cubicBezTo>
                    <a:pt x="265523" y="98813"/>
                    <a:pt x="263573" y="90752"/>
                    <a:pt x="259727" y="82042"/>
                  </a:cubicBezTo>
                </a:path>
              </a:pathLst>
            </a:custGeom>
            <a:ln w="175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3F07BC66-72E1-27B1-83F3-4E9DD6034285}"/>
                </a:ext>
              </a:extLst>
            </p:cNvPr>
            <p:cNvSpPr/>
            <p:nvPr/>
          </p:nvSpPr>
          <p:spPr>
            <a:xfrm flipV="1">
              <a:off x="6568641" y="3618044"/>
              <a:ext cx="311091" cy="343600"/>
            </a:xfrm>
            <a:custGeom>
              <a:avLst/>
              <a:gdLst>
                <a:gd name="connsiteX0" fmla="*/ 139256 w 228067"/>
                <a:gd name="connsiteY0" fmla="*/ -14016 h 251900"/>
                <a:gd name="connsiteX1" fmla="*/ 221044 w 228067"/>
                <a:gd name="connsiteY1" fmla="*/ 49490 h 251900"/>
                <a:gd name="connsiteX2" fmla="*/ 74766 w 228067"/>
                <a:gd name="connsiteY2" fmla="*/ 237884 h 251900"/>
                <a:gd name="connsiteX3" fmla="*/ -7024 w 228067"/>
                <a:gd name="connsiteY3" fmla="*/ 174398 h 251900"/>
                <a:gd name="connsiteX4" fmla="*/ 139256 w 228067"/>
                <a:gd name="connsiteY4" fmla="*/ -14016 h 25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067" h="251900">
                  <a:moveTo>
                    <a:pt x="139256" y="-14016"/>
                  </a:moveTo>
                  <a:lnTo>
                    <a:pt x="221044" y="49490"/>
                  </a:lnTo>
                  <a:lnTo>
                    <a:pt x="74766" y="237884"/>
                  </a:lnTo>
                  <a:cubicBezTo>
                    <a:pt x="35406" y="228774"/>
                    <a:pt x="9023" y="206730"/>
                    <a:pt x="-7024" y="174398"/>
                  </a:cubicBezTo>
                  <a:lnTo>
                    <a:pt x="139256" y="-14016"/>
                  </a:ln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154ADCA-F3DF-FC8D-CDD7-305103C1F083}"/>
                </a:ext>
              </a:extLst>
            </p:cNvPr>
            <p:cNvSpPr/>
            <p:nvPr/>
          </p:nvSpPr>
          <p:spPr>
            <a:xfrm flipV="1">
              <a:off x="6554124" y="3603389"/>
              <a:ext cx="340263" cy="372921"/>
            </a:xfrm>
            <a:custGeom>
              <a:avLst/>
              <a:gdLst>
                <a:gd name="connsiteX0" fmla="*/ 157526 w 249454"/>
                <a:gd name="connsiteY0" fmla="*/ -10798 h 273396"/>
                <a:gd name="connsiteX1" fmla="*/ 165663 w 249454"/>
                <a:gd name="connsiteY1" fmla="*/ -4484 h 273396"/>
                <a:gd name="connsiteX2" fmla="*/ 185212 w 249454"/>
                <a:gd name="connsiteY2" fmla="*/ 10702 h 273396"/>
                <a:gd name="connsiteX3" fmla="*/ 208754 w 249454"/>
                <a:gd name="connsiteY3" fmla="*/ 28967 h 273396"/>
                <a:gd name="connsiteX4" fmla="*/ 229208 w 249454"/>
                <a:gd name="connsiteY4" fmla="*/ 44850 h 273396"/>
                <a:gd name="connsiteX5" fmla="*/ 239162 w 249454"/>
                <a:gd name="connsiteY5" fmla="*/ 52579 h 273396"/>
                <a:gd name="connsiteX6" fmla="*/ 239303 w 249454"/>
                <a:gd name="connsiteY6" fmla="*/ 52695 h 273396"/>
                <a:gd name="connsiteX7" fmla="*/ 242457 w 249454"/>
                <a:gd name="connsiteY7" fmla="*/ 60288 h 273396"/>
                <a:gd name="connsiteX8" fmla="*/ 242065 w 249454"/>
                <a:gd name="connsiteY8" fmla="*/ 63135 h 273396"/>
                <a:gd name="connsiteX9" fmla="*/ 239303 w 249454"/>
                <a:gd name="connsiteY9" fmla="*/ 67880 h 273396"/>
                <a:gd name="connsiteX10" fmla="*/ 235387 w 249454"/>
                <a:gd name="connsiteY10" fmla="*/ 72936 h 273396"/>
                <a:gd name="connsiteX11" fmla="*/ 224747 w 249454"/>
                <a:gd name="connsiteY11" fmla="*/ 86630 h 273396"/>
                <a:gd name="connsiteX12" fmla="*/ 209037 w 249454"/>
                <a:gd name="connsiteY12" fmla="*/ 106871 h 273396"/>
                <a:gd name="connsiteX13" fmla="*/ 189791 w 249454"/>
                <a:gd name="connsiteY13" fmla="*/ 131644 h 273396"/>
                <a:gd name="connsiteX14" fmla="*/ 168719 w 249454"/>
                <a:gd name="connsiteY14" fmla="*/ 158800 h 273396"/>
                <a:gd name="connsiteX15" fmla="*/ 147517 w 249454"/>
                <a:gd name="connsiteY15" fmla="*/ 186111 h 273396"/>
                <a:gd name="connsiteX16" fmla="*/ 127749 w 249454"/>
                <a:gd name="connsiteY16" fmla="*/ 211582 h 273396"/>
                <a:gd name="connsiteX17" fmla="*/ 110985 w 249454"/>
                <a:gd name="connsiteY17" fmla="*/ 233160 h 273396"/>
                <a:gd name="connsiteX18" fmla="*/ 98974 w 249454"/>
                <a:gd name="connsiteY18" fmla="*/ 248636 h 273396"/>
                <a:gd name="connsiteX19" fmla="*/ 93273 w 249454"/>
                <a:gd name="connsiteY19" fmla="*/ 255977 h 273396"/>
                <a:gd name="connsiteX20" fmla="*/ 93035 w 249454"/>
                <a:gd name="connsiteY20" fmla="*/ 256286 h 273396"/>
                <a:gd name="connsiteX21" fmla="*/ 88292 w 249454"/>
                <a:gd name="connsiteY21" fmla="*/ 259056 h 273396"/>
                <a:gd name="connsiteX22" fmla="*/ 82580 w 249454"/>
                <a:gd name="connsiteY22" fmla="*/ 259056 h 273396"/>
                <a:gd name="connsiteX23" fmla="*/ 39608 w 249454"/>
                <a:gd name="connsiteY23" fmla="*/ 241488 h 273396"/>
                <a:gd name="connsiteX24" fmla="*/ 21657 w 249454"/>
                <a:gd name="connsiteY24" fmla="*/ 227620 h 273396"/>
                <a:gd name="connsiteX25" fmla="*/ 6634 w 249454"/>
                <a:gd name="connsiteY25" fmla="*/ 210613 h 273396"/>
                <a:gd name="connsiteX26" fmla="*/ -5617 w 249454"/>
                <a:gd name="connsiteY26" fmla="*/ 190624 h 273396"/>
                <a:gd name="connsiteX27" fmla="*/ -6890 w 249454"/>
                <a:gd name="connsiteY27" fmla="*/ 183787 h 273396"/>
                <a:gd name="connsiteX28" fmla="*/ -6159 w 249454"/>
                <a:gd name="connsiteY28" fmla="*/ 181075 h 273396"/>
                <a:gd name="connsiteX29" fmla="*/ -3942 w 249454"/>
                <a:gd name="connsiteY29" fmla="*/ 177608 h 273396"/>
                <a:gd name="connsiteX30" fmla="*/ -13 w 249454"/>
                <a:gd name="connsiteY30" fmla="*/ 172553 h 273396"/>
                <a:gd name="connsiteX31" fmla="*/ 10615 w 249454"/>
                <a:gd name="connsiteY31" fmla="*/ 158858 h 273396"/>
                <a:gd name="connsiteX32" fmla="*/ 26335 w 249454"/>
                <a:gd name="connsiteY32" fmla="*/ 138617 h 273396"/>
                <a:gd name="connsiteX33" fmla="*/ 45580 w 249454"/>
                <a:gd name="connsiteY33" fmla="*/ 113844 h 273396"/>
                <a:gd name="connsiteX34" fmla="*/ 66652 w 249454"/>
                <a:gd name="connsiteY34" fmla="*/ 86688 h 273396"/>
                <a:gd name="connsiteX35" fmla="*/ 87856 w 249454"/>
                <a:gd name="connsiteY35" fmla="*/ 59377 h 273396"/>
                <a:gd name="connsiteX36" fmla="*/ 107624 w 249454"/>
                <a:gd name="connsiteY36" fmla="*/ 33926 h 273396"/>
                <a:gd name="connsiteX37" fmla="*/ 124388 w 249454"/>
                <a:gd name="connsiteY37" fmla="*/ 12329 h 273396"/>
                <a:gd name="connsiteX38" fmla="*/ 136397 w 249454"/>
                <a:gd name="connsiteY38" fmla="*/ -3147 h 273396"/>
                <a:gd name="connsiteX39" fmla="*/ 142098 w 249454"/>
                <a:gd name="connsiteY39" fmla="*/ -10469 h 273396"/>
                <a:gd name="connsiteX40" fmla="*/ 142338 w 249454"/>
                <a:gd name="connsiteY40" fmla="*/ -10798 h 273396"/>
                <a:gd name="connsiteX41" fmla="*/ 149931 w 249454"/>
                <a:gd name="connsiteY41" fmla="*/ -13955 h 273396"/>
                <a:gd name="connsiteX42" fmla="*/ 157526 w 249454"/>
                <a:gd name="connsiteY42" fmla="*/ -10798 h 273396"/>
                <a:gd name="connsiteX43" fmla="*/ 160669 w 249454"/>
                <a:gd name="connsiteY43" fmla="*/ -3205 h 273396"/>
                <a:gd name="connsiteX44" fmla="*/ 160288 w 249454"/>
                <a:gd name="connsiteY44" fmla="*/ -358 h 273396"/>
                <a:gd name="connsiteX45" fmla="*/ 157526 w 249454"/>
                <a:gd name="connsiteY45" fmla="*/ 4387 h 273396"/>
                <a:gd name="connsiteX46" fmla="*/ 153597 w 249454"/>
                <a:gd name="connsiteY46" fmla="*/ 9443 h 273396"/>
                <a:gd name="connsiteX47" fmla="*/ 142969 w 249454"/>
                <a:gd name="connsiteY47" fmla="*/ 23118 h 273396"/>
                <a:gd name="connsiteX48" fmla="*/ 127259 w 249454"/>
                <a:gd name="connsiteY48" fmla="*/ 43378 h 273396"/>
                <a:gd name="connsiteX49" fmla="*/ 108015 w 249454"/>
                <a:gd name="connsiteY49" fmla="*/ 68151 h 273396"/>
                <a:gd name="connsiteX50" fmla="*/ 86932 w 249454"/>
                <a:gd name="connsiteY50" fmla="*/ 95307 h 273396"/>
                <a:gd name="connsiteX51" fmla="*/ 65740 w 249454"/>
                <a:gd name="connsiteY51" fmla="*/ 122618 h 273396"/>
                <a:gd name="connsiteX52" fmla="*/ 45962 w 249454"/>
                <a:gd name="connsiteY52" fmla="*/ 148070 h 273396"/>
                <a:gd name="connsiteX53" fmla="*/ 29196 w 249454"/>
                <a:gd name="connsiteY53" fmla="*/ 169667 h 273396"/>
                <a:gd name="connsiteX54" fmla="*/ 17187 w 249454"/>
                <a:gd name="connsiteY54" fmla="*/ 185143 h 273396"/>
                <a:gd name="connsiteX55" fmla="*/ 11496 w 249454"/>
                <a:gd name="connsiteY55" fmla="*/ 192464 h 273396"/>
                <a:gd name="connsiteX56" fmla="*/ 11246 w 249454"/>
                <a:gd name="connsiteY56" fmla="*/ 192794 h 273396"/>
                <a:gd name="connsiteX57" fmla="*/ 12933 w 249454"/>
                <a:gd name="connsiteY57" fmla="*/ 179777 h 273396"/>
                <a:gd name="connsiteX58" fmla="*/ 26106 w 249454"/>
                <a:gd name="connsiteY58" fmla="*/ 200987 h 273396"/>
                <a:gd name="connsiteX59" fmla="*/ 24421 w 249454"/>
                <a:gd name="connsiteY59" fmla="*/ 198818 h 273396"/>
                <a:gd name="connsiteX60" fmla="*/ 44470 w 249454"/>
                <a:gd name="connsiteY60" fmla="*/ 218904 h 273396"/>
                <a:gd name="connsiteX61" fmla="*/ 42295 w 249454"/>
                <a:gd name="connsiteY61" fmla="*/ 217219 h 273396"/>
                <a:gd name="connsiteX62" fmla="*/ 68045 w 249454"/>
                <a:gd name="connsiteY62" fmla="*/ 232113 h 273396"/>
                <a:gd name="connsiteX63" fmla="*/ 65478 w 249454"/>
                <a:gd name="connsiteY63" fmla="*/ 231029 h 273396"/>
                <a:gd name="connsiteX64" fmla="*/ 88292 w 249454"/>
                <a:gd name="connsiteY64" fmla="*/ 238331 h 273396"/>
                <a:gd name="connsiteX65" fmla="*/ 77848 w 249454"/>
                <a:gd name="connsiteY65" fmla="*/ 241101 h 273396"/>
                <a:gd name="connsiteX66" fmla="*/ 81774 w 249454"/>
                <a:gd name="connsiteY66" fmla="*/ 236045 h 273396"/>
                <a:gd name="connsiteX67" fmla="*/ 92404 w 249454"/>
                <a:gd name="connsiteY67" fmla="*/ 222351 h 273396"/>
                <a:gd name="connsiteX68" fmla="*/ 108112 w 249454"/>
                <a:gd name="connsiteY68" fmla="*/ 202110 h 273396"/>
                <a:gd name="connsiteX69" fmla="*/ 127358 w 249454"/>
                <a:gd name="connsiteY69" fmla="*/ 177318 h 273396"/>
                <a:gd name="connsiteX70" fmla="*/ 148441 w 249454"/>
                <a:gd name="connsiteY70" fmla="*/ 150181 h 273396"/>
                <a:gd name="connsiteX71" fmla="*/ 169633 w 249454"/>
                <a:gd name="connsiteY71" fmla="*/ 122870 h 273396"/>
                <a:gd name="connsiteX72" fmla="*/ 189400 w 249454"/>
                <a:gd name="connsiteY72" fmla="*/ 97399 h 273396"/>
                <a:gd name="connsiteX73" fmla="*/ 206176 w 249454"/>
                <a:gd name="connsiteY73" fmla="*/ 75822 h 273396"/>
                <a:gd name="connsiteX74" fmla="*/ 218175 w 249454"/>
                <a:gd name="connsiteY74" fmla="*/ 60346 h 273396"/>
                <a:gd name="connsiteX75" fmla="*/ 223875 w 249454"/>
                <a:gd name="connsiteY75" fmla="*/ 53005 h 273396"/>
                <a:gd name="connsiteX76" fmla="*/ 224125 w 249454"/>
                <a:gd name="connsiteY76" fmla="*/ 52695 h 273396"/>
                <a:gd name="connsiteX77" fmla="*/ 224125 w 249454"/>
                <a:gd name="connsiteY77" fmla="*/ 67880 h 273396"/>
                <a:gd name="connsiteX78" fmla="*/ 215988 w 249454"/>
                <a:gd name="connsiteY78" fmla="*/ 61566 h 273396"/>
                <a:gd name="connsiteX79" fmla="*/ 196439 w 249454"/>
                <a:gd name="connsiteY79" fmla="*/ 46380 h 273396"/>
                <a:gd name="connsiteX80" fmla="*/ 172897 w 249454"/>
                <a:gd name="connsiteY80" fmla="*/ 28096 h 273396"/>
                <a:gd name="connsiteX81" fmla="*/ 152445 w 249454"/>
                <a:gd name="connsiteY81" fmla="*/ 12232 h 273396"/>
                <a:gd name="connsiteX82" fmla="*/ 142479 w 249454"/>
                <a:gd name="connsiteY82" fmla="*/ 4484 h 273396"/>
                <a:gd name="connsiteX83" fmla="*/ 142338 w 249454"/>
                <a:gd name="connsiteY83" fmla="*/ 4387 h 273396"/>
                <a:gd name="connsiteX84" fmla="*/ 139194 w 249454"/>
                <a:gd name="connsiteY84" fmla="*/ -3205 h 273396"/>
                <a:gd name="connsiteX85" fmla="*/ 142338 w 249454"/>
                <a:gd name="connsiteY85" fmla="*/ -10798 h 273396"/>
                <a:gd name="connsiteX86" fmla="*/ 149931 w 249454"/>
                <a:gd name="connsiteY86" fmla="*/ -13955 h 273396"/>
                <a:gd name="connsiteX87" fmla="*/ 152782 w 249454"/>
                <a:gd name="connsiteY87" fmla="*/ -13568 h 273396"/>
                <a:gd name="connsiteX88" fmla="*/ 157526 w 249454"/>
                <a:gd name="connsiteY88" fmla="*/ -10798 h 27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49454" h="273396">
                  <a:moveTo>
                    <a:pt x="157526" y="-10798"/>
                  </a:moveTo>
                  <a:cubicBezTo>
                    <a:pt x="160234" y="-8687"/>
                    <a:pt x="162953" y="-6576"/>
                    <a:pt x="165663" y="-4484"/>
                  </a:cubicBezTo>
                  <a:cubicBezTo>
                    <a:pt x="172179" y="572"/>
                    <a:pt x="178696" y="5627"/>
                    <a:pt x="185212" y="10702"/>
                  </a:cubicBezTo>
                  <a:cubicBezTo>
                    <a:pt x="193055" y="16784"/>
                    <a:pt x="200911" y="22885"/>
                    <a:pt x="208754" y="28967"/>
                  </a:cubicBezTo>
                  <a:cubicBezTo>
                    <a:pt x="215576" y="34275"/>
                    <a:pt x="222386" y="39562"/>
                    <a:pt x="229208" y="44850"/>
                  </a:cubicBezTo>
                  <a:cubicBezTo>
                    <a:pt x="232524" y="47426"/>
                    <a:pt x="235929" y="49905"/>
                    <a:pt x="239162" y="52579"/>
                  </a:cubicBezTo>
                  <a:lnTo>
                    <a:pt x="239303" y="52695"/>
                  </a:lnTo>
                  <a:cubicBezTo>
                    <a:pt x="241238" y="54206"/>
                    <a:pt x="242555" y="57944"/>
                    <a:pt x="242457" y="60288"/>
                  </a:cubicBezTo>
                  <a:cubicBezTo>
                    <a:pt x="242327" y="61237"/>
                    <a:pt x="242197" y="62186"/>
                    <a:pt x="242065" y="63135"/>
                  </a:cubicBezTo>
                  <a:cubicBezTo>
                    <a:pt x="241554" y="64956"/>
                    <a:pt x="240640" y="66525"/>
                    <a:pt x="239303" y="67880"/>
                  </a:cubicBezTo>
                  <a:cubicBezTo>
                    <a:pt x="237998" y="69565"/>
                    <a:pt x="236692" y="71251"/>
                    <a:pt x="235387" y="72936"/>
                  </a:cubicBezTo>
                  <a:cubicBezTo>
                    <a:pt x="231840" y="77507"/>
                    <a:pt x="228294" y="82059"/>
                    <a:pt x="224747" y="86630"/>
                  </a:cubicBezTo>
                  <a:cubicBezTo>
                    <a:pt x="219514" y="93370"/>
                    <a:pt x="214280" y="100111"/>
                    <a:pt x="209037" y="106871"/>
                  </a:cubicBezTo>
                  <a:cubicBezTo>
                    <a:pt x="202629" y="115122"/>
                    <a:pt x="196210" y="123393"/>
                    <a:pt x="189791" y="131644"/>
                  </a:cubicBezTo>
                  <a:cubicBezTo>
                    <a:pt x="182776" y="140690"/>
                    <a:pt x="175748" y="149755"/>
                    <a:pt x="168719" y="158800"/>
                  </a:cubicBezTo>
                  <a:cubicBezTo>
                    <a:pt x="161647" y="167904"/>
                    <a:pt x="154587" y="177008"/>
                    <a:pt x="147517" y="186111"/>
                  </a:cubicBezTo>
                  <a:cubicBezTo>
                    <a:pt x="140924" y="194595"/>
                    <a:pt x="134342" y="203079"/>
                    <a:pt x="127749" y="211582"/>
                  </a:cubicBezTo>
                  <a:cubicBezTo>
                    <a:pt x="122157" y="218768"/>
                    <a:pt x="116577" y="225973"/>
                    <a:pt x="110985" y="233160"/>
                  </a:cubicBezTo>
                  <a:cubicBezTo>
                    <a:pt x="106981" y="238312"/>
                    <a:pt x="102977" y="243464"/>
                    <a:pt x="98974" y="248636"/>
                  </a:cubicBezTo>
                  <a:cubicBezTo>
                    <a:pt x="97082" y="251076"/>
                    <a:pt x="95222" y="253555"/>
                    <a:pt x="93273" y="255977"/>
                  </a:cubicBezTo>
                  <a:cubicBezTo>
                    <a:pt x="93198" y="256073"/>
                    <a:pt x="93111" y="256170"/>
                    <a:pt x="93035" y="256286"/>
                  </a:cubicBezTo>
                  <a:cubicBezTo>
                    <a:pt x="91697" y="257604"/>
                    <a:pt x="90109" y="258533"/>
                    <a:pt x="88292" y="259056"/>
                  </a:cubicBezTo>
                  <a:cubicBezTo>
                    <a:pt x="86388" y="259560"/>
                    <a:pt x="84484" y="259560"/>
                    <a:pt x="82580" y="259056"/>
                  </a:cubicBezTo>
                  <a:cubicBezTo>
                    <a:pt x="67512" y="255531"/>
                    <a:pt x="52695" y="249798"/>
                    <a:pt x="39608" y="241488"/>
                  </a:cubicBezTo>
                  <a:cubicBezTo>
                    <a:pt x="33244" y="237421"/>
                    <a:pt x="27183" y="232753"/>
                    <a:pt x="21657" y="227620"/>
                  </a:cubicBezTo>
                  <a:cubicBezTo>
                    <a:pt x="16086" y="222448"/>
                    <a:pt x="11192" y="216676"/>
                    <a:pt x="6634" y="210613"/>
                  </a:cubicBezTo>
                  <a:cubicBezTo>
                    <a:pt x="1923" y="204357"/>
                    <a:pt x="-2125" y="197617"/>
                    <a:pt x="-5617" y="190624"/>
                  </a:cubicBezTo>
                  <a:cubicBezTo>
                    <a:pt x="-6715" y="188416"/>
                    <a:pt x="-7227" y="186266"/>
                    <a:pt x="-6890" y="183787"/>
                  </a:cubicBezTo>
                  <a:cubicBezTo>
                    <a:pt x="-6890" y="182818"/>
                    <a:pt x="-6638" y="181908"/>
                    <a:pt x="-6159" y="181075"/>
                  </a:cubicBezTo>
                  <a:cubicBezTo>
                    <a:pt x="-5726" y="179739"/>
                    <a:pt x="-4986" y="178577"/>
                    <a:pt x="-3942" y="177608"/>
                  </a:cubicBezTo>
                  <a:cubicBezTo>
                    <a:pt x="-2625" y="175923"/>
                    <a:pt x="-1319" y="174238"/>
                    <a:pt x="-13" y="172553"/>
                  </a:cubicBezTo>
                  <a:cubicBezTo>
                    <a:pt x="3533" y="168001"/>
                    <a:pt x="7080" y="163430"/>
                    <a:pt x="10615" y="158858"/>
                  </a:cubicBezTo>
                  <a:cubicBezTo>
                    <a:pt x="15860" y="152118"/>
                    <a:pt x="21091" y="145358"/>
                    <a:pt x="26335" y="138617"/>
                  </a:cubicBezTo>
                  <a:cubicBezTo>
                    <a:pt x="32744" y="130366"/>
                    <a:pt x="39161" y="122095"/>
                    <a:pt x="45580" y="113844"/>
                  </a:cubicBezTo>
                  <a:cubicBezTo>
                    <a:pt x="52598" y="104779"/>
                    <a:pt x="59625" y="95734"/>
                    <a:pt x="66652" y="86688"/>
                  </a:cubicBezTo>
                  <a:cubicBezTo>
                    <a:pt x="73724" y="77584"/>
                    <a:pt x="80784" y="68481"/>
                    <a:pt x="87856" y="59377"/>
                  </a:cubicBezTo>
                  <a:cubicBezTo>
                    <a:pt x="94449" y="50893"/>
                    <a:pt x="101031" y="42410"/>
                    <a:pt x="107624" y="33926"/>
                  </a:cubicBezTo>
                  <a:cubicBezTo>
                    <a:pt x="113214" y="26720"/>
                    <a:pt x="118796" y="19515"/>
                    <a:pt x="124388" y="12329"/>
                  </a:cubicBezTo>
                  <a:cubicBezTo>
                    <a:pt x="128392" y="7177"/>
                    <a:pt x="132394" y="2005"/>
                    <a:pt x="136397" y="-3147"/>
                  </a:cubicBezTo>
                  <a:cubicBezTo>
                    <a:pt x="138292" y="-5588"/>
                    <a:pt x="140151" y="-8067"/>
                    <a:pt x="142098" y="-10469"/>
                  </a:cubicBezTo>
                  <a:cubicBezTo>
                    <a:pt x="142175" y="-10585"/>
                    <a:pt x="142263" y="-10701"/>
                    <a:pt x="142338" y="-10798"/>
                  </a:cubicBezTo>
                  <a:cubicBezTo>
                    <a:pt x="143905" y="-12813"/>
                    <a:pt x="147527" y="-13955"/>
                    <a:pt x="149931" y="-13955"/>
                  </a:cubicBezTo>
                  <a:cubicBezTo>
                    <a:pt x="152565" y="-13955"/>
                    <a:pt x="155709" y="-12774"/>
                    <a:pt x="157526" y="-10798"/>
                  </a:cubicBezTo>
                  <a:cubicBezTo>
                    <a:pt x="159406" y="-8764"/>
                    <a:pt x="160799" y="-6072"/>
                    <a:pt x="160669" y="-3205"/>
                  </a:cubicBezTo>
                  <a:cubicBezTo>
                    <a:pt x="160539" y="-2256"/>
                    <a:pt x="160419" y="-1307"/>
                    <a:pt x="160288" y="-358"/>
                  </a:cubicBezTo>
                  <a:cubicBezTo>
                    <a:pt x="159776" y="1463"/>
                    <a:pt x="158852" y="3051"/>
                    <a:pt x="157526" y="4387"/>
                  </a:cubicBezTo>
                  <a:cubicBezTo>
                    <a:pt x="156220" y="6073"/>
                    <a:pt x="154915" y="7758"/>
                    <a:pt x="153597" y="9443"/>
                  </a:cubicBezTo>
                  <a:cubicBezTo>
                    <a:pt x="150051" y="13995"/>
                    <a:pt x="146516" y="18566"/>
                    <a:pt x="142969" y="23118"/>
                  </a:cubicBezTo>
                  <a:cubicBezTo>
                    <a:pt x="137726" y="29878"/>
                    <a:pt x="132493" y="36637"/>
                    <a:pt x="127259" y="43378"/>
                  </a:cubicBezTo>
                  <a:cubicBezTo>
                    <a:pt x="120842" y="51629"/>
                    <a:pt x="114423" y="59900"/>
                    <a:pt x="108015" y="68151"/>
                  </a:cubicBezTo>
                  <a:cubicBezTo>
                    <a:pt x="100986" y="77197"/>
                    <a:pt x="93959" y="86262"/>
                    <a:pt x="86932" y="95307"/>
                  </a:cubicBezTo>
                  <a:cubicBezTo>
                    <a:pt x="79872" y="104411"/>
                    <a:pt x="72800" y="113515"/>
                    <a:pt x="65740" y="122618"/>
                  </a:cubicBezTo>
                  <a:cubicBezTo>
                    <a:pt x="59146" y="131102"/>
                    <a:pt x="52553" y="139586"/>
                    <a:pt x="45962" y="148070"/>
                  </a:cubicBezTo>
                  <a:cubicBezTo>
                    <a:pt x="40379" y="155275"/>
                    <a:pt x="34789" y="162461"/>
                    <a:pt x="29196" y="169667"/>
                  </a:cubicBezTo>
                  <a:cubicBezTo>
                    <a:pt x="25194" y="174819"/>
                    <a:pt x="21190" y="179971"/>
                    <a:pt x="17187" y="185143"/>
                  </a:cubicBezTo>
                  <a:cubicBezTo>
                    <a:pt x="15294" y="187583"/>
                    <a:pt x="13421" y="190043"/>
                    <a:pt x="11496" y="192464"/>
                  </a:cubicBezTo>
                  <a:cubicBezTo>
                    <a:pt x="11409" y="192581"/>
                    <a:pt x="11333" y="192677"/>
                    <a:pt x="11246" y="192794"/>
                  </a:cubicBezTo>
                  <a:cubicBezTo>
                    <a:pt x="11811" y="188455"/>
                    <a:pt x="12367" y="184116"/>
                    <a:pt x="12933" y="179777"/>
                  </a:cubicBezTo>
                  <a:cubicBezTo>
                    <a:pt x="16642" y="187254"/>
                    <a:pt x="21016" y="194382"/>
                    <a:pt x="26106" y="200987"/>
                  </a:cubicBezTo>
                  <a:cubicBezTo>
                    <a:pt x="25541" y="200270"/>
                    <a:pt x="24987" y="199534"/>
                    <a:pt x="24421" y="198818"/>
                  </a:cubicBezTo>
                  <a:cubicBezTo>
                    <a:pt x="30242" y="206333"/>
                    <a:pt x="36953" y="213093"/>
                    <a:pt x="44470" y="218904"/>
                  </a:cubicBezTo>
                  <a:cubicBezTo>
                    <a:pt x="43752" y="218342"/>
                    <a:pt x="43023" y="217780"/>
                    <a:pt x="42295" y="217219"/>
                  </a:cubicBezTo>
                  <a:cubicBezTo>
                    <a:pt x="50192" y="223281"/>
                    <a:pt x="58875" y="228240"/>
                    <a:pt x="68045" y="232113"/>
                  </a:cubicBezTo>
                  <a:cubicBezTo>
                    <a:pt x="67187" y="231746"/>
                    <a:pt x="66327" y="231397"/>
                    <a:pt x="65478" y="231029"/>
                  </a:cubicBezTo>
                  <a:cubicBezTo>
                    <a:pt x="72854" y="234128"/>
                    <a:pt x="80501" y="236530"/>
                    <a:pt x="88292" y="238331"/>
                  </a:cubicBezTo>
                  <a:cubicBezTo>
                    <a:pt x="84809" y="239261"/>
                    <a:pt x="81328" y="240191"/>
                    <a:pt x="77848" y="241101"/>
                  </a:cubicBezTo>
                  <a:cubicBezTo>
                    <a:pt x="79153" y="239416"/>
                    <a:pt x="80459" y="237731"/>
                    <a:pt x="81774" y="236045"/>
                  </a:cubicBezTo>
                  <a:cubicBezTo>
                    <a:pt x="85311" y="231474"/>
                    <a:pt x="88857" y="226903"/>
                    <a:pt x="92404" y="222351"/>
                  </a:cubicBezTo>
                  <a:cubicBezTo>
                    <a:pt x="97635" y="215611"/>
                    <a:pt x="102881" y="208870"/>
                    <a:pt x="108112" y="202110"/>
                  </a:cubicBezTo>
                  <a:cubicBezTo>
                    <a:pt x="114531" y="193859"/>
                    <a:pt x="120939" y="185588"/>
                    <a:pt x="127358" y="177318"/>
                  </a:cubicBezTo>
                  <a:cubicBezTo>
                    <a:pt x="134385" y="168272"/>
                    <a:pt x="141414" y="159226"/>
                    <a:pt x="148441" y="150181"/>
                  </a:cubicBezTo>
                  <a:cubicBezTo>
                    <a:pt x="155501" y="141077"/>
                    <a:pt x="162573" y="131974"/>
                    <a:pt x="169633" y="122870"/>
                  </a:cubicBezTo>
                  <a:cubicBezTo>
                    <a:pt x="176227" y="114386"/>
                    <a:pt x="182818" y="105903"/>
                    <a:pt x="189400" y="97399"/>
                  </a:cubicBezTo>
                  <a:cubicBezTo>
                    <a:pt x="194992" y="90213"/>
                    <a:pt x="200584" y="83008"/>
                    <a:pt x="206176" y="75822"/>
                  </a:cubicBezTo>
                  <a:cubicBezTo>
                    <a:pt x="210170" y="70650"/>
                    <a:pt x="214171" y="65498"/>
                    <a:pt x="218175" y="60346"/>
                  </a:cubicBezTo>
                  <a:cubicBezTo>
                    <a:pt x="220079" y="57905"/>
                    <a:pt x="221950" y="55445"/>
                    <a:pt x="223875" y="53005"/>
                  </a:cubicBezTo>
                  <a:cubicBezTo>
                    <a:pt x="223963" y="52908"/>
                    <a:pt x="224040" y="52792"/>
                    <a:pt x="224125" y="52695"/>
                  </a:cubicBezTo>
                  <a:cubicBezTo>
                    <a:pt x="224125" y="57750"/>
                    <a:pt x="224125" y="62806"/>
                    <a:pt x="224125" y="67880"/>
                  </a:cubicBezTo>
                  <a:cubicBezTo>
                    <a:pt x="221406" y="65769"/>
                    <a:pt x="218698" y="63658"/>
                    <a:pt x="215988" y="61566"/>
                  </a:cubicBezTo>
                  <a:cubicBezTo>
                    <a:pt x="209472" y="56511"/>
                    <a:pt x="202956" y="51436"/>
                    <a:pt x="196439" y="46380"/>
                  </a:cubicBezTo>
                  <a:cubicBezTo>
                    <a:pt x="188596" y="40298"/>
                    <a:pt x="180740" y="34197"/>
                    <a:pt x="172897" y="28096"/>
                  </a:cubicBezTo>
                  <a:cubicBezTo>
                    <a:pt x="166075" y="22808"/>
                    <a:pt x="159255" y="17520"/>
                    <a:pt x="152445" y="12232"/>
                  </a:cubicBezTo>
                  <a:cubicBezTo>
                    <a:pt x="149127" y="9656"/>
                    <a:pt x="145722" y="7177"/>
                    <a:pt x="142479" y="4484"/>
                  </a:cubicBezTo>
                  <a:lnTo>
                    <a:pt x="142338" y="4387"/>
                  </a:lnTo>
                  <a:cubicBezTo>
                    <a:pt x="140326" y="2819"/>
                    <a:pt x="139194" y="-804"/>
                    <a:pt x="139194" y="-3205"/>
                  </a:cubicBezTo>
                  <a:cubicBezTo>
                    <a:pt x="139194" y="-5840"/>
                    <a:pt x="140368" y="-8997"/>
                    <a:pt x="142338" y="-10798"/>
                  </a:cubicBezTo>
                  <a:cubicBezTo>
                    <a:pt x="144384" y="-12677"/>
                    <a:pt x="147070" y="-14072"/>
                    <a:pt x="149931" y="-13955"/>
                  </a:cubicBezTo>
                  <a:cubicBezTo>
                    <a:pt x="150890" y="-13820"/>
                    <a:pt x="151835" y="-13684"/>
                    <a:pt x="152782" y="-13568"/>
                  </a:cubicBezTo>
                  <a:cubicBezTo>
                    <a:pt x="154609" y="-13064"/>
                    <a:pt x="156187" y="-12135"/>
                    <a:pt x="157526" y="-10798"/>
                  </a:cubicBez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B118C544-60A3-21A4-6ADE-5061D88FA4C7}"/>
                </a:ext>
              </a:extLst>
            </p:cNvPr>
            <p:cNvSpPr/>
            <p:nvPr/>
          </p:nvSpPr>
          <p:spPr>
            <a:xfrm flipV="1">
              <a:off x="6568641" y="3618044"/>
              <a:ext cx="311091" cy="343600"/>
            </a:xfrm>
            <a:custGeom>
              <a:avLst/>
              <a:gdLst>
                <a:gd name="connsiteX0" fmla="*/ 139256 w 228067"/>
                <a:gd name="connsiteY0" fmla="*/ -14016 h 251900"/>
                <a:gd name="connsiteX1" fmla="*/ 221044 w 228067"/>
                <a:gd name="connsiteY1" fmla="*/ 49490 h 251900"/>
                <a:gd name="connsiteX2" fmla="*/ 74766 w 228067"/>
                <a:gd name="connsiteY2" fmla="*/ 237884 h 251900"/>
                <a:gd name="connsiteX3" fmla="*/ -7024 w 228067"/>
                <a:gd name="connsiteY3" fmla="*/ 174398 h 251900"/>
                <a:gd name="connsiteX4" fmla="*/ 139256 w 228067"/>
                <a:gd name="connsiteY4" fmla="*/ -14016 h 25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067" h="251900">
                  <a:moveTo>
                    <a:pt x="139256" y="-14016"/>
                  </a:moveTo>
                  <a:lnTo>
                    <a:pt x="221044" y="49490"/>
                  </a:lnTo>
                  <a:lnTo>
                    <a:pt x="74766" y="237884"/>
                  </a:lnTo>
                  <a:cubicBezTo>
                    <a:pt x="35406" y="228774"/>
                    <a:pt x="9023" y="206730"/>
                    <a:pt x="-7024" y="174398"/>
                  </a:cubicBezTo>
                  <a:lnTo>
                    <a:pt x="139256" y="-14016"/>
                  </a:ln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D8715F63-CAA7-452A-E096-4BF06DA993DA}"/>
                </a:ext>
              </a:extLst>
            </p:cNvPr>
            <p:cNvSpPr/>
            <p:nvPr/>
          </p:nvSpPr>
          <p:spPr>
            <a:xfrm flipV="1">
              <a:off x="6601058" y="3737533"/>
              <a:ext cx="183875" cy="222816"/>
            </a:xfrm>
            <a:custGeom>
              <a:avLst/>
              <a:gdLst>
                <a:gd name="connsiteX0" fmla="*/ 114597 w 134802"/>
                <a:gd name="connsiteY0" fmla="*/ -14180 h 163351"/>
                <a:gd name="connsiteX1" fmla="*/ -7193 w 134802"/>
                <a:gd name="connsiteY1" fmla="*/ 142679 h 163351"/>
                <a:gd name="connsiteX2" fmla="*/ 8572 w 134802"/>
                <a:gd name="connsiteY2" fmla="*/ 149078 h 163351"/>
                <a:gd name="connsiteX3" fmla="*/ 8735 w 134802"/>
                <a:gd name="connsiteY3" fmla="*/ 149172 h 163351"/>
                <a:gd name="connsiteX4" fmla="*/ 127609 w 134802"/>
                <a:gd name="connsiteY4" fmla="*/ -3934 h 163351"/>
                <a:gd name="connsiteX5" fmla="*/ 123779 w 134802"/>
                <a:gd name="connsiteY5" fmla="*/ -6955 h 163351"/>
                <a:gd name="connsiteX6" fmla="*/ 115697 w 134802"/>
                <a:gd name="connsiteY6" fmla="*/ -13298 h 163351"/>
                <a:gd name="connsiteX7" fmla="*/ 114597 w 134802"/>
                <a:gd name="connsiteY7" fmla="*/ -14180 h 16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802" h="163351">
                  <a:moveTo>
                    <a:pt x="114597" y="-14180"/>
                  </a:moveTo>
                  <a:lnTo>
                    <a:pt x="-7193" y="142679"/>
                  </a:lnTo>
                  <a:cubicBezTo>
                    <a:pt x="-1830" y="144499"/>
                    <a:pt x="3435" y="146657"/>
                    <a:pt x="8572" y="149078"/>
                  </a:cubicBezTo>
                  <a:cubicBezTo>
                    <a:pt x="8626" y="149116"/>
                    <a:pt x="8680" y="149134"/>
                    <a:pt x="8735" y="149172"/>
                  </a:cubicBezTo>
                  <a:lnTo>
                    <a:pt x="127609" y="-3934"/>
                  </a:lnTo>
                  <a:cubicBezTo>
                    <a:pt x="126337" y="-4948"/>
                    <a:pt x="125063" y="-5961"/>
                    <a:pt x="123779" y="-6955"/>
                  </a:cubicBezTo>
                  <a:cubicBezTo>
                    <a:pt x="121092" y="-9057"/>
                    <a:pt x="118393" y="-11178"/>
                    <a:pt x="115697" y="-13298"/>
                  </a:cubicBezTo>
                  <a:cubicBezTo>
                    <a:pt x="115327" y="-13580"/>
                    <a:pt x="114958" y="-13880"/>
                    <a:pt x="114597" y="-14180"/>
                  </a:cubicBezTo>
                </a:path>
              </a:pathLst>
            </a:custGeom>
            <a:ln w="18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4564684D-1B4F-B804-F608-AB6CCBB1C74B}"/>
                </a:ext>
              </a:extLst>
            </p:cNvPr>
            <p:cNvSpPr/>
            <p:nvPr/>
          </p:nvSpPr>
          <p:spPr>
            <a:xfrm flipV="1">
              <a:off x="6516453" y="3414163"/>
              <a:ext cx="192698" cy="326762"/>
            </a:xfrm>
            <a:custGeom>
              <a:avLst/>
              <a:gdLst>
                <a:gd name="connsiteX0" fmla="*/ 34895 w 141271"/>
                <a:gd name="connsiteY0" fmla="*/ 225290 h 239556"/>
                <a:gd name="connsiteX1" fmla="*/ 133177 w 141271"/>
                <a:gd name="connsiteY1" fmla="*/ 85815 h 239556"/>
                <a:gd name="connsiteX2" fmla="*/ -6303 w 141271"/>
                <a:gd name="connsiteY2" fmla="*/ -12473 h 239556"/>
                <a:gd name="connsiteX3" fmla="*/ 34895 w 141271"/>
                <a:gd name="connsiteY3" fmla="*/ 225290 h 2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71" h="239556">
                  <a:moveTo>
                    <a:pt x="34895" y="225290"/>
                  </a:moveTo>
                  <a:cubicBezTo>
                    <a:pt x="100550" y="213906"/>
                    <a:pt x="144554" y="151468"/>
                    <a:pt x="133177" y="85815"/>
                  </a:cubicBezTo>
                  <a:cubicBezTo>
                    <a:pt x="121807" y="20141"/>
                    <a:pt x="59351" y="-23857"/>
                    <a:pt x="-6303" y="-12473"/>
                  </a:cubicBezTo>
                  <a:lnTo>
                    <a:pt x="34895" y="225290"/>
                  </a:ln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5544C63A-A8DB-9C7F-2D66-638CDA3DD775}"/>
                </a:ext>
              </a:extLst>
            </p:cNvPr>
            <p:cNvSpPr/>
            <p:nvPr/>
          </p:nvSpPr>
          <p:spPr>
            <a:xfrm flipV="1">
              <a:off x="6501923" y="3399572"/>
              <a:ext cx="221863" cy="356022"/>
            </a:xfrm>
            <a:custGeom>
              <a:avLst/>
              <a:gdLst>
                <a:gd name="connsiteX0" fmla="*/ 42712 w 162652"/>
                <a:gd name="connsiteY0" fmla="*/ 225731 h 261007"/>
                <a:gd name="connsiteX1" fmla="*/ 69213 w 162652"/>
                <a:gd name="connsiteY1" fmla="*/ 217961 h 261007"/>
                <a:gd name="connsiteX2" fmla="*/ 66647 w 162652"/>
                <a:gd name="connsiteY2" fmla="*/ 219056 h 261007"/>
                <a:gd name="connsiteX3" fmla="*/ 93300 w 162652"/>
                <a:gd name="connsiteY3" fmla="*/ 203455 h 261007"/>
                <a:gd name="connsiteX4" fmla="*/ 91123 w 162652"/>
                <a:gd name="connsiteY4" fmla="*/ 205139 h 261007"/>
                <a:gd name="connsiteX5" fmla="*/ 112816 w 162652"/>
                <a:gd name="connsiteY5" fmla="*/ 183432 h 261007"/>
                <a:gd name="connsiteX6" fmla="*/ 111143 w 162652"/>
                <a:gd name="connsiteY6" fmla="*/ 185603 h 261007"/>
                <a:gd name="connsiteX7" fmla="*/ 126906 w 162652"/>
                <a:gd name="connsiteY7" fmla="*/ 158641 h 261007"/>
                <a:gd name="connsiteX8" fmla="*/ 125828 w 162652"/>
                <a:gd name="connsiteY8" fmla="*/ 161198 h 261007"/>
                <a:gd name="connsiteX9" fmla="*/ 134237 w 162652"/>
                <a:gd name="connsiteY9" fmla="*/ 130381 h 261007"/>
                <a:gd name="connsiteX10" fmla="*/ 133856 w 162652"/>
                <a:gd name="connsiteY10" fmla="*/ 133262 h 261007"/>
                <a:gd name="connsiteX11" fmla="*/ 133846 w 162652"/>
                <a:gd name="connsiteY11" fmla="*/ 101310 h 261007"/>
                <a:gd name="connsiteX12" fmla="*/ 134227 w 162652"/>
                <a:gd name="connsiteY12" fmla="*/ 104171 h 261007"/>
                <a:gd name="connsiteX13" fmla="*/ 125731 w 162652"/>
                <a:gd name="connsiteY13" fmla="*/ 72969 h 261007"/>
                <a:gd name="connsiteX14" fmla="*/ 126819 w 162652"/>
                <a:gd name="connsiteY14" fmla="*/ 75525 h 261007"/>
                <a:gd name="connsiteX15" fmla="*/ 111228 w 162652"/>
                <a:gd name="connsiteY15" fmla="*/ 48868 h 261007"/>
                <a:gd name="connsiteX16" fmla="*/ 112903 w 162652"/>
                <a:gd name="connsiteY16" fmla="*/ 51059 h 261007"/>
                <a:gd name="connsiteX17" fmla="*/ 91201 w 162652"/>
                <a:gd name="connsiteY17" fmla="*/ 29352 h 261007"/>
                <a:gd name="connsiteX18" fmla="*/ 93375 w 162652"/>
                <a:gd name="connsiteY18" fmla="*/ 31036 h 261007"/>
                <a:gd name="connsiteX19" fmla="*/ 66395 w 162652"/>
                <a:gd name="connsiteY19" fmla="*/ 15273 h 261007"/>
                <a:gd name="connsiteX20" fmla="*/ 68964 w 162652"/>
                <a:gd name="connsiteY20" fmla="*/ 16348 h 261007"/>
                <a:gd name="connsiteX21" fmla="*/ 38154 w 162652"/>
                <a:gd name="connsiteY21" fmla="*/ 7929 h 261007"/>
                <a:gd name="connsiteX22" fmla="*/ 41016 w 162652"/>
                <a:gd name="connsiteY22" fmla="*/ 8335 h 261007"/>
                <a:gd name="connsiteX23" fmla="*/ 9074 w 162652"/>
                <a:gd name="connsiteY23" fmla="*/ 8335 h 261007"/>
                <a:gd name="connsiteX24" fmla="*/ 11925 w 162652"/>
                <a:gd name="connsiteY24" fmla="*/ 7949 h 261007"/>
                <a:gd name="connsiteX25" fmla="*/ 7226 w 162652"/>
                <a:gd name="connsiteY25" fmla="*/ 8680 h 261007"/>
                <a:gd name="connsiteX26" fmla="*/ 14720 w 162652"/>
                <a:gd name="connsiteY26" fmla="*/ -4527 h 261007"/>
                <a:gd name="connsiteX27" fmla="*/ 15830 w 162652"/>
                <a:gd name="connsiteY27" fmla="*/ 1843 h 261007"/>
                <a:gd name="connsiteX28" fmla="*/ 18822 w 162652"/>
                <a:gd name="connsiteY28" fmla="*/ 19148 h 261007"/>
                <a:gd name="connsiteX29" fmla="*/ 23251 w 162652"/>
                <a:gd name="connsiteY29" fmla="*/ 44689 h 261007"/>
                <a:gd name="connsiteX30" fmla="*/ 28680 w 162652"/>
                <a:gd name="connsiteY30" fmla="*/ 75992 h 261007"/>
                <a:gd name="connsiteX31" fmla="*/ 34598 w 162652"/>
                <a:gd name="connsiteY31" fmla="*/ 110135 h 261007"/>
                <a:gd name="connsiteX32" fmla="*/ 40570 w 162652"/>
                <a:gd name="connsiteY32" fmla="*/ 144603 h 261007"/>
                <a:gd name="connsiteX33" fmla="*/ 46161 w 162652"/>
                <a:gd name="connsiteY33" fmla="*/ 176859 h 261007"/>
                <a:gd name="connsiteX34" fmla="*/ 50862 w 162652"/>
                <a:gd name="connsiteY34" fmla="*/ 204023 h 261007"/>
                <a:gd name="connsiteX35" fmla="*/ 54246 w 162652"/>
                <a:gd name="connsiteY35" fmla="*/ 223560 h 261007"/>
                <a:gd name="connsiteX36" fmla="*/ 55854 w 162652"/>
                <a:gd name="connsiteY36" fmla="*/ 232851 h 261007"/>
                <a:gd name="connsiteX37" fmla="*/ 55919 w 162652"/>
                <a:gd name="connsiteY37" fmla="*/ 233237 h 261007"/>
                <a:gd name="connsiteX38" fmla="*/ 54842 w 162652"/>
                <a:gd name="connsiteY38" fmla="*/ 241514 h 261007"/>
                <a:gd name="connsiteX39" fmla="*/ 48425 w 162652"/>
                <a:gd name="connsiteY39" fmla="*/ 246444 h 261007"/>
                <a:gd name="connsiteX40" fmla="*/ 40156 w 162652"/>
                <a:gd name="connsiteY40" fmla="*/ 245368 h 261007"/>
                <a:gd name="connsiteX41" fmla="*/ 35216 w 162652"/>
                <a:gd name="connsiteY41" fmla="*/ 238958 h 261007"/>
                <a:gd name="connsiteX42" fmla="*/ 34107 w 162652"/>
                <a:gd name="connsiteY42" fmla="*/ 232567 h 261007"/>
                <a:gd name="connsiteX43" fmla="*/ 31116 w 162652"/>
                <a:gd name="connsiteY43" fmla="*/ 215283 h 261007"/>
                <a:gd name="connsiteX44" fmla="*/ 26688 w 162652"/>
                <a:gd name="connsiteY44" fmla="*/ 189721 h 261007"/>
                <a:gd name="connsiteX45" fmla="*/ 21271 w 162652"/>
                <a:gd name="connsiteY45" fmla="*/ 158418 h 261007"/>
                <a:gd name="connsiteX46" fmla="*/ 15353 w 162652"/>
                <a:gd name="connsiteY46" fmla="*/ 124275 h 261007"/>
                <a:gd name="connsiteX47" fmla="*/ 9379 w 162652"/>
                <a:gd name="connsiteY47" fmla="*/ 89807 h 261007"/>
                <a:gd name="connsiteX48" fmla="*/ 3788 w 162652"/>
                <a:gd name="connsiteY48" fmla="*/ 57551 h 261007"/>
                <a:gd name="connsiteX49" fmla="*/ -923 w 162652"/>
                <a:gd name="connsiteY49" fmla="*/ 30387 h 261007"/>
                <a:gd name="connsiteX50" fmla="*/ -4307 w 162652"/>
                <a:gd name="connsiteY50" fmla="*/ 10850 h 261007"/>
                <a:gd name="connsiteX51" fmla="*/ -5916 w 162652"/>
                <a:gd name="connsiteY51" fmla="*/ 1559 h 261007"/>
                <a:gd name="connsiteX52" fmla="*/ -5981 w 162652"/>
                <a:gd name="connsiteY52" fmla="*/ 1173 h 261007"/>
                <a:gd name="connsiteX53" fmla="*/ -4903 w 162652"/>
                <a:gd name="connsiteY53" fmla="*/ -7104 h 261007"/>
                <a:gd name="connsiteX54" fmla="*/ 1513 w 162652"/>
                <a:gd name="connsiteY54" fmla="*/ -12034 h 261007"/>
                <a:gd name="connsiteX55" fmla="*/ 23391 w 162652"/>
                <a:gd name="connsiteY55" fmla="*/ -14204 h 261007"/>
                <a:gd name="connsiteX56" fmla="*/ 44672 w 162652"/>
                <a:gd name="connsiteY56" fmla="*/ -12662 h 261007"/>
                <a:gd name="connsiteX57" fmla="*/ 82160 w 162652"/>
                <a:gd name="connsiteY57" fmla="*/ -1079 h 261007"/>
                <a:gd name="connsiteX58" fmla="*/ 114362 w 162652"/>
                <a:gd name="connsiteY58" fmla="*/ 20913 h 261007"/>
                <a:gd name="connsiteX59" fmla="*/ 138786 w 162652"/>
                <a:gd name="connsiteY59" fmla="*/ 51465 h 261007"/>
                <a:gd name="connsiteX60" fmla="*/ 153309 w 162652"/>
                <a:gd name="connsiteY60" fmla="*/ 89077 h 261007"/>
                <a:gd name="connsiteX61" fmla="*/ 155734 w 162652"/>
                <a:gd name="connsiteY61" fmla="*/ 129874 h 261007"/>
                <a:gd name="connsiteX62" fmla="*/ 152080 w 162652"/>
                <a:gd name="connsiteY62" fmla="*/ 150628 h 261007"/>
                <a:gd name="connsiteX63" fmla="*/ 145073 w 162652"/>
                <a:gd name="connsiteY63" fmla="*/ 170347 h 261007"/>
                <a:gd name="connsiteX64" fmla="*/ 124315 w 162652"/>
                <a:gd name="connsiteY64" fmla="*/ 203151 h 261007"/>
                <a:gd name="connsiteX65" fmla="*/ 94704 w 162652"/>
                <a:gd name="connsiteY65" fmla="*/ 228611 h 261007"/>
                <a:gd name="connsiteX66" fmla="*/ 57682 w 162652"/>
                <a:gd name="connsiteY66" fmla="*/ 244476 h 261007"/>
                <a:gd name="connsiteX67" fmla="*/ 48425 w 162652"/>
                <a:gd name="connsiteY67" fmla="*/ 246444 h 261007"/>
                <a:gd name="connsiteX68" fmla="*/ 40156 w 162652"/>
                <a:gd name="connsiteY68" fmla="*/ 245368 h 261007"/>
                <a:gd name="connsiteX69" fmla="*/ 35216 w 162652"/>
                <a:gd name="connsiteY69" fmla="*/ 238958 h 261007"/>
                <a:gd name="connsiteX70" fmla="*/ 36294 w 162652"/>
                <a:gd name="connsiteY70" fmla="*/ 230681 h 261007"/>
                <a:gd name="connsiteX71" fmla="*/ 42712 w 162652"/>
                <a:gd name="connsiteY71" fmla="*/ 225731 h 26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62652" h="261007">
                  <a:moveTo>
                    <a:pt x="42712" y="225731"/>
                  </a:moveTo>
                  <a:cubicBezTo>
                    <a:pt x="51819" y="224148"/>
                    <a:pt x="60707" y="221552"/>
                    <a:pt x="69213" y="217961"/>
                  </a:cubicBezTo>
                  <a:cubicBezTo>
                    <a:pt x="68365" y="218326"/>
                    <a:pt x="67505" y="218691"/>
                    <a:pt x="66647" y="219056"/>
                  </a:cubicBezTo>
                  <a:cubicBezTo>
                    <a:pt x="76166" y="215019"/>
                    <a:pt x="85118" y="209765"/>
                    <a:pt x="93300" y="203455"/>
                  </a:cubicBezTo>
                  <a:cubicBezTo>
                    <a:pt x="92572" y="204023"/>
                    <a:pt x="91854" y="204591"/>
                    <a:pt x="91123" y="205139"/>
                  </a:cubicBezTo>
                  <a:cubicBezTo>
                    <a:pt x="99240" y="198850"/>
                    <a:pt x="106529" y="191547"/>
                    <a:pt x="112816" y="183432"/>
                  </a:cubicBezTo>
                  <a:cubicBezTo>
                    <a:pt x="112263" y="184163"/>
                    <a:pt x="111697" y="184893"/>
                    <a:pt x="111143" y="185603"/>
                  </a:cubicBezTo>
                  <a:cubicBezTo>
                    <a:pt x="117527" y="177326"/>
                    <a:pt x="122826" y="168257"/>
                    <a:pt x="126906" y="158641"/>
                  </a:cubicBezTo>
                  <a:cubicBezTo>
                    <a:pt x="126547" y="159473"/>
                    <a:pt x="126188" y="160345"/>
                    <a:pt x="125828" y="161198"/>
                  </a:cubicBezTo>
                  <a:cubicBezTo>
                    <a:pt x="129973" y="151338"/>
                    <a:pt x="132801" y="140992"/>
                    <a:pt x="134237" y="130381"/>
                  </a:cubicBezTo>
                  <a:cubicBezTo>
                    <a:pt x="134108" y="131355"/>
                    <a:pt x="133976" y="132289"/>
                    <a:pt x="133856" y="133262"/>
                  </a:cubicBezTo>
                  <a:cubicBezTo>
                    <a:pt x="135260" y="122652"/>
                    <a:pt x="135240" y="111900"/>
                    <a:pt x="133846" y="101310"/>
                  </a:cubicBezTo>
                  <a:cubicBezTo>
                    <a:pt x="133966" y="102264"/>
                    <a:pt x="134095" y="103217"/>
                    <a:pt x="134227" y="104171"/>
                  </a:cubicBezTo>
                  <a:cubicBezTo>
                    <a:pt x="132781" y="93439"/>
                    <a:pt x="129931" y="82930"/>
                    <a:pt x="125731" y="72969"/>
                  </a:cubicBezTo>
                  <a:cubicBezTo>
                    <a:pt x="126090" y="73821"/>
                    <a:pt x="126459" y="74673"/>
                    <a:pt x="126819" y="75525"/>
                  </a:cubicBezTo>
                  <a:cubicBezTo>
                    <a:pt x="122781" y="66011"/>
                    <a:pt x="117539" y="57064"/>
                    <a:pt x="111228" y="48868"/>
                  </a:cubicBezTo>
                  <a:cubicBezTo>
                    <a:pt x="111794" y="49598"/>
                    <a:pt x="112350" y="50329"/>
                    <a:pt x="112903" y="51059"/>
                  </a:cubicBezTo>
                  <a:cubicBezTo>
                    <a:pt x="106617" y="42944"/>
                    <a:pt x="99315" y="35641"/>
                    <a:pt x="91201" y="29352"/>
                  </a:cubicBezTo>
                  <a:cubicBezTo>
                    <a:pt x="91929" y="29920"/>
                    <a:pt x="92647" y="30488"/>
                    <a:pt x="93375" y="31036"/>
                  </a:cubicBezTo>
                  <a:cubicBezTo>
                    <a:pt x="85098" y="24666"/>
                    <a:pt x="76024" y="19350"/>
                    <a:pt x="66395" y="15273"/>
                  </a:cubicBezTo>
                  <a:cubicBezTo>
                    <a:pt x="67256" y="15638"/>
                    <a:pt x="68104" y="15983"/>
                    <a:pt x="68964" y="16348"/>
                  </a:cubicBezTo>
                  <a:cubicBezTo>
                    <a:pt x="59108" y="12209"/>
                    <a:pt x="48750" y="9369"/>
                    <a:pt x="38154" y="7929"/>
                  </a:cubicBezTo>
                  <a:cubicBezTo>
                    <a:pt x="39111" y="8071"/>
                    <a:pt x="40059" y="8193"/>
                    <a:pt x="41016" y="8335"/>
                  </a:cubicBezTo>
                  <a:cubicBezTo>
                    <a:pt x="30408" y="6935"/>
                    <a:pt x="19670" y="6935"/>
                    <a:pt x="9074" y="8335"/>
                  </a:cubicBezTo>
                  <a:cubicBezTo>
                    <a:pt x="10022" y="8213"/>
                    <a:pt x="10979" y="8071"/>
                    <a:pt x="11925" y="7949"/>
                  </a:cubicBezTo>
                  <a:cubicBezTo>
                    <a:pt x="10359" y="8172"/>
                    <a:pt x="8792" y="8395"/>
                    <a:pt x="7226" y="8680"/>
                  </a:cubicBezTo>
                  <a:cubicBezTo>
                    <a:pt x="9728" y="4277"/>
                    <a:pt x="12231" y="-125"/>
                    <a:pt x="14720" y="-4527"/>
                  </a:cubicBezTo>
                  <a:cubicBezTo>
                    <a:pt x="15092" y="-2417"/>
                    <a:pt x="15461" y="-267"/>
                    <a:pt x="15830" y="1843"/>
                  </a:cubicBezTo>
                  <a:cubicBezTo>
                    <a:pt x="16832" y="7604"/>
                    <a:pt x="17832" y="13386"/>
                    <a:pt x="18822" y="19148"/>
                  </a:cubicBezTo>
                  <a:cubicBezTo>
                    <a:pt x="20301" y="27668"/>
                    <a:pt x="21782" y="36189"/>
                    <a:pt x="23251" y="44689"/>
                  </a:cubicBezTo>
                  <a:cubicBezTo>
                    <a:pt x="25067" y="55117"/>
                    <a:pt x="26872" y="65544"/>
                    <a:pt x="28680" y="75992"/>
                  </a:cubicBezTo>
                  <a:cubicBezTo>
                    <a:pt x="30648" y="87373"/>
                    <a:pt x="32618" y="98754"/>
                    <a:pt x="34598" y="110135"/>
                  </a:cubicBezTo>
                  <a:cubicBezTo>
                    <a:pt x="36588" y="121638"/>
                    <a:pt x="38580" y="133120"/>
                    <a:pt x="40570" y="144603"/>
                  </a:cubicBezTo>
                  <a:cubicBezTo>
                    <a:pt x="42430" y="155375"/>
                    <a:pt x="44291" y="166127"/>
                    <a:pt x="46161" y="176859"/>
                  </a:cubicBezTo>
                  <a:cubicBezTo>
                    <a:pt x="47727" y="185927"/>
                    <a:pt x="49295" y="194975"/>
                    <a:pt x="50862" y="204023"/>
                  </a:cubicBezTo>
                  <a:cubicBezTo>
                    <a:pt x="51992" y="210536"/>
                    <a:pt x="53124" y="217048"/>
                    <a:pt x="54246" y="223560"/>
                  </a:cubicBezTo>
                  <a:cubicBezTo>
                    <a:pt x="54789" y="226664"/>
                    <a:pt x="55321" y="229747"/>
                    <a:pt x="55854" y="232851"/>
                  </a:cubicBezTo>
                  <a:cubicBezTo>
                    <a:pt x="55877" y="232973"/>
                    <a:pt x="55899" y="233115"/>
                    <a:pt x="55919" y="233237"/>
                  </a:cubicBezTo>
                  <a:cubicBezTo>
                    <a:pt x="56431" y="236158"/>
                    <a:pt x="56388" y="238877"/>
                    <a:pt x="54842" y="241514"/>
                  </a:cubicBezTo>
                  <a:cubicBezTo>
                    <a:pt x="53538" y="243745"/>
                    <a:pt x="50981" y="245855"/>
                    <a:pt x="48425" y="246444"/>
                  </a:cubicBezTo>
                  <a:cubicBezTo>
                    <a:pt x="45672" y="247073"/>
                    <a:pt x="42593" y="246931"/>
                    <a:pt x="40156" y="245368"/>
                  </a:cubicBezTo>
                  <a:cubicBezTo>
                    <a:pt x="37937" y="243928"/>
                    <a:pt x="35685" y="241656"/>
                    <a:pt x="35216" y="238958"/>
                  </a:cubicBezTo>
                  <a:cubicBezTo>
                    <a:pt x="34847" y="236828"/>
                    <a:pt x="34478" y="234697"/>
                    <a:pt x="34107" y="232567"/>
                  </a:cubicBezTo>
                  <a:cubicBezTo>
                    <a:pt x="33106" y="226806"/>
                    <a:pt x="32116" y="221044"/>
                    <a:pt x="31116" y="215283"/>
                  </a:cubicBezTo>
                  <a:cubicBezTo>
                    <a:pt x="29637" y="206762"/>
                    <a:pt x="28169" y="198242"/>
                    <a:pt x="26688" y="189721"/>
                  </a:cubicBezTo>
                  <a:cubicBezTo>
                    <a:pt x="24882" y="179294"/>
                    <a:pt x="23077" y="168866"/>
                    <a:pt x="21271" y="158418"/>
                  </a:cubicBezTo>
                  <a:cubicBezTo>
                    <a:pt x="19291" y="147037"/>
                    <a:pt x="17321" y="135656"/>
                    <a:pt x="15353" y="124275"/>
                  </a:cubicBezTo>
                  <a:cubicBezTo>
                    <a:pt x="13361" y="112793"/>
                    <a:pt x="11359" y="101290"/>
                    <a:pt x="9379" y="89807"/>
                  </a:cubicBezTo>
                  <a:cubicBezTo>
                    <a:pt x="7508" y="79055"/>
                    <a:pt x="5648" y="68303"/>
                    <a:pt x="3788" y="57551"/>
                  </a:cubicBezTo>
                  <a:cubicBezTo>
                    <a:pt x="2221" y="48503"/>
                    <a:pt x="643" y="39435"/>
                    <a:pt x="-923" y="30387"/>
                  </a:cubicBezTo>
                  <a:cubicBezTo>
                    <a:pt x="-2043" y="23874"/>
                    <a:pt x="-3175" y="17362"/>
                    <a:pt x="-4307" y="10850"/>
                  </a:cubicBezTo>
                  <a:cubicBezTo>
                    <a:pt x="-4838" y="7746"/>
                    <a:pt x="-5384" y="4663"/>
                    <a:pt x="-5916" y="1559"/>
                  </a:cubicBezTo>
                  <a:cubicBezTo>
                    <a:pt x="-5938" y="1437"/>
                    <a:pt x="-5960" y="1295"/>
                    <a:pt x="-5981" y="1173"/>
                  </a:cubicBezTo>
                  <a:cubicBezTo>
                    <a:pt x="-6459" y="-1606"/>
                    <a:pt x="-6514" y="-4608"/>
                    <a:pt x="-4903" y="-7104"/>
                  </a:cubicBezTo>
                  <a:cubicBezTo>
                    <a:pt x="-3469" y="-9315"/>
                    <a:pt x="-1195" y="-11567"/>
                    <a:pt x="1513" y="-12034"/>
                  </a:cubicBezTo>
                  <a:cubicBezTo>
                    <a:pt x="8738" y="-13271"/>
                    <a:pt x="16059" y="-14083"/>
                    <a:pt x="23391" y="-14204"/>
                  </a:cubicBezTo>
                  <a:cubicBezTo>
                    <a:pt x="30538" y="-14306"/>
                    <a:pt x="37600" y="-13636"/>
                    <a:pt x="44672" y="-12662"/>
                  </a:cubicBezTo>
                  <a:cubicBezTo>
                    <a:pt x="57715" y="-10816"/>
                    <a:pt x="70270" y="-6718"/>
                    <a:pt x="82160" y="-1079"/>
                  </a:cubicBezTo>
                  <a:cubicBezTo>
                    <a:pt x="93909" y="4541"/>
                    <a:pt x="104789" y="12088"/>
                    <a:pt x="114362" y="20913"/>
                  </a:cubicBezTo>
                  <a:cubicBezTo>
                    <a:pt x="123946" y="29737"/>
                    <a:pt x="132269" y="40185"/>
                    <a:pt x="138786" y="51465"/>
                  </a:cubicBezTo>
                  <a:cubicBezTo>
                    <a:pt x="145497" y="63110"/>
                    <a:pt x="150501" y="75951"/>
                    <a:pt x="153309" y="89077"/>
                  </a:cubicBezTo>
                  <a:cubicBezTo>
                    <a:pt x="156157" y="102446"/>
                    <a:pt x="157160" y="116262"/>
                    <a:pt x="155734" y="129874"/>
                  </a:cubicBezTo>
                  <a:cubicBezTo>
                    <a:pt x="154995" y="136873"/>
                    <a:pt x="153863" y="143812"/>
                    <a:pt x="152080" y="150628"/>
                  </a:cubicBezTo>
                  <a:cubicBezTo>
                    <a:pt x="150307" y="157404"/>
                    <a:pt x="147848" y="163916"/>
                    <a:pt x="145073" y="170347"/>
                  </a:cubicBezTo>
                  <a:cubicBezTo>
                    <a:pt x="139916" y="182296"/>
                    <a:pt x="132758" y="193251"/>
                    <a:pt x="124315" y="203151"/>
                  </a:cubicBezTo>
                  <a:cubicBezTo>
                    <a:pt x="115853" y="213072"/>
                    <a:pt x="105714" y="221673"/>
                    <a:pt x="94704" y="228611"/>
                  </a:cubicBezTo>
                  <a:cubicBezTo>
                    <a:pt x="83345" y="235752"/>
                    <a:pt x="70682" y="241169"/>
                    <a:pt x="57682" y="244476"/>
                  </a:cubicBezTo>
                  <a:cubicBezTo>
                    <a:pt x="54625" y="245247"/>
                    <a:pt x="51535" y="245896"/>
                    <a:pt x="48425" y="246444"/>
                  </a:cubicBezTo>
                  <a:cubicBezTo>
                    <a:pt x="45508" y="246951"/>
                    <a:pt x="42790" y="246910"/>
                    <a:pt x="40156" y="245368"/>
                  </a:cubicBezTo>
                  <a:cubicBezTo>
                    <a:pt x="37927" y="244070"/>
                    <a:pt x="35805" y="241514"/>
                    <a:pt x="35216" y="238958"/>
                  </a:cubicBezTo>
                  <a:cubicBezTo>
                    <a:pt x="34585" y="236199"/>
                    <a:pt x="34727" y="233115"/>
                    <a:pt x="36294" y="230681"/>
                  </a:cubicBezTo>
                  <a:cubicBezTo>
                    <a:pt x="37730" y="228449"/>
                    <a:pt x="40004" y="226218"/>
                    <a:pt x="42712" y="225731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5B4BB36-C7BE-6699-4CB2-1D84ACB51683}"/>
                </a:ext>
              </a:extLst>
            </p:cNvPr>
            <p:cNvSpPr/>
            <p:nvPr/>
          </p:nvSpPr>
          <p:spPr>
            <a:xfrm flipV="1">
              <a:off x="6543266" y="3479640"/>
              <a:ext cx="151220" cy="246645"/>
            </a:xfrm>
            <a:custGeom>
              <a:avLst/>
              <a:gdLst>
                <a:gd name="connsiteX0" fmla="*/ -5365 w 110863"/>
                <a:gd name="connsiteY0" fmla="*/ -14383 h 180821"/>
                <a:gd name="connsiteX1" fmla="*/ -6443 w 110863"/>
                <a:gd name="connsiteY1" fmla="*/ -14363 h 180821"/>
                <a:gd name="connsiteX2" fmla="*/ 78544 w 110863"/>
                <a:gd name="connsiteY2" fmla="*/ 166439 h 180821"/>
                <a:gd name="connsiteX3" fmla="*/ 81512 w 110863"/>
                <a:gd name="connsiteY3" fmla="*/ 162832 h 180821"/>
                <a:gd name="connsiteX4" fmla="*/ 95885 w 110863"/>
                <a:gd name="connsiteY4" fmla="*/ 138244 h 180821"/>
                <a:gd name="connsiteX5" fmla="*/ 103554 w 110863"/>
                <a:gd name="connsiteY5" fmla="*/ 110210 h 180821"/>
                <a:gd name="connsiteX6" fmla="*/ 103532 w 110863"/>
                <a:gd name="connsiteY6" fmla="*/ 80999 h 180821"/>
                <a:gd name="connsiteX7" fmla="*/ 95831 w 110863"/>
                <a:gd name="connsiteY7" fmla="*/ 52686 h 180821"/>
                <a:gd name="connsiteX8" fmla="*/ 81600 w 110863"/>
                <a:gd name="connsiteY8" fmla="*/ 28337 h 180821"/>
                <a:gd name="connsiteX9" fmla="*/ 61812 w 110863"/>
                <a:gd name="connsiteY9" fmla="*/ 8551 h 180821"/>
                <a:gd name="connsiteX10" fmla="*/ 37159 w 110863"/>
                <a:gd name="connsiteY10" fmla="*/ -5855 h 180821"/>
                <a:gd name="connsiteX11" fmla="*/ 9200 w 110863"/>
                <a:gd name="connsiteY11" fmla="*/ -13506 h 180821"/>
                <a:gd name="connsiteX12" fmla="*/ -5365 w 110863"/>
                <a:gd name="connsiteY12" fmla="*/ -14383 h 18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863" h="180821">
                  <a:moveTo>
                    <a:pt x="-5365" y="-14383"/>
                  </a:moveTo>
                  <a:cubicBezTo>
                    <a:pt x="-5724" y="-14383"/>
                    <a:pt x="-6085" y="-14363"/>
                    <a:pt x="-6443" y="-14363"/>
                  </a:cubicBezTo>
                  <a:cubicBezTo>
                    <a:pt x="7819" y="74225"/>
                    <a:pt x="45906" y="131849"/>
                    <a:pt x="78544" y="166439"/>
                  </a:cubicBezTo>
                  <a:cubicBezTo>
                    <a:pt x="79566" y="165243"/>
                    <a:pt x="80556" y="164048"/>
                    <a:pt x="81512" y="162832"/>
                  </a:cubicBezTo>
                  <a:cubicBezTo>
                    <a:pt x="87247" y="155221"/>
                    <a:pt x="92077" y="146972"/>
                    <a:pt x="95885" y="138244"/>
                  </a:cubicBezTo>
                  <a:cubicBezTo>
                    <a:pt x="99551" y="129238"/>
                    <a:pt x="102129" y="119834"/>
                    <a:pt x="103554" y="110210"/>
                  </a:cubicBezTo>
                  <a:cubicBezTo>
                    <a:pt x="104717" y="100506"/>
                    <a:pt x="104707" y="90703"/>
                    <a:pt x="103532" y="80999"/>
                  </a:cubicBezTo>
                  <a:cubicBezTo>
                    <a:pt x="102107" y="71296"/>
                    <a:pt x="99529" y="61791"/>
                    <a:pt x="95831" y="52686"/>
                  </a:cubicBezTo>
                  <a:cubicBezTo>
                    <a:pt x="92055" y="44058"/>
                    <a:pt x="87279" y="35889"/>
                    <a:pt x="81600" y="28337"/>
                  </a:cubicBezTo>
                  <a:cubicBezTo>
                    <a:pt x="75792" y="21004"/>
                    <a:pt x="69145" y="14369"/>
                    <a:pt x="61812" y="8551"/>
                  </a:cubicBezTo>
                  <a:cubicBezTo>
                    <a:pt x="54185" y="2813"/>
                    <a:pt x="45906" y="-2029"/>
                    <a:pt x="37159" y="-5855"/>
                  </a:cubicBezTo>
                  <a:cubicBezTo>
                    <a:pt x="28185" y="-9501"/>
                    <a:pt x="18786" y="-12071"/>
                    <a:pt x="9200" y="-13506"/>
                  </a:cubicBezTo>
                  <a:cubicBezTo>
                    <a:pt x="4360" y="-14084"/>
                    <a:pt x="-504" y="-14383"/>
                    <a:pt x="-5365" y="-14383"/>
                  </a:cubicBezTo>
                </a:path>
              </a:pathLst>
            </a:custGeom>
            <a:ln w="19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BD00DEF-549D-C9B0-2D02-E4AC4EDD6810}"/>
                </a:ext>
              </a:extLst>
            </p:cNvPr>
            <p:cNvSpPr/>
            <p:nvPr/>
          </p:nvSpPr>
          <p:spPr>
            <a:xfrm flipV="1">
              <a:off x="6541182" y="3469579"/>
              <a:ext cx="167389" cy="270768"/>
            </a:xfrm>
            <a:custGeom>
              <a:avLst/>
              <a:gdLst>
                <a:gd name="connsiteX0" fmla="*/ -3711 w 122716"/>
                <a:gd name="connsiteY0" fmla="*/ -14338 h 198506"/>
                <a:gd name="connsiteX1" fmla="*/ -6441 w 122716"/>
                <a:gd name="connsiteY1" fmla="*/ -14298 h 198506"/>
                <a:gd name="connsiteX2" fmla="*/ -4907 w 122716"/>
                <a:gd name="connsiteY2" fmla="*/ -4013 h 198506"/>
                <a:gd name="connsiteX3" fmla="*/ -3829 w 122716"/>
                <a:gd name="connsiteY3" fmla="*/ -4013 h 198506"/>
                <a:gd name="connsiteX4" fmla="*/ 10738 w 122716"/>
                <a:gd name="connsiteY4" fmla="*/ -3134 h 198506"/>
                <a:gd name="connsiteX5" fmla="*/ 38696 w 122716"/>
                <a:gd name="connsiteY5" fmla="*/ 4515 h 198506"/>
                <a:gd name="connsiteX6" fmla="*/ 63348 w 122716"/>
                <a:gd name="connsiteY6" fmla="*/ 18913 h 198506"/>
                <a:gd name="connsiteX7" fmla="*/ 83137 w 122716"/>
                <a:gd name="connsiteY7" fmla="*/ 38704 h 198506"/>
                <a:gd name="connsiteX8" fmla="*/ 97368 w 122716"/>
                <a:gd name="connsiteY8" fmla="*/ 63048 h 198506"/>
                <a:gd name="connsiteX9" fmla="*/ 105070 w 122716"/>
                <a:gd name="connsiteY9" fmla="*/ 91366 h 198506"/>
                <a:gd name="connsiteX10" fmla="*/ 105090 w 122716"/>
                <a:gd name="connsiteY10" fmla="*/ 120583 h 198506"/>
                <a:gd name="connsiteX11" fmla="*/ 97422 w 122716"/>
                <a:gd name="connsiteY11" fmla="*/ 148602 h 198506"/>
                <a:gd name="connsiteX12" fmla="*/ 83051 w 122716"/>
                <a:gd name="connsiteY12" fmla="*/ 173205 h 198506"/>
                <a:gd name="connsiteX13" fmla="*/ 80081 w 122716"/>
                <a:gd name="connsiteY13" fmla="*/ 176800 h 198506"/>
                <a:gd name="connsiteX14" fmla="*/ 87293 w 122716"/>
                <a:gd name="connsiteY14" fmla="*/ 184169 h 198506"/>
                <a:gd name="connsiteX15" fmla="*/ 94298 w 122716"/>
                <a:gd name="connsiteY15" fmla="*/ 175162 h 198506"/>
                <a:gd name="connsiteX16" fmla="*/ 114480 w 122716"/>
                <a:gd name="connsiteY16" fmla="*/ 85395 h 198506"/>
                <a:gd name="connsiteX17" fmla="*/ 65273 w 122716"/>
                <a:gd name="connsiteY17" fmla="*/ 7650 h 198506"/>
                <a:gd name="connsiteX18" fmla="*/ -3711 w 122716"/>
                <a:gd name="connsiteY18" fmla="*/ -14338 h 198506"/>
                <a:gd name="connsiteX19" fmla="*/ 105298 w 122716"/>
                <a:gd name="connsiteY19" fmla="*/ 119105 h 198506"/>
                <a:gd name="connsiteX20" fmla="*/ 105298 w 122716"/>
                <a:gd name="connsiteY20" fmla="*/ 119105 h 198506"/>
                <a:gd name="connsiteX21" fmla="*/ 105298 w 122716"/>
                <a:gd name="connsiteY21" fmla="*/ 119105 h 198506"/>
                <a:gd name="connsiteX22" fmla="*/ 97965 w 122716"/>
                <a:gd name="connsiteY22" fmla="*/ 147343 h 198506"/>
                <a:gd name="connsiteX23" fmla="*/ 97965 w 122716"/>
                <a:gd name="connsiteY23" fmla="*/ 147343 h 198506"/>
                <a:gd name="connsiteX24" fmla="*/ 97965 w 122716"/>
                <a:gd name="connsiteY24" fmla="*/ 147343 h 198506"/>
                <a:gd name="connsiteX25" fmla="*/ 83878 w 122716"/>
                <a:gd name="connsiteY25" fmla="*/ 172147 h 198506"/>
                <a:gd name="connsiteX26" fmla="*/ 83878 w 122716"/>
                <a:gd name="connsiteY26" fmla="*/ 172147 h 198506"/>
                <a:gd name="connsiteX27" fmla="*/ 83878 w 122716"/>
                <a:gd name="connsiteY27" fmla="*/ 172147 h 19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2716" h="198506">
                  <a:moveTo>
                    <a:pt x="-3711" y="-14338"/>
                  </a:moveTo>
                  <a:cubicBezTo>
                    <a:pt x="-4623" y="-14338"/>
                    <a:pt x="-5526" y="-14318"/>
                    <a:pt x="-6441" y="-14298"/>
                  </a:cubicBezTo>
                  <a:cubicBezTo>
                    <a:pt x="-5961" y="-10823"/>
                    <a:pt x="-5450" y="-7388"/>
                    <a:pt x="-4907" y="-4013"/>
                  </a:cubicBezTo>
                  <a:cubicBezTo>
                    <a:pt x="-4548" y="-4013"/>
                    <a:pt x="-4188" y="-4013"/>
                    <a:pt x="-3829" y="-4013"/>
                  </a:cubicBezTo>
                  <a:cubicBezTo>
                    <a:pt x="1034" y="-4013"/>
                    <a:pt x="5897" y="-3713"/>
                    <a:pt x="10738" y="-3134"/>
                  </a:cubicBezTo>
                  <a:cubicBezTo>
                    <a:pt x="20322" y="-1716"/>
                    <a:pt x="29722" y="860"/>
                    <a:pt x="38696" y="4515"/>
                  </a:cubicBezTo>
                  <a:cubicBezTo>
                    <a:pt x="47444" y="8329"/>
                    <a:pt x="55721" y="13182"/>
                    <a:pt x="63348" y="18913"/>
                  </a:cubicBezTo>
                  <a:cubicBezTo>
                    <a:pt x="70681" y="24745"/>
                    <a:pt x="77327" y="31375"/>
                    <a:pt x="83137" y="38704"/>
                  </a:cubicBezTo>
                  <a:cubicBezTo>
                    <a:pt x="88816" y="46253"/>
                    <a:pt x="93591" y="54421"/>
                    <a:pt x="97368" y="63048"/>
                  </a:cubicBezTo>
                  <a:cubicBezTo>
                    <a:pt x="101066" y="72154"/>
                    <a:pt x="103645" y="81660"/>
                    <a:pt x="105070" y="91366"/>
                  </a:cubicBezTo>
                  <a:cubicBezTo>
                    <a:pt x="106245" y="101072"/>
                    <a:pt x="106255" y="110877"/>
                    <a:pt x="105090" y="120583"/>
                  </a:cubicBezTo>
                  <a:cubicBezTo>
                    <a:pt x="103666" y="130189"/>
                    <a:pt x="101088" y="139615"/>
                    <a:pt x="97422" y="148602"/>
                  </a:cubicBezTo>
                  <a:cubicBezTo>
                    <a:pt x="93613" y="157328"/>
                    <a:pt x="88784" y="165596"/>
                    <a:pt x="83051" y="173205"/>
                  </a:cubicBezTo>
                  <a:cubicBezTo>
                    <a:pt x="82092" y="174423"/>
                    <a:pt x="81104" y="175622"/>
                    <a:pt x="80081" y="176800"/>
                  </a:cubicBezTo>
                  <a:cubicBezTo>
                    <a:pt x="82528" y="179376"/>
                    <a:pt x="84932" y="181832"/>
                    <a:pt x="87293" y="184169"/>
                  </a:cubicBezTo>
                  <a:cubicBezTo>
                    <a:pt x="89751" y="181293"/>
                    <a:pt x="92091" y="178297"/>
                    <a:pt x="94298" y="175162"/>
                  </a:cubicBezTo>
                  <a:cubicBezTo>
                    <a:pt x="112793" y="148901"/>
                    <a:pt x="119962" y="117028"/>
                    <a:pt x="114480" y="85395"/>
                  </a:cubicBezTo>
                  <a:cubicBezTo>
                    <a:pt x="108997" y="53742"/>
                    <a:pt x="91524" y="26143"/>
                    <a:pt x="65273" y="7650"/>
                  </a:cubicBezTo>
                  <a:cubicBezTo>
                    <a:pt x="44777" y="-6789"/>
                    <a:pt x="20855" y="-14338"/>
                    <a:pt x="-3711" y="-14338"/>
                  </a:cubicBezTo>
                  <a:moveTo>
                    <a:pt x="105298" y="119105"/>
                  </a:moveTo>
                  <a:lnTo>
                    <a:pt x="105298" y="119105"/>
                  </a:lnTo>
                  <a:lnTo>
                    <a:pt x="105298" y="119105"/>
                  </a:lnTo>
                  <a:moveTo>
                    <a:pt x="97965" y="147343"/>
                  </a:moveTo>
                  <a:lnTo>
                    <a:pt x="97965" y="147343"/>
                  </a:lnTo>
                  <a:lnTo>
                    <a:pt x="97965" y="147343"/>
                  </a:lnTo>
                  <a:moveTo>
                    <a:pt x="83878" y="172147"/>
                  </a:moveTo>
                  <a:lnTo>
                    <a:pt x="83878" y="172147"/>
                  </a:lnTo>
                  <a:lnTo>
                    <a:pt x="83878" y="172147"/>
                  </a:lnTo>
                </a:path>
              </a:pathLst>
            </a:custGeom>
            <a:ln w="19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2E254A3-F5A5-A139-1A28-84E149940168}"/>
                </a:ext>
              </a:extLst>
            </p:cNvPr>
            <p:cNvSpPr/>
            <p:nvPr/>
          </p:nvSpPr>
          <p:spPr>
            <a:xfrm flipV="1">
              <a:off x="6537555" y="3415856"/>
              <a:ext cx="172226" cy="325710"/>
            </a:xfrm>
            <a:custGeom>
              <a:avLst/>
              <a:gdLst>
                <a:gd name="connsiteX0" fmla="*/ -951 w 126262"/>
                <a:gd name="connsiteY0" fmla="*/ -14267 h 238785"/>
                <a:gd name="connsiteX1" fmla="*/ -6335 w 126262"/>
                <a:gd name="connsiteY1" fmla="*/ -14146 h 238785"/>
                <a:gd name="connsiteX2" fmla="*/ -6335 w 126262"/>
                <a:gd name="connsiteY2" fmla="*/ -14126 h 238785"/>
                <a:gd name="connsiteX3" fmla="*/ -4203 w 126262"/>
                <a:gd name="connsiteY3" fmla="*/ -14207 h 238785"/>
                <a:gd name="connsiteX4" fmla="*/ -3801 w 126262"/>
                <a:gd name="connsiteY4" fmla="*/ -14207 h 238785"/>
                <a:gd name="connsiteX5" fmla="*/ -3746 w 126262"/>
                <a:gd name="connsiteY5" fmla="*/ -13823 h 238785"/>
                <a:gd name="connsiteX6" fmla="*/ -3682 w 126262"/>
                <a:gd name="connsiteY6" fmla="*/ -13338 h 238785"/>
                <a:gd name="connsiteX7" fmla="*/ -951 w 126262"/>
                <a:gd name="connsiteY7" fmla="*/ -13378 h 238785"/>
                <a:gd name="connsiteX8" fmla="*/ 68033 w 126262"/>
                <a:gd name="connsiteY8" fmla="*/ 8593 h 238785"/>
                <a:gd name="connsiteX9" fmla="*/ 117239 w 126262"/>
                <a:gd name="connsiteY9" fmla="*/ 86348 h 238785"/>
                <a:gd name="connsiteX10" fmla="*/ 97060 w 126262"/>
                <a:gd name="connsiteY10" fmla="*/ 176110 h 238785"/>
                <a:gd name="connsiteX11" fmla="*/ 90052 w 126262"/>
                <a:gd name="connsiteY11" fmla="*/ 185125 h 238785"/>
                <a:gd name="connsiteX12" fmla="*/ 90390 w 126262"/>
                <a:gd name="connsiteY12" fmla="*/ 185448 h 238785"/>
                <a:gd name="connsiteX13" fmla="*/ 90683 w 126262"/>
                <a:gd name="connsiteY13" fmla="*/ 185752 h 238785"/>
                <a:gd name="connsiteX14" fmla="*/ 90412 w 126262"/>
                <a:gd name="connsiteY14" fmla="*/ 186075 h 238785"/>
                <a:gd name="connsiteX15" fmla="*/ 27564 w 126262"/>
                <a:gd name="connsiteY15" fmla="*/ 224518 h 238785"/>
                <a:gd name="connsiteX16" fmla="*/ 27564 w 126262"/>
                <a:gd name="connsiteY16" fmla="*/ 224518 h 238785"/>
                <a:gd name="connsiteX17" fmla="*/ 97787 w 126262"/>
                <a:gd name="connsiteY17" fmla="*/ 176636 h 238785"/>
                <a:gd name="connsiteX18" fmla="*/ 118121 w 126262"/>
                <a:gd name="connsiteY18" fmla="*/ 86207 h 238785"/>
                <a:gd name="connsiteX19" fmla="*/ 68544 w 126262"/>
                <a:gd name="connsiteY19" fmla="*/ 7865 h 238785"/>
                <a:gd name="connsiteX20" fmla="*/ -951 w 126262"/>
                <a:gd name="connsiteY20" fmla="*/ -14267 h 23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262" h="238785">
                  <a:moveTo>
                    <a:pt x="-951" y="-14267"/>
                  </a:moveTo>
                  <a:cubicBezTo>
                    <a:pt x="-2746" y="-14267"/>
                    <a:pt x="-4541" y="-14227"/>
                    <a:pt x="-6335" y="-14146"/>
                  </a:cubicBezTo>
                  <a:cubicBezTo>
                    <a:pt x="-6335" y="-14126"/>
                    <a:pt x="-6335" y="-14126"/>
                    <a:pt x="-6335" y="-14126"/>
                  </a:cubicBezTo>
                  <a:cubicBezTo>
                    <a:pt x="-5618" y="-14166"/>
                    <a:pt x="-4910" y="-14187"/>
                    <a:pt x="-4203" y="-14207"/>
                  </a:cubicBezTo>
                  <a:lnTo>
                    <a:pt x="-3801" y="-14207"/>
                  </a:lnTo>
                  <a:lnTo>
                    <a:pt x="-3746" y="-13823"/>
                  </a:lnTo>
                  <a:cubicBezTo>
                    <a:pt x="-3724" y="-13661"/>
                    <a:pt x="-3702" y="-13499"/>
                    <a:pt x="-3682" y="-13338"/>
                  </a:cubicBezTo>
                  <a:cubicBezTo>
                    <a:pt x="-2768" y="-13358"/>
                    <a:pt x="-1865" y="-13378"/>
                    <a:pt x="-951" y="-13378"/>
                  </a:cubicBezTo>
                  <a:cubicBezTo>
                    <a:pt x="23615" y="-13378"/>
                    <a:pt x="47538" y="-5839"/>
                    <a:pt x="68033" y="8593"/>
                  </a:cubicBezTo>
                  <a:cubicBezTo>
                    <a:pt x="94284" y="27107"/>
                    <a:pt x="111756" y="54717"/>
                    <a:pt x="117239" y="86348"/>
                  </a:cubicBezTo>
                  <a:cubicBezTo>
                    <a:pt x="122723" y="117980"/>
                    <a:pt x="115554" y="149875"/>
                    <a:pt x="97060" y="176110"/>
                  </a:cubicBezTo>
                  <a:cubicBezTo>
                    <a:pt x="94850" y="179243"/>
                    <a:pt x="92512" y="182255"/>
                    <a:pt x="90052" y="185125"/>
                  </a:cubicBezTo>
                  <a:cubicBezTo>
                    <a:pt x="90171" y="185226"/>
                    <a:pt x="90280" y="185347"/>
                    <a:pt x="90390" y="185448"/>
                  </a:cubicBezTo>
                  <a:lnTo>
                    <a:pt x="90683" y="185752"/>
                  </a:lnTo>
                  <a:lnTo>
                    <a:pt x="90412" y="186075"/>
                  </a:lnTo>
                  <a:cubicBezTo>
                    <a:pt x="73995" y="205095"/>
                    <a:pt x="51912" y="218536"/>
                    <a:pt x="27564" y="224518"/>
                  </a:cubicBezTo>
                  <a:cubicBezTo>
                    <a:pt x="27564" y="224518"/>
                    <a:pt x="27564" y="224518"/>
                    <a:pt x="27564" y="224518"/>
                  </a:cubicBezTo>
                  <a:cubicBezTo>
                    <a:pt x="56033" y="217606"/>
                    <a:pt x="80750" y="200810"/>
                    <a:pt x="97787" y="176636"/>
                  </a:cubicBezTo>
                  <a:cubicBezTo>
                    <a:pt x="116423" y="150198"/>
                    <a:pt x="123636" y="118061"/>
                    <a:pt x="118121" y="86207"/>
                  </a:cubicBezTo>
                  <a:cubicBezTo>
                    <a:pt x="112594" y="54332"/>
                    <a:pt x="94992" y="26500"/>
                    <a:pt x="68544" y="7865"/>
                  </a:cubicBezTo>
                  <a:cubicBezTo>
                    <a:pt x="47896" y="-6668"/>
                    <a:pt x="23799" y="-14267"/>
                    <a:pt x="-951" y="-14267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7243BE28-4BEB-DA30-99F4-60273C133DE6}"/>
                </a:ext>
              </a:extLst>
            </p:cNvPr>
            <p:cNvSpPr/>
            <p:nvPr/>
          </p:nvSpPr>
          <p:spPr>
            <a:xfrm flipV="1">
              <a:off x="6540767" y="3432015"/>
              <a:ext cx="117629" cy="294212"/>
            </a:xfrm>
            <a:custGeom>
              <a:avLst/>
              <a:gdLst>
                <a:gd name="connsiteX0" fmla="*/ -5375 w 86236"/>
                <a:gd name="connsiteY0" fmla="*/ -14322 h 215693"/>
                <a:gd name="connsiteX1" fmla="*/ -6300 w 86236"/>
                <a:gd name="connsiteY1" fmla="*/ -14302 h 215693"/>
                <a:gd name="connsiteX2" fmla="*/ 13707 w 86236"/>
                <a:gd name="connsiteY2" fmla="*/ 94028 h 215693"/>
                <a:gd name="connsiteX3" fmla="*/ 26086 w 86236"/>
                <a:gd name="connsiteY3" fmla="*/ 193778 h 215693"/>
                <a:gd name="connsiteX4" fmla="*/ 26326 w 86236"/>
                <a:gd name="connsiteY4" fmla="*/ 201371 h 215693"/>
                <a:gd name="connsiteX5" fmla="*/ 39348 w 86236"/>
                <a:gd name="connsiteY5" fmla="*/ 196920 h 215693"/>
                <a:gd name="connsiteX6" fmla="*/ 63663 w 86236"/>
                <a:gd name="connsiteY6" fmla="*/ 182702 h 215693"/>
                <a:gd name="connsiteX7" fmla="*/ 79937 w 86236"/>
                <a:gd name="connsiteY7" fmla="*/ 167134 h 215693"/>
                <a:gd name="connsiteX8" fmla="*/ -5375 w 86236"/>
                <a:gd name="connsiteY8" fmla="*/ -14322 h 21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36" h="215693">
                  <a:moveTo>
                    <a:pt x="-5375" y="-14322"/>
                  </a:moveTo>
                  <a:cubicBezTo>
                    <a:pt x="-5680" y="-14322"/>
                    <a:pt x="-5986" y="-14322"/>
                    <a:pt x="-6300" y="-14302"/>
                  </a:cubicBezTo>
                  <a:cubicBezTo>
                    <a:pt x="1206" y="21627"/>
                    <a:pt x="7909" y="57757"/>
                    <a:pt x="13707" y="94028"/>
                  </a:cubicBezTo>
                  <a:cubicBezTo>
                    <a:pt x="18983" y="127056"/>
                    <a:pt x="23976" y="160367"/>
                    <a:pt x="26086" y="193778"/>
                  </a:cubicBezTo>
                  <a:cubicBezTo>
                    <a:pt x="26250" y="196356"/>
                    <a:pt x="26336" y="198874"/>
                    <a:pt x="26326" y="201371"/>
                  </a:cubicBezTo>
                  <a:cubicBezTo>
                    <a:pt x="30743" y="200122"/>
                    <a:pt x="35095" y="198652"/>
                    <a:pt x="39348" y="196920"/>
                  </a:cubicBezTo>
                  <a:cubicBezTo>
                    <a:pt x="47976" y="193134"/>
                    <a:pt x="56134" y="188361"/>
                    <a:pt x="63663" y="182702"/>
                  </a:cubicBezTo>
                  <a:cubicBezTo>
                    <a:pt x="69559" y="178029"/>
                    <a:pt x="75009" y="172813"/>
                    <a:pt x="79937" y="167134"/>
                  </a:cubicBezTo>
                  <a:cubicBezTo>
                    <a:pt x="47180" y="132454"/>
                    <a:pt x="8919" y="74613"/>
                    <a:pt x="-5375" y="-14322"/>
                  </a:cubicBezTo>
                </a:path>
              </a:pathLst>
            </a:custGeom>
            <a:ln w="20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102F106-4636-C258-83C2-1A2D62E63C59}"/>
                </a:ext>
              </a:extLst>
            </p:cNvPr>
            <p:cNvSpPr/>
            <p:nvPr/>
          </p:nvSpPr>
          <p:spPr>
            <a:xfrm flipV="1">
              <a:off x="6537821" y="3417186"/>
              <a:ext cx="130408" cy="323050"/>
            </a:xfrm>
            <a:custGeom>
              <a:avLst/>
              <a:gdLst>
                <a:gd name="connsiteX0" fmla="*/ -4716 w 95605"/>
                <a:gd name="connsiteY0" fmla="*/ -14272 h 236835"/>
                <a:gd name="connsiteX1" fmla="*/ -6282 w 95605"/>
                <a:gd name="connsiteY1" fmla="*/ -14232 h 236835"/>
                <a:gd name="connsiteX2" fmla="*/ -4128 w 95605"/>
                <a:gd name="connsiteY2" fmla="*/ -3987 h 236835"/>
                <a:gd name="connsiteX3" fmla="*/ -3202 w 95605"/>
                <a:gd name="connsiteY3" fmla="*/ -4028 h 236835"/>
                <a:gd name="connsiteX4" fmla="*/ -4716 w 95605"/>
                <a:gd name="connsiteY4" fmla="*/ -14272 h 236835"/>
                <a:gd name="connsiteX5" fmla="*/ 82110 w 95605"/>
                <a:gd name="connsiteY5" fmla="*/ 177464 h 236835"/>
                <a:gd name="connsiteX6" fmla="*/ 65836 w 95605"/>
                <a:gd name="connsiteY6" fmla="*/ 193022 h 236835"/>
                <a:gd name="connsiteX7" fmla="*/ 41520 w 95605"/>
                <a:gd name="connsiteY7" fmla="*/ 207227 h 236835"/>
                <a:gd name="connsiteX8" fmla="*/ 28499 w 95605"/>
                <a:gd name="connsiteY8" fmla="*/ 211672 h 236835"/>
                <a:gd name="connsiteX9" fmla="*/ 27596 w 95605"/>
                <a:gd name="connsiteY9" fmla="*/ 222564 h 236835"/>
                <a:gd name="connsiteX10" fmla="*/ 89324 w 95605"/>
                <a:gd name="connsiteY10" fmla="*/ 184819 h 236835"/>
                <a:gd name="connsiteX11" fmla="*/ 82110 w 95605"/>
                <a:gd name="connsiteY11" fmla="*/ 177464 h 236835"/>
                <a:gd name="connsiteX12" fmla="*/ 66978 w 95605"/>
                <a:gd name="connsiteY12" fmla="*/ 192153 h 236835"/>
                <a:gd name="connsiteX13" fmla="*/ 66978 w 95605"/>
                <a:gd name="connsiteY13" fmla="*/ 192153 h 236835"/>
                <a:gd name="connsiteX14" fmla="*/ 66978 w 95605"/>
                <a:gd name="connsiteY14" fmla="*/ 192153 h 23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605" h="236835">
                  <a:moveTo>
                    <a:pt x="-4716" y="-14272"/>
                  </a:moveTo>
                  <a:cubicBezTo>
                    <a:pt x="-5237" y="-14272"/>
                    <a:pt x="-5760" y="-14252"/>
                    <a:pt x="-6282" y="-14232"/>
                  </a:cubicBezTo>
                  <a:cubicBezTo>
                    <a:pt x="-5564" y="-10817"/>
                    <a:pt x="-4835" y="-7422"/>
                    <a:pt x="-4128" y="-3987"/>
                  </a:cubicBezTo>
                  <a:cubicBezTo>
                    <a:pt x="-3812" y="-4007"/>
                    <a:pt x="-3507" y="-4028"/>
                    <a:pt x="-3202" y="-4028"/>
                  </a:cubicBezTo>
                  <a:cubicBezTo>
                    <a:pt x="-3736" y="-7382"/>
                    <a:pt x="-4247" y="-10817"/>
                    <a:pt x="-4716" y="-14272"/>
                  </a:cubicBezTo>
                  <a:moveTo>
                    <a:pt x="82110" y="177464"/>
                  </a:moveTo>
                  <a:cubicBezTo>
                    <a:pt x="77182" y="183142"/>
                    <a:pt x="71732" y="188334"/>
                    <a:pt x="65836" y="193022"/>
                  </a:cubicBezTo>
                  <a:cubicBezTo>
                    <a:pt x="58307" y="198680"/>
                    <a:pt x="50148" y="203449"/>
                    <a:pt x="41520" y="207227"/>
                  </a:cubicBezTo>
                  <a:cubicBezTo>
                    <a:pt x="37267" y="208945"/>
                    <a:pt x="32914" y="210440"/>
                    <a:pt x="28499" y="211672"/>
                  </a:cubicBezTo>
                  <a:cubicBezTo>
                    <a:pt x="28477" y="215390"/>
                    <a:pt x="28216" y="219007"/>
                    <a:pt x="27596" y="222564"/>
                  </a:cubicBezTo>
                  <a:cubicBezTo>
                    <a:pt x="51476" y="216623"/>
                    <a:pt x="73134" y="203428"/>
                    <a:pt x="89324" y="184819"/>
                  </a:cubicBezTo>
                  <a:cubicBezTo>
                    <a:pt x="86962" y="182495"/>
                    <a:pt x="84547" y="180050"/>
                    <a:pt x="82110" y="177464"/>
                  </a:cubicBezTo>
                  <a:moveTo>
                    <a:pt x="66978" y="192153"/>
                  </a:moveTo>
                  <a:lnTo>
                    <a:pt x="66978" y="192153"/>
                  </a:lnTo>
                  <a:lnTo>
                    <a:pt x="66978" y="192153"/>
                  </a:ln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B806E3FC-89FF-F2B3-90EC-976319648165}"/>
                </a:ext>
              </a:extLst>
            </p:cNvPr>
            <p:cNvSpPr/>
            <p:nvPr/>
          </p:nvSpPr>
          <p:spPr>
            <a:xfrm flipV="1">
              <a:off x="6542018" y="3478722"/>
              <a:ext cx="117172" cy="247539"/>
            </a:xfrm>
            <a:custGeom>
              <a:avLst/>
              <a:gdLst>
                <a:gd name="connsiteX0" fmla="*/ -5476 w 85901"/>
                <a:gd name="connsiteY0" fmla="*/ -14382 h 181476"/>
                <a:gd name="connsiteX1" fmla="*/ -6391 w 85901"/>
                <a:gd name="connsiteY1" fmla="*/ -14382 h 181476"/>
                <a:gd name="connsiteX2" fmla="*/ 78923 w 85901"/>
                <a:gd name="connsiteY2" fmla="*/ 167095 h 181476"/>
                <a:gd name="connsiteX3" fmla="*/ 79511 w 85901"/>
                <a:gd name="connsiteY3" fmla="*/ 166417 h 181476"/>
                <a:gd name="connsiteX4" fmla="*/ -5476 w 85901"/>
                <a:gd name="connsiteY4" fmla="*/ -14382 h 1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1" h="181476">
                  <a:moveTo>
                    <a:pt x="-5476" y="-14382"/>
                  </a:moveTo>
                  <a:cubicBezTo>
                    <a:pt x="-5781" y="-14382"/>
                    <a:pt x="-6086" y="-14382"/>
                    <a:pt x="-6391" y="-14382"/>
                  </a:cubicBezTo>
                  <a:cubicBezTo>
                    <a:pt x="7904" y="74563"/>
                    <a:pt x="46167" y="132398"/>
                    <a:pt x="78923" y="167095"/>
                  </a:cubicBezTo>
                  <a:cubicBezTo>
                    <a:pt x="79130" y="166876"/>
                    <a:pt x="79315" y="166657"/>
                    <a:pt x="79511" y="166417"/>
                  </a:cubicBezTo>
                  <a:cubicBezTo>
                    <a:pt x="46874" y="131820"/>
                    <a:pt x="8785" y="74204"/>
                    <a:pt x="-5476" y="-14382"/>
                  </a:cubicBezTo>
                </a:path>
              </a:pathLst>
            </a:custGeom>
            <a:ln w="19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5C1A72B8-8176-0AAD-21DE-4695FD4BE6FE}"/>
                </a:ext>
              </a:extLst>
            </p:cNvPr>
            <p:cNvSpPr/>
            <p:nvPr/>
          </p:nvSpPr>
          <p:spPr>
            <a:xfrm flipV="1">
              <a:off x="6537811" y="3417163"/>
              <a:ext cx="131224" cy="323135"/>
            </a:xfrm>
            <a:custGeom>
              <a:avLst/>
              <a:gdLst>
                <a:gd name="connsiteX0" fmla="*/ -3813 w 96203"/>
                <a:gd name="connsiteY0" fmla="*/ -14272 h 236897"/>
                <a:gd name="connsiteX1" fmla="*/ -6283 w 96203"/>
                <a:gd name="connsiteY1" fmla="*/ -14191 h 236897"/>
                <a:gd name="connsiteX2" fmla="*/ -6273 w 96203"/>
                <a:gd name="connsiteY2" fmla="*/ -14171 h 236897"/>
                <a:gd name="connsiteX3" fmla="*/ -4705 w 96203"/>
                <a:gd name="connsiteY3" fmla="*/ -14231 h 236897"/>
                <a:gd name="connsiteX4" fmla="*/ -3193 w 96203"/>
                <a:gd name="connsiteY4" fmla="*/ -3967 h 236897"/>
                <a:gd name="connsiteX5" fmla="*/ -2278 w 96203"/>
                <a:gd name="connsiteY5" fmla="*/ -3987 h 236897"/>
                <a:gd name="connsiteX6" fmla="*/ -3813 w 96203"/>
                <a:gd name="connsiteY6" fmla="*/ -14272 h 236897"/>
                <a:gd name="connsiteX7" fmla="*/ 82707 w 96203"/>
                <a:gd name="connsiteY7" fmla="*/ 176839 h 236897"/>
                <a:gd name="connsiteX8" fmla="*/ 82120 w 96203"/>
                <a:gd name="connsiteY8" fmla="*/ 177505 h 236897"/>
                <a:gd name="connsiteX9" fmla="*/ 89333 w 96203"/>
                <a:gd name="connsiteY9" fmla="*/ 184881 h 236897"/>
                <a:gd name="connsiteX10" fmla="*/ 27605 w 96203"/>
                <a:gd name="connsiteY10" fmla="*/ 222626 h 236897"/>
                <a:gd name="connsiteX11" fmla="*/ 27605 w 96203"/>
                <a:gd name="connsiteY11" fmla="*/ 222626 h 236897"/>
                <a:gd name="connsiteX12" fmla="*/ 89921 w 96203"/>
                <a:gd name="connsiteY12" fmla="*/ 184194 h 236897"/>
                <a:gd name="connsiteX13" fmla="*/ 82707 w 96203"/>
                <a:gd name="connsiteY13" fmla="*/ 176839 h 23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203" h="236897">
                  <a:moveTo>
                    <a:pt x="-3813" y="-14272"/>
                  </a:moveTo>
                  <a:cubicBezTo>
                    <a:pt x="-4628" y="-14252"/>
                    <a:pt x="-5456" y="-14231"/>
                    <a:pt x="-6283" y="-14191"/>
                  </a:cubicBezTo>
                  <a:lnTo>
                    <a:pt x="-6273" y="-14171"/>
                  </a:lnTo>
                  <a:cubicBezTo>
                    <a:pt x="-5749" y="-14191"/>
                    <a:pt x="-5228" y="-14211"/>
                    <a:pt x="-4705" y="-14231"/>
                  </a:cubicBezTo>
                  <a:cubicBezTo>
                    <a:pt x="-4238" y="-10756"/>
                    <a:pt x="-3727" y="-7341"/>
                    <a:pt x="-3193" y="-3967"/>
                  </a:cubicBezTo>
                  <a:cubicBezTo>
                    <a:pt x="-2888" y="-3987"/>
                    <a:pt x="-2583" y="-3987"/>
                    <a:pt x="-2278" y="-3987"/>
                  </a:cubicBezTo>
                  <a:cubicBezTo>
                    <a:pt x="-2823" y="-7361"/>
                    <a:pt x="-3335" y="-10796"/>
                    <a:pt x="-3813" y="-14272"/>
                  </a:cubicBezTo>
                  <a:moveTo>
                    <a:pt x="82707" y="176839"/>
                  </a:moveTo>
                  <a:cubicBezTo>
                    <a:pt x="82512" y="177061"/>
                    <a:pt x="82328" y="177283"/>
                    <a:pt x="82120" y="177505"/>
                  </a:cubicBezTo>
                  <a:cubicBezTo>
                    <a:pt x="84558" y="180092"/>
                    <a:pt x="86973" y="182537"/>
                    <a:pt x="89333" y="184881"/>
                  </a:cubicBezTo>
                  <a:cubicBezTo>
                    <a:pt x="73146" y="203490"/>
                    <a:pt x="51485" y="216685"/>
                    <a:pt x="27605" y="222626"/>
                  </a:cubicBezTo>
                  <a:cubicBezTo>
                    <a:pt x="27605" y="222626"/>
                    <a:pt x="27605" y="222626"/>
                    <a:pt x="27605" y="222626"/>
                  </a:cubicBezTo>
                  <a:cubicBezTo>
                    <a:pt x="52018" y="216604"/>
                    <a:pt x="73635" y="203268"/>
                    <a:pt x="89921" y="184194"/>
                  </a:cubicBezTo>
                  <a:cubicBezTo>
                    <a:pt x="87559" y="181870"/>
                    <a:pt x="85156" y="179405"/>
                    <a:pt x="82707" y="176839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A0156CE-6F3A-BA59-4F68-C01CEE955DE4}"/>
                </a:ext>
              </a:extLst>
            </p:cNvPr>
            <p:cNvSpPr/>
            <p:nvPr/>
          </p:nvSpPr>
          <p:spPr>
            <a:xfrm flipV="1">
              <a:off x="6537563" y="3415856"/>
              <a:ext cx="132335" cy="325627"/>
            </a:xfrm>
            <a:custGeom>
              <a:avLst/>
              <a:gdLst>
                <a:gd name="connsiteX0" fmla="*/ -3746 w 97017"/>
                <a:gd name="connsiteY0" fmla="*/ -14268 h 238724"/>
                <a:gd name="connsiteX1" fmla="*/ -4151 w 97017"/>
                <a:gd name="connsiteY1" fmla="*/ -14248 h 238724"/>
                <a:gd name="connsiteX2" fmla="*/ -6281 w 97017"/>
                <a:gd name="connsiteY2" fmla="*/ -14187 h 238724"/>
                <a:gd name="connsiteX3" fmla="*/ -6097 w 97017"/>
                <a:gd name="connsiteY3" fmla="*/ -13298 h 238724"/>
                <a:gd name="connsiteX4" fmla="*/ -3627 w 97017"/>
                <a:gd name="connsiteY4" fmla="*/ -13399 h 238724"/>
                <a:gd name="connsiteX5" fmla="*/ -3694 w 97017"/>
                <a:gd name="connsiteY5" fmla="*/ -13863 h 238724"/>
                <a:gd name="connsiteX6" fmla="*/ -3746 w 97017"/>
                <a:gd name="connsiteY6" fmla="*/ -14268 h 238724"/>
                <a:gd name="connsiteX7" fmla="*/ 90106 w 97017"/>
                <a:gd name="connsiteY7" fmla="*/ 185064 h 238724"/>
                <a:gd name="connsiteX8" fmla="*/ 27790 w 97017"/>
                <a:gd name="connsiteY8" fmla="*/ 223507 h 238724"/>
                <a:gd name="connsiteX9" fmla="*/ 27617 w 97017"/>
                <a:gd name="connsiteY9" fmla="*/ 224457 h 238724"/>
                <a:gd name="connsiteX10" fmla="*/ 90464 w 97017"/>
                <a:gd name="connsiteY10" fmla="*/ 186014 h 238724"/>
                <a:gd name="connsiteX11" fmla="*/ 90737 w 97017"/>
                <a:gd name="connsiteY11" fmla="*/ 185691 h 238724"/>
                <a:gd name="connsiteX12" fmla="*/ 90444 w 97017"/>
                <a:gd name="connsiteY12" fmla="*/ 185407 h 238724"/>
                <a:gd name="connsiteX13" fmla="*/ 90106 w 97017"/>
                <a:gd name="connsiteY13" fmla="*/ 185064 h 23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017" h="238724">
                  <a:moveTo>
                    <a:pt x="-3746" y="-14268"/>
                  </a:moveTo>
                  <a:lnTo>
                    <a:pt x="-4151" y="-14248"/>
                  </a:lnTo>
                  <a:cubicBezTo>
                    <a:pt x="-4856" y="-14248"/>
                    <a:pt x="-5564" y="-14207"/>
                    <a:pt x="-6281" y="-14187"/>
                  </a:cubicBezTo>
                  <a:cubicBezTo>
                    <a:pt x="-6216" y="-13884"/>
                    <a:pt x="-6152" y="-13601"/>
                    <a:pt x="-6097" y="-13298"/>
                  </a:cubicBezTo>
                  <a:cubicBezTo>
                    <a:pt x="-5270" y="-13358"/>
                    <a:pt x="-4444" y="-13378"/>
                    <a:pt x="-3627" y="-13399"/>
                  </a:cubicBezTo>
                  <a:cubicBezTo>
                    <a:pt x="-3649" y="-13560"/>
                    <a:pt x="-3672" y="-13702"/>
                    <a:pt x="-3694" y="-13863"/>
                  </a:cubicBezTo>
                  <a:lnTo>
                    <a:pt x="-3746" y="-14268"/>
                  </a:lnTo>
                  <a:moveTo>
                    <a:pt x="90106" y="185064"/>
                  </a:moveTo>
                  <a:cubicBezTo>
                    <a:pt x="73819" y="204144"/>
                    <a:pt x="52203" y="217484"/>
                    <a:pt x="27790" y="223507"/>
                  </a:cubicBezTo>
                  <a:cubicBezTo>
                    <a:pt x="27736" y="223831"/>
                    <a:pt x="27683" y="224134"/>
                    <a:pt x="27617" y="224457"/>
                  </a:cubicBezTo>
                  <a:cubicBezTo>
                    <a:pt x="51964" y="218495"/>
                    <a:pt x="74048" y="205034"/>
                    <a:pt x="90464" y="186014"/>
                  </a:cubicBezTo>
                  <a:lnTo>
                    <a:pt x="90737" y="185691"/>
                  </a:lnTo>
                  <a:lnTo>
                    <a:pt x="90444" y="185407"/>
                  </a:lnTo>
                  <a:cubicBezTo>
                    <a:pt x="90335" y="185286"/>
                    <a:pt x="90226" y="185185"/>
                    <a:pt x="90106" y="185064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02FC0D20-EF28-2132-192D-2E7FA08E8BFE}"/>
                </a:ext>
              </a:extLst>
            </p:cNvPr>
            <p:cNvSpPr/>
            <p:nvPr/>
          </p:nvSpPr>
          <p:spPr>
            <a:xfrm flipV="1">
              <a:off x="6770551" y="3881165"/>
              <a:ext cx="148846" cy="127052"/>
            </a:xfrm>
            <a:custGeom>
              <a:avLst/>
              <a:gdLst>
                <a:gd name="connsiteX0" fmla="*/ -5716 w 109122"/>
                <a:gd name="connsiteY0" fmla="*/ -2633 h 93144"/>
                <a:gd name="connsiteX1" fmla="*/ 194 w 109122"/>
                <a:gd name="connsiteY1" fmla="*/ -10174 h 93144"/>
                <a:gd name="connsiteX2" fmla="*/ 15276 w 109122"/>
                <a:gd name="connsiteY2" fmla="*/ -11987 h 93144"/>
                <a:gd name="connsiteX3" fmla="*/ 97032 w 109122"/>
                <a:gd name="connsiteY3" fmla="*/ 52149 h 93144"/>
                <a:gd name="connsiteX4" fmla="*/ 98844 w 109122"/>
                <a:gd name="connsiteY4" fmla="*/ 67231 h 93144"/>
                <a:gd name="connsiteX5" fmla="*/ 92935 w 109122"/>
                <a:gd name="connsiteY5" fmla="*/ 74772 h 93144"/>
                <a:gd name="connsiteX6" fmla="*/ 77853 w 109122"/>
                <a:gd name="connsiteY6" fmla="*/ 76603 h 93144"/>
                <a:gd name="connsiteX7" fmla="*/ -3903 w 109122"/>
                <a:gd name="connsiteY7" fmla="*/ 12449 h 93144"/>
                <a:gd name="connsiteX8" fmla="*/ -5716 w 109122"/>
                <a:gd name="connsiteY8" fmla="*/ -2633 h 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22" h="93144">
                  <a:moveTo>
                    <a:pt x="-5716" y="-2633"/>
                  </a:moveTo>
                  <a:lnTo>
                    <a:pt x="194" y="-10174"/>
                  </a:lnTo>
                  <a:cubicBezTo>
                    <a:pt x="3837" y="-14815"/>
                    <a:pt x="10617" y="-15630"/>
                    <a:pt x="15276" y="-11987"/>
                  </a:cubicBezTo>
                  <a:lnTo>
                    <a:pt x="97032" y="52149"/>
                  </a:lnTo>
                  <a:cubicBezTo>
                    <a:pt x="101672" y="55811"/>
                    <a:pt x="102488" y="62590"/>
                    <a:pt x="98844" y="67231"/>
                  </a:cubicBezTo>
                  <a:lnTo>
                    <a:pt x="92935" y="74772"/>
                  </a:lnTo>
                  <a:cubicBezTo>
                    <a:pt x="89291" y="79431"/>
                    <a:pt x="82493" y="80247"/>
                    <a:pt x="77853" y="76603"/>
                  </a:cubicBezTo>
                  <a:lnTo>
                    <a:pt x="-3903" y="12449"/>
                  </a:lnTo>
                  <a:cubicBezTo>
                    <a:pt x="-8546" y="8806"/>
                    <a:pt x="-9372" y="2026"/>
                    <a:pt x="-5716" y="-2633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9A6B711-F50E-382D-80D9-C8C9ED2AC9AB}"/>
                </a:ext>
              </a:extLst>
            </p:cNvPr>
            <p:cNvSpPr/>
            <p:nvPr/>
          </p:nvSpPr>
          <p:spPr>
            <a:xfrm flipV="1">
              <a:off x="6755907" y="3866580"/>
              <a:ext cx="178020" cy="156228"/>
            </a:xfrm>
            <a:custGeom>
              <a:avLst/>
              <a:gdLst>
                <a:gd name="connsiteX0" fmla="*/ -2543 w 130510"/>
                <a:gd name="connsiteY0" fmla="*/ 543 h 114534"/>
                <a:gd name="connsiteX1" fmla="*/ 1918 w 130510"/>
                <a:gd name="connsiteY1" fmla="*/ -5150 h 114534"/>
                <a:gd name="connsiteX2" fmla="*/ 3375 w 130510"/>
                <a:gd name="connsiteY2" fmla="*/ -7023 h 114534"/>
                <a:gd name="connsiteX3" fmla="*/ 12988 w 130510"/>
                <a:gd name="connsiteY3" fmla="*/ -13261 h 114534"/>
                <a:gd name="connsiteX4" fmla="*/ 24228 w 130510"/>
                <a:gd name="connsiteY4" fmla="*/ -13698 h 114534"/>
                <a:gd name="connsiteX5" fmla="*/ 33649 w 130510"/>
                <a:gd name="connsiteY5" fmla="*/ -8824 h 114534"/>
                <a:gd name="connsiteX6" fmla="*/ 34649 w 130510"/>
                <a:gd name="connsiteY6" fmla="*/ -8023 h 114534"/>
                <a:gd name="connsiteX7" fmla="*/ 52781 w 130510"/>
                <a:gd name="connsiteY7" fmla="*/ 6199 h 114534"/>
                <a:gd name="connsiteX8" fmla="*/ 82135 w 130510"/>
                <a:gd name="connsiteY8" fmla="*/ 29205 h 114534"/>
                <a:gd name="connsiteX9" fmla="*/ 107706 w 130510"/>
                <a:gd name="connsiteY9" fmla="*/ 49283 h 114534"/>
                <a:gd name="connsiteX10" fmla="*/ 114380 w 130510"/>
                <a:gd name="connsiteY10" fmla="*/ 54521 h 114534"/>
                <a:gd name="connsiteX11" fmla="*/ 115380 w 130510"/>
                <a:gd name="connsiteY11" fmla="*/ 55303 h 114534"/>
                <a:gd name="connsiteX12" fmla="*/ 120345 w 130510"/>
                <a:gd name="connsiteY12" fmla="*/ 61814 h 114534"/>
                <a:gd name="connsiteX13" fmla="*/ 122146 w 130510"/>
                <a:gd name="connsiteY13" fmla="*/ 67070 h 114534"/>
                <a:gd name="connsiteX14" fmla="*/ 122164 w 130510"/>
                <a:gd name="connsiteY14" fmla="*/ 75582 h 114534"/>
                <a:gd name="connsiteX15" fmla="*/ 117217 w 130510"/>
                <a:gd name="connsiteY15" fmla="*/ 85585 h 114534"/>
                <a:gd name="connsiteX16" fmla="*/ 115635 w 130510"/>
                <a:gd name="connsiteY16" fmla="*/ 87585 h 114534"/>
                <a:gd name="connsiteX17" fmla="*/ 111288 w 130510"/>
                <a:gd name="connsiteY17" fmla="*/ 93114 h 114534"/>
                <a:gd name="connsiteX18" fmla="*/ 101686 w 130510"/>
                <a:gd name="connsiteY18" fmla="*/ 99370 h 114534"/>
                <a:gd name="connsiteX19" fmla="*/ 90446 w 130510"/>
                <a:gd name="connsiteY19" fmla="*/ 99807 h 114534"/>
                <a:gd name="connsiteX20" fmla="*/ 80735 w 130510"/>
                <a:gd name="connsiteY20" fmla="*/ 94696 h 114534"/>
                <a:gd name="connsiteX21" fmla="*/ 65130 w 130510"/>
                <a:gd name="connsiteY21" fmla="*/ 82456 h 114534"/>
                <a:gd name="connsiteX22" fmla="*/ 36377 w 130510"/>
                <a:gd name="connsiteY22" fmla="*/ 59905 h 114534"/>
                <a:gd name="connsiteX23" fmla="*/ 9478 w 130510"/>
                <a:gd name="connsiteY23" fmla="*/ 38790 h 114534"/>
                <a:gd name="connsiteX24" fmla="*/ 1396 w 130510"/>
                <a:gd name="connsiteY24" fmla="*/ 32461 h 114534"/>
                <a:gd name="connsiteX25" fmla="*/ -5675 w 130510"/>
                <a:gd name="connsiteY25" fmla="*/ 24313 h 114534"/>
                <a:gd name="connsiteX26" fmla="*/ -7884 w 130510"/>
                <a:gd name="connsiteY26" fmla="*/ 13383 h 114534"/>
                <a:gd name="connsiteX27" fmla="*/ -4229 w 130510"/>
                <a:gd name="connsiteY27" fmla="*/ 2707 h 114534"/>
                <a:gd name="connsiteX28" fmla="*/ -1456 w 130510"/>
                <a:gd name="connsiteY28" fmla="*/ -312 h 114534"/>
                <a:gd name="connsiteX29" fmla="*/ 2189 w 130510"/>
                <a:gd name="connsiteY29" fmla="*/ -2222 h 114534"/>
                <a:gd name="connsiteX30" fmla="*/ 10470 w 130510"/>
                <a:gd name="connsiteY30" fmla="*/ -1149 h 114534"/>
                <a:gd name="connsiteX31" fmla="*/ 15389 w 130510"/>
                <a:gd name="connsiteY31" fmla="*/ 5271 h 114534"/>
                <a:gd name="connsiteX32" fmla="*/ 14316 w 130510"/>
                <a:gd name="connsiteY32" fmla="*/ 13546 h 114534"/>
                <a:gd name="connsiteX33" fmla="*/ 12898 w 130510"/>
                <a:gd name="connsiteY33" fmla="*/ 15929 h 114534"/>
                <a:gd name="connsiteX34" fmla="*/ 13989 w 130510"/>
                <a:gd name="connsiteY34" fmla="*/ 13364 h 114534"/>
                <a:gd name="connsiteX35" fmla="*/ 13207 w 130510"/>
                <a:gd name="connsiteY35" fmla="*/ 16238 h 114534"/>
                <a:gd name="connsiteX36" fmla="*/ 13589 w 130510"/>
                <a:gd name="connsiteY36" fmla="*/ 13383 h 114534"/>
                <a:gd name="connsiteX37" fmla="*/ 13589 w 130510"/>
                <a:gd name="connsiteY37" fmla="*/ 16038 h 114534"/>
                <a:gd name="connsiteX38" fmla="*/ 13207 w 130510"/>
                <a:gd name="connsiteY38" fmla="*/ 13183 h 114534"/>
                <a:gd name="connsiteX39" fmla="*/ 13952 w 130510"/>
                <a:gd name="connsiteY39" fmla="*/ 16020 h 114534"/>
                <a:gd name="connsiteX40" fmla="*/ 12861 w 130510"/>
                <a:gd name="connsiteY40" fmla="*/ 13474 h 114534"/>
                <a:gd name="connsiteX41" fmla="*/ 14207 w 130510"/>
                <a:gd name="connsiteY41" fmla="*/ 15802 h 114534"/>
                <a:gd name="connsiteX42" fmla="*/ 12516 w 130510"/>
                <a:gd name="connsiteY42" fmla="*/ 13619 h 114534"/>
                <a:gd name="connsiteX43" fmla="*/ 16171 w 130510"/>
                <a:gd name="connsiteY43" fmla="*/ 16947 h 114534"/>
                <a:gd name="connsiteX44" fmla="*/ 21827 w 130510"/>
                <a:gd name="connsiteY44" fmla="*/ 21385 h 114534"/>
                <a:gd name="connsiteX45" fmla="*/ 41251 w 130510"/>
                <a:gd name="connsiteY45" fmla="*/ 36626 h 114534"/>
                <a:gd name="connsiteX46" fmla="*/ 65112 w 130510"/>
                <a:gd name="connsiteY46" fmla="*/ 55340 h 114534"/>
                <a:gd name="connsiteX47" fmla="*/ 85881 w 130510"/>
                <a:gd name="connsiteY47" fmla="*/ 71653 h 114534"/>
                <a:gd name="connsiteX48" fmla="*/ 96084 w 130510"/>
                <a:gd name="connsiteY48" fmla="*/ 79656 h 114534"/>
                <a:gd name="connsiteX49" fmla="*/ 96212 w 130510"/>
                <a:gd name="connsiteY49" fmla="*/ 79765 h 114534"/>
                <a:gd name="connsiteX50" fmla="*/ 94047 w 130510"/>
                <a:gd name="connsiteY50" fmla="*/ 78073 h 114534"/>
                <a:gd name="connsiteX51" fmla="*/ 96430 w 130510"/>
                <a:gd name="connsiteY51" fmla="*/ 79492 h 114534"/>
                <a:gd name="connsiteX52" fmla="*/ 93865 w 130510"/>
                <a:gd name="connsiteY52" fmla="*/ 78401 h 114534"/>
                <a:gd name="connsiteX53" fmla="*/ 96739 w 130510"/>
                <a:gd name="connsiteY53" fmla="*/ 79183 h 114534"/>
                <a:gd name="connsiteX54" fmla="*/ 93884 w 130510"/>
                <a:gd name="connsiteY54" fmla="*/ 78801 h 114534"/>
                <a:gd name="connsiteX55" fmla="*/ 96539 w 130510"/>
                <a:gd name="connsiteY55" fmla="*/ 78801 h 114534"/>
                <a:gd name="connsiteX56" fmla="*/ 93684 w 130510"/>
                <a:gd name="connsiteY56" fmla="*/ 79183 h 114534"/>
                <a:gd name="connsiteX57" fmla="*/ 96539 w 130510"/>
                <a:gd name="connsiteY57" fmla="*/ 78455 h 114534"/>
                <a:gd name="connsiteX58" fmla="*/ 93956 w 130510"/>
                <a:gd name="connsiteY58" fmla="*/ 79528 h 114534"/>
                <a:gd name="connsiteX59" fmla="*/ 96303 w 130510"/>
                <a:gd name="connsiteY59" fmla="*/ 78201 h 114534"/>
                <a:gd name="connsiteX60" fmla="*/ 94120 w 130510"/>
                <a:gd name="connsiteY60" fmla="*/ 79874 h 114534"/>
                <a:gd name="connsiteX61" fmla="*/ 98467 w 130510"/>
                <a:gd name="connsiteY61" fmla="*/ 74945 h 114534"/>
                <a:gd name="connsiteX62" fmla="*/ 102031 w 130510"/>
                <a:gd name="connsiteY62" fmla="*/ 70380 h 114534"/>
                <a:gd name="connsiteX63" fmla="*/ 100358 w 130510"/>
                <a:gd name="connsiteY63" fmla="*/ 72563 h 114534"/>
                <a:gd name="connsiteX64" fmla="*/ 101759 w 130510"/>
                <a:gd name="connsiteY64" fmla="*/ 70180 h 114534"/>
                <a:gd name="connsiteX65" fmla="*/ 100686 w 130510"/>
                <a:gd name="connsiteY65" fmla="*/ 72745 h 114534"/>
                <a:gd name="connsiteX66" fmla="*/ 101468 w 130510"/>
                <a:gd name="connsiteY66" fmla="*/ 69871 h 114534"/>
                <a:gd name="connsiteX67" fmla="*/ 101067 w 130510"/>
                <a:gd name="connsiteY67" fmla="*/ 72726 h 114534"/>
                <a:gd name="connsiteX68" fmla="*/ 101086 w 130510"/>
                <a:gd name="connsiteY68" fmla="*/ 70071 h 114534"/>
                <a:gd name="connsiteX69" fmla="*/ 101468 w 130510"/>
                <a:gd name="connsiteY69" fmla="*/ 72926 h 114534"/>
                <a:gd name="connsiteX70" fmla="*/ 100722 w 130510"/>
                <a:gd name="connsiteY70" fmla="*/ 70071 h 114534"/>
                <a:gd name="connsiteX71" fmla="*/ 101795 w 130510"/>
                <a:gd name="connsiteY71" fmla="*/ 72635 h 114534"/>
                <a:gd name="connsiteX72" fmla="*/ 100467 w 130510"/>
                <a:gd name="connsiteY72" fmla="*/ 70308 h 114534"/>
                <a:gd name="connsiteX73" fmla="*/ 102140 w 130510"/>
                <a:gd name="connsiteY73" fmla="*/ 72472 h 114534"/>
                <a:gd name="connsiteX74" fmla="*/ 98485 w 130510"/>
                <a:gd name="connsiteY74" fmla="*/ 69162 h 114534"/>
                <a:gd name="connsiteX75" fmla="*/ 92847 w 130510"/>
                <a:gd name="connsiteY75" fmla="*/ 64724 h 114534"/>
                <a:gd name="connsiteX76" fmla="*/ 73405 w 130510"/>
                <a:gd name="connsiteY76" fmla="*/ 49465 h 114534"/>
                <a:gd name="connsiteX77" fmla="*/ 49562 w 130510"/>
                <a:gd name="connsiteY77" fmla="*/ 30769 h 114534"/>
                <a:gd name="connsiteX78" fmla="*/ 28775 w 130510"/>
                <a:gd name="connsiteY78" fmla="*/ 14456 h 114534"/>
                <a:gd name="connsiteX79" fmla="*/ 18590 w 130510"/>
                <a:gd name="connsiteY79" fmla="*/ 6472 h 114534"/>
                <a:gd name="connsiteX80" fmla="*/ 18445 w 130510"/>
                <a:gd name="connsiteY80" fmla="*/ 6363 h 114534"/>
                <a:gd name="connsiteX81" fmla="*/ 20627 w 130510"/>
                <a:gd name="connsiteY81" fmla="*/ 8036 h 114534"/>
                <a:gd name="connsiteX82" fmla="*/ 18245 w 130510"/>
                <a:gd name="connsiteY82" fmla="*/ 6617 h 114534"/>
                <a:gd name="connsiteX83" fmla="*/ 20809 w 130510"/>
                <a:gd name="connsiteY83" fmla="*/ 7708 h 114534"/>
                <a:gd name="connsiteX84" fmla="*/ 17917 w 130510"/>
                <a:gd name="connsiteY84" fmla="*/ 6926 h 114534"/>
                <a:gd name="connsiteX85" fmla="*/ 20791 w 130510"/>
                <a:gd name="connsiteY85" fmla="*/ 7308 h 114534"/>
                <a:gd name="connsiteX86" fmla="*/ 18135 w 130510"/>
                <a:gd name="connsiteY86" fmla="*/ 7308 h 114534"/>
                <a:gd name="connsiteX87" fmla="*/ 20973 w 130510"/>
                <a:gd name="connsiteY87" fmla="*/ 6908 h 114534"/>
                <a:gd name="connsiteX88" fmla="*/ 18135 w 130510"/>
                <a:gd name="connsiteY88" fmla="*/ 7654 h 114534"/>
                <a:gd name="connsiteX89" fmla="*/ 20700 w 130510"/>
                <a:gd name="connsiteY89" fmla="*/ 6581 h 114534"/>
                <a:gd name="connsiteX90" fmla="*/ 18372 w 130510"/>
                <a:gd name="connsiteY90" fmla="*/ 7908 h 114534"/>
                <a:gd name="connsiteX91" fmla="*/ 20536 w 130510"/>
                <a:gd name="connsiteY91" fmla="*/ 6235 h 114534"/>
                <a:gd name="connsiteX92" fmla="*/ 16208 w 130510"/>
                <a:gd name="connsiteY92" fmla="*/ 11164 h 114534"/>
                <a:gd name="connsiteX93" fmla="*/ 12625 w 130510"/>
                <a:gd name="connsiteY93" fmla="*/ 15711 h 114534"/>
                <a:gd name="connsiteX94" fmla="*/ 5052 w 130510"/>
                <a:gd name="connsiteY94" fmla="*/ 18857 h 114534"/>
                <a:gd name="connsiteX95" fmla="*/ -2543 w 130510"/>
                <a:gd name="connsiteY95" fmla="*/ 15711 h 114534"/>
                <a:gd name="connsiteX96" fmla="*/ -5686 w 130510"/>
                <a:gd name="connsiteY96" fmla="*/ 8127 h 114534"/>
                <a:gd name="connsiteX97" fmla="*/ -5306 w 130510"/>
                <a:gd name="connsiteY97" fmla="*/ 5271 h 114534"/>
                <a:gd name="connsiteX98" fmla="*/ -2543 w 130510"/>
                <a:gd name="connsiteY98" fmla="*/ 543 h 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30510" h="114534">
                  <a:moveTo>
                    <a:pt x="-2543" y="543"/>
                  </a:moveTo>
                  <a:cubicBezTo>
                    <a:pt x="-1063" y="-1367"/>
                    <a:pt x="427" y="-3258"/>
                    <a:pt x="1918" y="-5150"/>
                  </a:cubicBezTo>
                  <a:cubicBezTo>
                    <a:pt x="2407" y="-5768"/>
                    <a:pt x="2875" y="-6405"/>
                    <a:pt x="3375" y="-7023"/>
                  </a:cubicBezTo>
                  <a:cubicBezTo>
                    <a:pt x="5812" y="-10042"/>
                    <a:pt x="9369" y="-11988"/>
                    <a:pt x="12988" y="-13261"/>
                  </a:cubicBezTo>
                  <a:cubicBezTo>
                    <a:pt x="16608" y="-14534"/>
                    <a:pt x="20518" y="-14371"/>
                    <a:pt x="24228" y="-13698"/>
                  </a:cubicBezTo>
                  <a:cubicBezTo>
                    <a:pt x="27847" y="-13025"/>
                    <a:pt x="30793" y="-11042"/>
                    <a:pt x="33649" y="-8824"/>
                  </a:cubicBezTo>
                  <a:cubicBezTo>
                    <a:pt x="33976" y="-8551"/>
                    <a:pt x="34322" y="-8296"/>
                    <a:pt x="34649" y="-8023"/>
                  </a:cubicBezTo>
                  <a:cubicBezTo>
                    <a:pt x="40687" y="-3295"/>
                    <a:pt x="46743" y="1452"/>
                    <a:pt x="52781" y="6199"/>
                  </a:cubicBezTo>
                  <a:cubicBezTo>
                    <a:pt x="62566" y="13856"/>
                    <a:pt x="72332" y="21549"/>
                    <a:pt x="82135" y="29205"/>
                  </a:cubicBezTo>
                  <a:cubicBezTo>
                    <a:pt x="90646" y="35898"/>
                    <a:pt x="99176" y="42591"/>
                    <a:pt x="107706" y="49283"/>
                  </a:cubicBezTo>
                  <a:cubicBezTo>
                    <a:pt x="109924" y="51030"/>
                    <a:pt x="112143" y="52775"/>
                    <a:pt x="114380" y="54521"/>
                  </a:cubicBezTo>
                  <a:cubicBezTo>
                    <a:pt x="114708" y="54776"/>
                    <a:pt x="115053" y="55049"/>
                    <a:pt x="115380" y="55303"/>
                  </a:cubicBezTo>
                  <a:cubicBezTo>
                    <a:pt x="117490" y="57013"/>
                    <a:pt x="119254" y="59341"/>
                    <a:pt x="120345" y="61814"/>
                  </a:cubicBezTo>
                  <a:cubicBezTo>
                    <a:pt x="121128" y="63597"/>
                    <a:pt x="121855" y="65179"/>
                    <a:pt x="122146" y="67070"/>
                  </a:cubicBezTo>
                  <a:cubicBezTo>
                    <a:pt x="122692" y="70362"/>
                    <a:pt x="122655" y="72308"/>
                    <a:pt x="122164" y="75582"/>
                  </a:cubicBezTo>
                  <a:cubicBezTo>
                    <a:pt x="121582" y="79437"/>
                    <a:pt x="119545" y="82584"/>
                    <a:pt x="117217" y="85585"/>
                  </a:cubicBezTo>
                  <a:cubicBezTo>
                    <a:pt x="116690" y="86258"/>
                    <a:pt x="116162" y="86912"/>
                    <a:pt x="115635" y="87585"/>
                  </a:cubicBezTo>
                  <a:cubicBezTo>
                    <a:pt x="114180" y="89422"/>
                    <a:pt x="112762" y="91295"/>
                    <a:pt x="111288" y="93114"/>
                  </a:cubicBezTo>
                  <a:cubicBezTo>
                    <a:pt x="108851" y="96151"/>
                    <a:pt x="105305" y="98097"/>
                    <a:pt x="101686" y="99370"/>
                  </a:cubicBezTo>
                  <a:cubicBezTo>
                    <a:pt x="98048" y="100643"/>
                    <a:pt x="94156" y="100479"/>
                    <a:pt x="90446" y="99807"/>
                  </a:cubicBezTo>
                  <a:cubicBezTo>
                    <a:pt x="86682" y="99115"/>
                    <a:pt x="83663" y="97006"/>
                    <a:pt x="80735" y="94696"/>
                  </a:cubicBezTo>
                  <a:cubicBezTo>
                    <a:pt x="75533" y="90622"/>
                    <a:pt x="70332" y="86548"/>
                    <a:pt x="65130" y="82456"/>
                  </a:cubicBezTo>
                  <a:cubicBezTo>
                    <a:pt x="55546" y="74945"/>
                    <a:pt x="45961" y="67416"/>
                    <a:pt x="36377" y="59905"/>
                  </a:cubicBezTo>
                  <a:cubicBezTo>
                    <a:pt x="27411" y="52866"/>
                    <a:pt x="18445" y="45828"/>
                    <a:pt x="9478" y="38790"/>
                  </a:cubicBezTo>
                  <a:cubicBezTo>
                    <a:pt x="6792" y="36680"/>
                    <a:pt x="4093" y="34570"/>
                    <a:pt x="1396" y="32461"/>
                  </a:cubicBezTo>
                  <a:cubicBezTo>
                    <a:pt x="-1497" y="30187"/>
                    <a:pt x="-4120" y="27823"/>
                    <a:pt x="-5675" y="24313"/>
                  </a:cubicBezTo>
                  <a:cubicBezTo>
                    <a:pt x="-7221" y="20839"/>
                    <a:pt x="-8276" y="17238"/>
                    <a:pt x="-7884" y="13383"/>
                  </a:cubicBezTo>
                  <a:cubicBezTo>
                    <a:pt x="-7492" y="9600"/>
                    <a:pt x="-6579" y="5799"/>
                    <a:pt x="-4229" y="2707"/>
                  </a:cubicBezTo>
                  <a:cubicBezTo>
                    <a:pt x="-3554" y="1452"/>
                    <a:pt x="-2630" y="452"/>
                    <a:pt x="-1456" y="-312"/>
                  </a:cubicBezTo>
                  <a:cubicBezTo>
                    <a:pt x="-421" y="-1258"/>
                    <a:pt x="798" y="-1894"/>
                    <a:pt x="2189" y="-2222"/>
                  </a:cubicBezTo>
                  <a:cubicBezTo>
                    <a:pt x="4757" y="-2931"/>
                    <a:pt x="8184" y="-2622"/>
                    <a:pt x="10470" y="-1149"/>
                  </a:cubicBezTo>
                  <a:cubicBezTo>
                    <a:pt x="12752" y="325"/>
                    <a:pt x="14771" y="2525"/>
                    <a:pt x="15389" y="5271"/>
                  </a:cubicBezTo>
                  <a:cubicBezTo>
                    <a:pt x="15989" y="7890"/>
                    <a:pt x="16026" y="11309"/>
                    <a:pt x="14316" y="13546"/>
                  </a:cubicBezTo>
                  <a:cubicBezTo>
                    <a:pt x="13752" y="14292"/>
                    <a:pt x="13280" y="15074"/>
                    <a:pt x="12898" y="15929"/>
                  </a:cubicBezTo>
                  <a:cubicBezTo>
                    <a:pt x="13261" y="15074"/>
                    <a:pt x="13625" y="14201"/>
                    <a:pt x="13989" y="13364"/>
                  </a:cubicBezTo>
                  <a:cubicBezTo>
                    <a:pt x="13607" y="14292"/>
                    <a:pt x="13334" y="15238"/>
                    <a:pt x="13207" y="16238"/>
                  </a:cubicBezTo>
                  <a:cubicBezTo>
                    <a:pt x="13334" y="15292"/>
                    <a:pt x="13461" y="14347"/>
                    <a:pt x="13589" y="13383"/>
                  </a:cubicBezTo>
                  <a:cubicBezTo>
                    <a:pt x="13498" y="14274"/>
                    <a:pt x="13498" y="15147"/>
                    <a:pt x="13589" y="16038"/>
                  </a:cubicBezTo>
                  <a:cubicBezTo>
                    <a:pt x="13461" y="15074"/>
                    <a:pt x="13334" y="14128"/>
                    <a:pt x="13207" y="13183"/>
                  </a:cubicBezTo>
                  <a:cubicBezTo>
                    <a:pt x="13334" y="14165"/>
                    <a:pt x="13589" y="15110"/>
                    <a:pt x="13952" y="16020"/>
                  </a:cubicBezTo>
                  <a:cubicBezTo>
                    <a:pt x="13589" y="15183"/>
                    <a:pt x="13225" y="14310"/>
                    <a:pt x="12861" y="13474"/>
                  </a:cubicBezTo>
                  <a:cubicBezTo>
                    <a:pt x="13225" y="14292"/>
                    <a:pt x="13661" y="15074"/>
                    <a:pt x="14207" y="15802"/>
                  </a:cubicBezTo>
                  <a:cubicBezTo>
                    <a:pt x="13643" y="15074"/>
                    <a:pt x="13079" y="14347"/>
                    <a:pt x="12516" y="13619"/>
                  </a:cubicBezTo>
                  <a:cubicBezTo>
                    <a:pt x="13552" y="14965"/>
                    <a:pt x="14862" y="15911"/>
                    <a:pt x="16171" y="16947"/>
                  </a:cubicBezTo>
                  <a:cubicBezTo>
                    <a:pt x="18044" y="18439"/>
                    <a:pt x="19936" y="19912"/>
                    <a:pt x="21827" y="21385"/>
                  </a:cubicBezTo>
                  <a:cubicBezTo>
                    <a:pt x="28302" y="26477"/>
                    <a:pt x="34776" y="31551"/>
                    <a:pt x="41251" y="36626"/>
                  </a:cubicBezTo>
                  <a:cubicBezTo>
                    <a:pt x="49217" y="42864"/>
                    <a:pt x="57164" y="49102"/>
                    <a:pt x="65112" y="55340"/>
                  </a:cubicBezTo>
                  <a:cubicBezTo>
                    <a:pt x="72041" y="60778"/>
                    <a:pt x="78970" y="66216"/>
                    <a:pt x="85881" y="71653"/>
                  </a:cubicBezTo>
                  <a:cubicBezTo>
                    <a:pt x="89282" y="74309"/>
                    <a:pt x="92683" y="76964"/>
                    <a:pt x="96084" y="79656"/>
                  </a:cubicBezTo>
                  <a:lnTo>
                    <a:pt x="96212" y="79765"/>
                  </a:lnTo>
                  <a:cubicBezTo>
                    <a:pt x="95484" y="79183"/>
                    <a:pt x="94775" y="78637"/>
                    <a:pt x="94047" y="78073"/>
                  </a:cubicBezTo>
                  <a:cubicBezTo>
                    <a:pt x="94793" y="78637"/>
                    <a:pt x="95575" y="79110"/>
                    <a:pt x="96430" y="79492"/>
                  </a:cubicBezTo>
                  <a:cubicBezTo>
                    <a:pt x="95575" y="79128"/>
                    <a:pt x="94720" y="78764"/>
                    <a:pt x="93865" y="78401"/>
                  </a:cubicBezTo>
                  <a:cubicBezTo>
                    <a:pt x="94793" y="78783"/>
                    <a:pt x="95739" y="79055"/>
                    <a:pt x="96739" y="79183"/>
                  </a:cubicBezTo>
                  <a:cubicBezTo>
                    <a:pt x="95793" y="79055"/>
                    <a:pt x="94829" y="78928"/>
                    <a:pt x="93884" y="78801"/>
                  </a:cubicBezTo>
                  <a:cubicBezTo>
                    <a:pt x="94775" y="78910"/>
                    <a:pt x="95648" y="78910"/>
                    <a:pt x="96539" y="78801"/>
                  </a:cubicBezTo>
                  <a:cubicBezTo>
                    <a:pt x="95593" y="78946"/>
                    <a:pt x="94629" y="79055"/>
                    <a:pt x="93684" y="79183"/>
                  </a:cubicBezTo>
                  <a:cubicBezTo>
                    <a:pt x="94666" y="79055"/>
                    <a:pt x="95611" y="78801"/>
                    <a:pt x="96539" y="78455"/>
                  </a:cubicBezTo>
                  <a:cubicBezTo>
                    <a:pt x="95666" y="78801"/>
                    <a:pt x="94829" y="79165"/>
                    <a:pt x="93956" y="79528"/>
                  </a:cubicBezTo>
                  <a:cubicBezTo>
                    <a:pt x="94811" y="79165"/>
                    <a:pt x="95575" y="78728"/>
                    <a:pt x="96303" y="78201"/>
                  </a:cubicBezTo>
                  <a:cubicBezTo>
                    <a:pt x="95575" y="78746"/>
                    <a:pt x="94866" y="79328"/>
                    <a:pt x="94120" y="79874"/>
                  </a:cubicBezTo>
                  <a:cubicBezTo>
                    <a:pt x="95866" y="78546"/>
                    <a:pt x="97121" y="76637"/>
                    <a:pt x="98467" y="74945"/>
                  </a:cubicBezTo>
                  <a:cubicBezTo>
                    <a:pt x="99649" y="73417"/>
                    <a:pt x="100831" y="71908"/>
                    <a:pt x="102031" y="70380"/>
                  </a:cubicBezTo>
                  <a:cubicBezTo>
                    <a:pt x="101468" y="71126"/>
                    <a:pt x="100904" y="71835"/>
                    <a:pt x="100358" y="72563"/>
                  </a:cubicBezTo>
                  <a:cubicBezTo>
                    <a:pt x="100922" y="71817"/>
                    <a:pt x="101377" y="71035"/>
                    <a:pt x="101759" y="70180"/>
                  </a:cubicBezTo>
                  <a:cubicBezTo>
                    <a:pt x="101395" y="71035"/>
                    <a:pt x="101031" y="71890"/>
                    <a:pt x="100686" y="72745"/>
                  </a:cubicBezTo>
                  <a:cubicBezTo>
                    <a:pt x="101049" y="71817"/>
                    <a:pt x="101322" y="70871"/>
                    <a:pt x="101468" y="69871"/>
                  </a:cubicBezTo>
                  <a:cubicBezTo>
                    <a:pt x="101322" y="70817"/>
                    <a:pt x="101195" y="71763"/>
                    <a:pt x="101067" y="72726"/>
                  </a:cubicBezTo>
                  <a:cubicBezTo>
                    <a:pt x="101177" y="71835"/>
                    <a:pt x="101177" y="70962"/>
                    <a:pt x="101086" y="70071"/>
                  </a:cubicBezTo>
                  <a:cubicBezTo>
                    <a:pt x="101213" y="71017"/>
                    <a:pt x="101340" y="71981"/>
                    <a:pt x="101468" y="72926"/>
                  </a:cubicBezTo>
                  <a:cubicBezTo>
                    <a:pt x="101322" y="71944"/>
                    <a:pt x="101086" y="70999"/>
                    <a:pt x="100722" y="70071"/>
                  </a:cubicBezTo>
                  <a:cubicBezTo>
                    <a:pt x="101086" y="70926"/>
                    <a:pt x="101431" y="71781"/>
                    <a:pt x="101795" y="72635"/>
                  </a:cubicBezTo>
                  <a:cubicBezTo>
                    <a:pt x="101431" y="71817"/>
                    <a:pt x="100995" y="71035"/>
                    <a:pt x="100467" y="70308"/>
                  </a:cubicBezTo>
                  <a:cubicBezTo>
                    <a:pt x="101031" y="71035"/>
                    <a:pt x="101595" y="71763"/>
                    <a:pt x="102140" y="72472"/>
                  </a:cubicBezTo>
                  <a:cubicBezTo>
                    <a:pt x="101104" y="71144"/>
                    <a:pt x="99813" y="70180"/>
                    <a:pt x="98485" y="69162"/>
                  </a:cubicBezTo>
                  <a:cubicBezTo>
                    <a:pt x="96612" y="67689"/>
                    <a:pt x="94720" y="66197"/>
                    <a:pt x="92847" y="64724"/>
                  </a:cubicBezTo>
                  <a:cubicBezTo>
                    <a:pt x="86354" y="59632"/>
                    <a:pt x="79880" y="54558"/>
                    <a:pt x="73405" y="49465"/>
                  </a:cubicBezTo>
                  <a:cubicBezTo>
                    <a:pt x="65458" y="43227"/>
                    <a:pt x="57510" y="37007"/>
                    <a:pt x="49562" y="30769"/>
                  </a:cubicBezTo>
                  <a:cubicBezTo>
                    <a:pt x="42633" y="25332"/>
                    <a:pt x="35704" y="19894"/>
                    <a:pt x="28775" y="14456"/>
                  </a:cubicBezTo>
                  <a:cubicBezTo>
                    <a:pt x="25392" y="11800"/>
                    <a:pt x="21991" y="9127"/>
                    <a:pt x="18590" y="6472"/>
                  </a:cubicBezTo>
                  <a:lnTo>
                    <a:pt x="18445" y="6363"/>
                  </a:lnTo>
                  <a:cubicBezTo>
                    <a:pt x="19172" y="6908"/>
                    <a:pt x="19899" y="7472"/>
                    <a:pt x="20627" y="8036"/>
                  </a:cubicBezTo>
                  <a:cubicBezTo>
                    <a:pt x="19881" y="7472"/>
                    <a:pt x="19081" y="6999"/>
                    <a:pt x="18245" y="6617"/>
                  </a:cubicBezTo>
                  <a:cubicBezTo>
                    <a:pt x="19099" y="6981"/>
                    <a:pt x="19936" y="7327"/>
                    <a:pt x="20809" y="7708"/>
                  </a:cubicBezTo>
                  <a:cubicBezTo>
                    <a:pt x="19863" y="7308"/>
                    <a:pt x="18917" y="7054"/>
                    <a:pt x="17917" y="6926"/>
                  </a:cubicBezTo>
                  <a:cubicBezTo>
                    <a:pt x="18881" y="7054"/>
                    <a:pt x="19827" y="7181"/>
                    <a:pt x="20791" y="7308"/>
                  </a:cubicBezTo>
                  <a:cubicBezTo>
                    <a:pt x="19881" y="7199"/>
                    <a:pt x="19008" y="7199"/>
                    <a:pt x="18135" y="7308"/>
                  </a:cubicBezTo>
                  <a:cubicBezTo>
                    <a:pt x="19081" y="7163"/>
                    <a:pt x="20027" y="7035"/>
                    <a:pt x="20973" y="6908"/>
                  </a:cubicBezTo>
                  <a:cubicBezTo>
                    <a:pt x="19990" y="7054"/>
                    <a:pt x="19045" y="7290"/>
                    <a:pt x="18135" y="7654"/>
                  </a:cubicBezTo>
                  <a:cubicBezTo>
                    <a:pt x="18990" y="7308"/>
                    <a:pt x="19845" y="6945"/>
                    <a:pt x="20700" y="6581"/>
                  </a:cubicBezTo>
                  <a:cubicBezTo>
                    <a:pt x="19863" y="6926"/>
                    <a:pt x="19099" y="7381"/>
                    <a:pt x="18372" y="7908"/>
                  </a:cubicBezTo>
                  <a:cubicBezTo>
                    <a:pt x="19081" y="7363"/>
                    <a:pt x="19809" y="6799"/>
                    <a:pt x="20536" y="6235"/>
                  </a:cubicBezTo>
                  <a:cubicBezTo>
                    <a:pt x="18808" y="7581"/>
                    <a:pt x="17553" y="9454"/>
                    <a:pt x="16208" y="11164"/>
                  </a:cubicBezTo>
                  <a:cubicBezTo>
                    <a:pt x="15025" y="12692"/>
                    <a:pt x="13825" y="14201"/>
                    <a:pt x="12625" y="15711"/>
                  </a:cubicBezTo>
                  <a:cubicBezTo>
                    <a:pt x="11055" y="17729"/>
                    <a:pt x="7467" y="18857"/>
                    <a:pt x="5052" y="18857"/>
                  </a:cubicBezTo>
                  <a:cubicBezTo>
                    <a:pt x="2407" y="18857"/>
                    <a:pt x="-737" y="17693"/>
                    <a:pt x="-2543" y="15711"/>
                  </a:cubicBezTo>
                  <a:cubicBezTo>
                    <a:pt x="-4424" y="13674"/>
                    <a:pt x="-5817" y="10982"/>
                    <a:pt x="-5686" y="8127"/>
                  </a:cubicBezTo>
                  <a:cubicBezTo>
                    <a:pt x="-5566" y="7163"/>
                    <a:pt x="-5437" y="6217"/>
                    <a:pt x="-5306" y="5271"/>
                  </a:cubicBezTo>
                  <a:cubicBezTo>
                    <a:pt x="-4795" y="3453"/>
                    <a:pt x="-3880" y="1870"/>
                    <a:pt x="-2543" y="543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EC94993A-C882-EF71-2383-3E612A298E6A}"/>
                </a:ext>
              </a:extLst>
            </p:cNvPr>
            <p:cNvSpPr/>
            <p:nvPr/>
          </p:nvSpPr>
          <p:spPr>
            <a:xfrm flipV="1">
              <a:off x="6773214" y="3883808"/>
              <a:ext cx="143554" cy="121747"/>
            </a:xfrm>
            <a:custGeom>
              <a:avLst/>
              <a:gdLst>
                <a:gd name="connsiteX0" fmla="*/ -4702 w 105242"/>
                <a:gd name="connsiteY0" fmla="*/ -8348 h 89255"/>
                <a:gd name="connsiteX1" fmla="*/ 17096 w 105242"/>
                <a:gd name="connsiteY1" fmla="*/ -10975 h 89255"/>
                <a:gd name="connsiteX2" fmla="*/ 91314 w 105242"/>
                <a:gd name="connsiteY2" fmla="*/ 47243 h 89255"/>
                <a:gd name="connsiteX3" fmla="*/ 93941 w 105242"/>
                <a:gd name="connsiteY3" fmla="*/ 69059 h 89255"/>
                <a:gd name="connsiteX4" fmla="*/ 72125 w 105242"/>
                <a:gd name="connsiteY4" fmla="*/ 71686 h 89255"/>
                <a:gd name="connsiteX5" fmla="*/ -2075 w 105242"/>
                <a:gd name="connsiteY5" fmla="*/ 13450 h 89255"/>
                <a:gd name="connsiteX6" fmla="*/ -4702 w 105242"/>
                <a:gd name="connsiteY6" fmla="*/ -8348 h 8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42" h="89255">
                  <a:moveTo>
                    <a:pt x="-4702" y="-8348"/>
                  </a:moveTo>
                  <a:cubicBezTo>
                    <a:pt x="553" y="-15070"/>
                    <a:pt x="10374" y="-16248"/>
                    <a:pt x="17096" y="-10975"/>
                  </a:cubicBezTo>
                  <a:lnTo>
                    <a:pt x="91314" y="47243"/>
                  </a:lnTo>
                  <a:cubicBezTo>
                    <a:pt x="98036" y="52534"/>
                    <a:pt x="99214" y="62337"/>
                    <a:pt x="93941" y="69059"/>
                  </a:cubicBezTo>
                  <a:cubicBezTo>
                    <a:pt x="88668" y="75781"/>
                    <a:pt x="78847" y="76959"/>
                    <a:pt x="72125" y="71686"/>
                  </a:cubicBezTo>
                  <a:lnTo>
                    <a:pt x="-2075" y="13450"/>
                  </a:lnTo>
                  <a:cubicBezTo>
                    <a:pt x="-8800" y="8178"/>
                    <a:pt x="-9985" y="-1625"/>
                    <a:pt x="-4702" y="-8348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1C2BC460-CD73-2189-E766-691FAFC74718}"/>
                </a:ext>
              </a:extLst>
            </p:cNvPr>
            <p:cNvSpPr/>
            <p:nvPr/>
          </p:nvSpPr>
          <p:spPr>
            <a:xfrm flipV="1">
              <a:off x="6771043" y="3970585"/>
              <a:ext cx="44705" cy="38206"/>
            </a:xfrm>
            <a:custGeom>
              <a:avLst/>
              <a:gdLst>
                <a:gd name="connsiteX0" fmla="*/ 8298 w 32774"/>
                <a:gd name="connsiteY0" fmla="*/ -14410 h 28010"/>
                <a:gd name="connsiteX1" fmla="*/ 1583 w 32774"/>
                <a:gd name="connsiteY1" fmla="*/ -11699 h 28010"/>
                <a:gd name="connsiteX2" fmla="*/ -1163 w 32774"/>
                <a:gd name="connsiteY2" fmla="*/ -8262 h 28010"/>
                <a:gd name="connsiteX3" fmla="*/ 9059 w 32774"/>
                <a:gd name="connsiteY3" fmla="*/ -12036 h 28010"/>
                <a:gd name="connsiteX4" fmla="*/ 18609 w 32774"/>
                <a:gd name="connsiteY4" fmla="*/ -8740 h 28010"/>
                <a:gd name="connsiteX5" fmla="*/ 24704 w 32774"/>
                <a:gd name="connsiteY5" fmla="*/ -3975 h 28010"/>
                <a:gd name="connsiteX6" fmla="*/ 24704 w 32774"/>
                <a:gd name="connsiteY6" fmla="*/ -3975 h 28010"/>
                <a:gd name="connsiteX7" fmla="*/ 14835 w 32774"/>
                <a:gd name="connsiteY7" fmla="*/ -11699 h 28010"/>
                <a:gd name="connsiteX8" fmla="*/ 8298 w 32774"/>
                <a:gd name="connsiteY8" fmla="*/ -14410 h 28010"/>
                <a:gd name="connsiteX9" fmla="*/ -4671 w 32774"/>
                <a:gd name="connsiteY9" fmla="*/ -3833 h 28010"/>
                <a:gd name="connsiteX10" fmla="*/ -7293 w 32774"/>
                <a:gd name="connsiteY10" fmla="*/ -555 h 28010"/>
                <a:gd name="connsiteX11" fmla="*/ -6390 w 32774"/>
                <a:gd name="connsiteY11" fmla="*/ 10571 h 28010"/>
                <a:gd name="connsiteX12" fmla="*/ -2758 w 32774"/>
                <a:gd name="connsiteY12" fmla="*/ 13601 h 28010"/>
                <a:gd name="connsiteX13" fmla="*/ -4671 w 32774"/>
                <a:gd name="connsiteY13" fmla="*/ -3833 h 2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74" h="28010">
                  <a:moveTo>
                    <a:pt x="8298" y="-14410"/>
                  </a:moveTo>
                  <a:cubicBezTo>
                    <a:pt x="6331" y="-14410"/>
                    <a:pt x="4028" y="-13719"/>
                    <a:pt x="1583" y="-11699"/>
                  </a:cubicBezTo>
                  <a:lnTo>
                    <a:pt x="-1163" y="-8262"/>
                  </a:lnTo>
                  <a:cubicBezTo>
                    <a:pt x="1724" y="-10743"/>
                    <a:pt x="5374" y="-12036"/>
                    <a:pt x="9059" y="-12036"/>
                  </a:cubicBezTo>
                  <a:cubicBezTo>
                    <a:pt x="12408" y="-12036"/>
                    <a:pt x="15792" y="-10973"/>
                    <a:pt x="18609" y="-8740"/>
                  </a:cubicBezTo>
                  <a:lnTo>
                    <a:pt x="24704" y="-3975"/>
                  </a:lnTo>
                  <a:lnTo>
                    <a:pt x="24704" y="-3975"/>
                  </a:lnTo>
                  <a:lnTo>
                    <a:pt x="14835" y="-11699"/>
                  </a:lnTo>
                  <a:cubicBezTo>
                    <a:pt x="14835" y="-11699"/>
                    <a:pt x="12213" y="-14410"/>
                    <a:pt x="8298" y="-14410"/>
                  </a:cubicBezTo>
                  <a:moveTo>
                    <a:pt x="-4671" y="-3833"/>
                  </a:moveTo>
                  <a:lnTo>
                    <a:pt x="-7293" y="-555"/>
                  </a:lnTo>
                  <a:cubicBezTo>
                    <a:pt x="-7293" y="-555"/>
                    <a:pt x="-9544" y="5309"/>
                    <a:pt x="-6390" y="10571"/>
                  </a:cubicBezTo>
                  <a:lnTo>
                    <a:pt x="-2758" y="13601"/>
                  </a:lnTo>
                  <a:cubicBezTo>
                    <a:pt x="-6886" y="8764"/>
                    <a:pt x="-7666" y="1801"/>
                    <a:pt x="-4671" y="-3833"/>
                  </a:cubicBez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CCC489F3-A37C-6440-2C24-4E9E9C650935}"/>
                </a:ext>
              </a:extLst>
            </p:cNvPr>
            <p:cNvSpPr/>
            <p:nvPr/>
          </p:nvSpPr>
          <p:spPr>
            <a:xfrm flipV="1">
              <a:off x="6773208" y="3960862"/>
              <a:ext cx="42520" cy="44697"/>
            </a:xfrm>
            <a:custGeom>
              <a:avLst/>
              <a:gdLst>
                <a:gd name="connsiteX0" fmla="*/ 7493 w 31172"/>
                <a:gd name="connsiteY0" fmla="*/ -14402 h 32768"/>
                <a:gd name="connsiteX1" fmla="*/ -2719 w 31172"/>
                <a:gd name="connsiteY1" fmla="*/ -10619 h 32768"/>
                <a:gd name="connsiteX2" fmla="*/ -6236 w 31172"/>
                <a:gd name="connsiteY2" fmla="*/ -6179 h 32768"/>
                <a:gd name="connsiteX3" fmla="*/ -4317 w 31172"/>
                <a:gd name="connsiteY3" fmla="*/ 11244 h 32768"/>
                <a:gd name="connsiteX4" fmla="*/ 4297 w 31172"/>
                <a:gd name="connsiteY4" fmla="*/ 18366 h 32768"/>
                <a:gd name="connsiteX5" fmla="*/ 23123 w 31172"/>
                <a:gd name="connsiteY5" fmla="*/ -6321 h 32768"/>
                <a:gd name="connsiteX6" fmla="*/ 17049 w 31172"/>
                <a:gd name="connsiteY6" fmla="*/ -11099 h 32768"/>
                <a:gd name="connsiteX7" fmla="*/ 7493 w 31172"/>
                <a:gd name="connsiteY7" fmla="*/ -14402 h 3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2" h="32768">
                  <a:moveTo>
                    <a:pt x="7493" y="-14402"/>
                  </a:moveTo>
                  <a:cubicBezTo>
                    <a:pt x="3817" y="-14402"/>
                    <a:pt x="158" y="-13106"/>
                    <a:pt x="-2719" y="-10619"/>
                  </a:cubicBezTo>
                  <a:lnTo>
                    <a:pt x="-6236" y="-6179"/>
                  </a:lnTo>
                  <a:cubicBezTo>
                    <a:pt x="-9237" y="-567"/>
                    <a:pt x="-8456" y="6413"/>
                    <a:pt x="-4317" y="11244"/>
                  </a:cubicBezTo>
                  <a:lnTo>
                    <a:pt x="4297" y="18366"/>
                  </a:lnTo>
                  <a:lnTo>
                    <a:pt x="23123" y="-6321"/>
                  </a:lnTo>
                  <a:lnTo>
                    <a:pt x="17049" y="-11099"/>
                  </a:lnTo>
                  <a:cubicBezTo>
                    <a:pt x="14225" y="-13319"/>
                    <a:pt x="10850" y="-14402"/>
                    <a:pt x="7493" y="-14402"/>
                  </a:cubicBez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385D5D1-5AAB-5673-9133-3E173E54CC67}"/>
                </a:ext>
              </a:extLst>
            </p:cNvPr>
            <p:cNvSpPr/>
            <p:nvPr/>
          </p:nvSpPr>
          <p:spPr>
            <a:xfrm flipV="1">
              <a:off x="6965035" y="4099170"/>
              <a:ext cx="201143" cy="201143"/>
            </a:xfrm>
            <a:custGeom>
              <a:avLst/>
              <a:gdLst>
                <a:gd name="connsiteX0" fmla="*/ -9339 w 147462"/>
                <a:gd name="connsiteY0" fmla="*/ 59861 h 147462"/>
                <a:gd name="connsiteX1" fmla="*/ 64392 w 147462"/>
                <a:gd name="connsiteY1" fmla="*/ -13870 h 147462"/>
                <a:gd name="connsiteX2" fmla="*/ 138123 w 147462"/>
                <a:gd name="connsiteY2" fmla="*/ 59861 h 147462"/>
                <a:gd name="connsiteX3" fmla="*/ 64392 w 147462"/>
                <a:gd name="connsiteY3" fmla="*/ 133592 h 147462"/>
                <a:gd name="connsiteX4" fmla="*/ -9339 w 147462"/>
                <a:gd name="connsiteY4" fmla="*/ 59861 h 14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62" h="147462">
                  <a:moveTo>
                    <a:pt x="-9339" y="59861"/>
                  </a:moveTo>
                  <a:cubicBezTo>
                    <a:pt x="-9339" y="19139"/>
                    <a:pt x="23687" y="-13870"/>
                    <a:pt x="64392" y="-13870"/>
                  </a:cubicBezTo>
                  <a:cubicBezTo>
                    <a:pt x="105114" y="-13870"/>
                    <a:pt x="138123" y="19139"/>
                    <a:pt x="138123" y="59861"/>
                  </a:cubicBezTo>
                  <a:cubicBezTo>
                    <a:pt x="138123" y="100583"/>
                    <a:pt x="105114" y="133592"/>
                    <a:pt x="64392" y="133592"/>
                  </a:cubicBezTo>
                  <a:cubicBezTo>
                    <a:pt x="23687" y="133592"/>
                    <a:pt x="-9339" y="100583"/>
                    <a:pt x="-9339" y="59861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1D1A5D93-A4B9-76E3-005A-945D972371CD}"/>
                </a:ext>
              </a:extLst>
            </p:cNvPr>
            <p:cNvSpPr/>
            <p:nvPr/>
          </p:nvSpPr>
          <p:spPr>
            <a:xfrm flipV="1">
              <a:off x="6954058" y="4088182"/>
              <a:ext cx="223104" cy="223107"/>
            </a:xfrm>
            <a:custGeom>
              <a:avLst/>
              <a:gdLst>
                <a:gd name="connsiteX0" fmla="*/ 6803 w 163562"/>
                <a:gd name="connsiteY0" fmla="*/ 67957 h 163564"/>
                <a:gd name="connsiteX1" fmla="*/ 7473 w 163562"/>
                <a:gd name="connsiteY1" fmla="*/ 57935 h 163564"/>
                <a:gd name="connsiteX2" fmla="*/ 7181 w 163562"/>
                <a:gd name="connsiteY2" fmla="*/ 60067 h 163564"/>
                <a:gd name="connsiteX3" fmla="*/ 12235 w 163562"/>
                <a:gd name="connsiteY3" fmla="*/ 41553 h 163564"/>
                <a:gd name="connsiteX4" fmla="*/ 11427 w 163562"/>
                <a:gd name="connsiteY4" fmla="*/ 43478 h 163564"/>
                <a:gd name="connsiteX5" fmla="*/ 20985 w 163562"/>
                <a:gd name="connsiteY5" fmla="*/ 27062 h 163564"/>
                <a:gd name="connsiteX6" fmla="*/ 19713 w 163562"/>
                <a:gd name="connsiteY6" fmla="*/ 28695 h 163564"/>
                <a:gd name="connsiteX7" fmla="*/ 33224 w 163562"/>
                <a:gd name="connsiteY7" fmla="*/ 15201 h 163564"/>
                <a:gd name="connsiteX8" fmla="*/ 31591 w 163562"/>
                <a:gd name="connsiteY8" fmla="*/ 16456 h 163564"/>
                <a:gd name="connsiteX9" fmla="*/ 47990 w 163562"/>
                <a:gd name="connsiteY9" fmla="*/ 6915 h 163564"/>
                <a:gd name="connsiteX10" fmla="*/ 46082 w 163562"/>
                <a:gd name="connsiteY10" fmla="*/ 7706 h 163564"/>
                <a:gd name="connsiteX11" fmla="*/ 64596 w 163562"/>
                <a:gd name="connsiteY11" fmla="*/ 2669 h 163564"/>
                <a:gd name="connsiteX12" fmla="*/ 62447 w 163562"/>
                <a:gd name="connsiteY12" fmla="*/ 2944 h 163564"/>
                <a:gd name="connsiteX13" fmla="*/ 82507 w 163562"/>
                <a:gd name="connsiteY13" fmla="*/ 2944 h 163564"/>
                <a:gd name="connsiteX14" fmla="*/ 80359 w 163562"/>
                <a:gd name="connsiteY14" fmla="*/ 2669 h 163564"/>
                <a:gd name="connsiteX15" fmla="*/ 98889 w 163562"/>
                <a:gd name="connsiteY15" fmla="*/ 7706 h 163564"/>
                <a:gd name="connsiteX16" fmla="*/ 96964 w 163562"/>
                <a:gd name="connsiteY16" fmla="*/ 6915 h 163564"/>
                <a:gd name="connsiteX17" fmla="*/ 113363 w 163562"/>
                <a:gd name="connsiteY17" fmla="*/ 16456 h 163564"/>
                <a:gd name="connsiteX18" fmla="*/ 111747 w 163562"/>
                <a:gd name="connsiteY18" fmla="*/ 15201 h 163564"/>
                <a:gd name="connsiteX19" fmla="*/ 125241 w 163562"/>
                <a:gd name="connsiteY19" fmla="*/ 28695 h 163564"/>
                <a:gd name="connsiteX20" fmla="*/ 123970 w 163562"/>
                <a:gd name="connsiteY20" fmla="*/ 27062 h 163564"/>
                <a:gd name="connsiteX21" fmla="*/ 133527 w 163562"/>
                <a:gd name="connsiteY21" fmla="*/ 43478 h 163564"/>
                <a:gd name="connsiteX22" fmla="*/ 132719 w 163562"/>
                <a:gd name="connsiteY22" fmla="*/ 41553 h 163564"/>
                <a:gd name="connsiteX23" fmla="*/ 137773 w 163562"/>
                <a:gd name="connsiteY23" fmla="*/ 60067 h 163564"/>
                <a:gd name="connsiteX24" fmla="*/ 137481 w 163562"/>
                <a:gd name="connsiteY24" fmla="*/ 57935 h 163564"/>
                <a:gd name="connsiteX25" fmla="*/ 137481 w 163562"/>
                <a:gd name="connsiteY25" fmla="*/ 77978 h 163564"/>
                <a:gd name="connsiteX26" fmla="*/ 137773 w 163562"/>
                <a:gd name="connsiteY26" fmla="*/ 75830 h 163564"/>
                <a:gd name="connsiteX27" fmla="*/ 132719 w 163562"/>
                <a:gd name="connsiteY27" fmla="*/ 94360 h 163564"/>
                <a:gd name="connsiteX28" fmla="*/ 133527 w 163562"/>
                <a:gd name="connsiteY28" fmla="*/ 92435 h 163564"/>
                <a:gd name="connsiteX29" fmla="*/ 123970 w 163562"/>
                <a:gd name="connsiteY29" fmla="*/ 108851 h 163564"/>
                <a:gd name="connsiteX30" fmla="*/ 125241 w 163562"/>
                <a:gd name="connsiteY30" fmla="*/ 107218 h 163564"/>
                <a:gd name="connsiteX31" fmla="*/ 111747 w 163562"/>
                <a:gd name="connsiteY31" fmla="*/ 120712 h 163564"/>
                <a:gd name="connsiteX32" fmla="*/ 113363 w 163562"/>
                <a:gd name="connsiteY32" fmla="*/ 119458 h 163564"/>
                <a:gd name="connsiteX33" fmla="*/ 96964 w 163562"/>
                <a:gd name="connsiteY33" fmla="*/ 128998 h 163564"/>
                <a:gd name="connsiteX34" fmla="*/ 98889 w 163562"/>
                <a:gd name="connsiteY34" fmla="*/ 128190 h 163564"/>
                <a:gd name="connsiteX35" fmla="*/ 80359 w 163562"/>
                <a:gd name="connsiteY35" fmla="*/ 133244 h 163564"/>
                <a:gd name="connsiteX36" fmla="*/ 82507 w 163562"/>
                <a:gd name="connsiteY36" fmla="*/ 132969 h 163564"/>
                <a:gd name="connsiteX37" fmla="*/ 62447 w 163562"/>
                <a:gd name="connsiteY37" fmla="*/ 132969 h 163564"/>
                <a:gd name="connsiteX38" fmla="*/ 64596 w 163562"/>
                <a:gd name="connsiteY38" fmla="*/ 133244 h 163564"/>
                <a:gd name="connsiteX39" fmla="*/ 46082 w 163562"/>
                <a:gd name="connsiteY39" fmla="*/ 128190 h 163564"/>
                <a:gd name="connsiteX40" fmla="*/ 47990 w 163562"/>
                <a:gd name="connsiteY40" fmla="*/ 128998 h 163564"/>
                <a:gd name="connsiteX41" fmla="*/ 31591 w 163562"/>
                <a:gd name="connsiteY41" fmla="*/ 119458 h 163564"/>
                <a:gd name="connsiteX42" fmla="*/ 33224 w 163562"/>
                <a:gd name="connsiteY42" fmla="*/ 120712 h 163564"/>
                <a:gd name="connsiteX43" fmla="*/ 19713 w 163562"/>
                <a:gd name="connsiteY43" fmla="*/ 107218 h 163564"/>
                <a:gd name="connsiteX44" fmla="*/ 20985 w 163562"/>
                <a:gd name="connsiteY44" fmla="*/ 108851 h 163564"/>
                <a:gd name="connsiteX45" fmla="*/ 11427 w 163562"/>
                <a:gd name="connsiteY45" fmla="*/ 92435 h 163564"/>
                <a:gd name="connsiteX46" fmla="*/ 12235 w 163562"/>
                <a:gd name="connsiteY46" fmla="*/ 94360 h 163564"/>
                <a:gd name="connsiteX47" fmla="*/ 7181 w 163562"/>
                <a:gd name="connsiteY47" fmla="*/ 75830 h 163564"/>
                <a:gd name="connsiteX48" fmla="*/ 7473 w 163562"/>
                <a:gd name="connsiteY48" fmla="*/ 77978 h 163564"/>
                <a:gd name="connsiteX49" fmla="*/ 6803 w 163562"/>
                <a:gd name="connsiteY49" fmla="*/ 67957 h 163564"/>
                <a:gd name="connsiteX50" fmla="*/ 4448 w 163562"/>
                <a:gd name="connsiteY50" fmla="*/ 62267 h 163564"/>
                <a:gd name="connsiteX51" fmla="*/ -1259 w 163562"/>
                <a:gd name="connsiteY51" fmla="*/ 59895 h 163564"/>
                <a:gd name="connsiteX52" fmla="*/ -9304 w 163562"/>
                <a:gd name="connsiteY52" fmla="*/ 67957 h 163564"/>
                <a:gd name="connsiteX53" fmla="*/ -5436 w 163562"/>
                <a:gd name="connsiteY53" fmla="*/ 92865 h 163564"/>
                <a:gd name="connsiteX54" fmla="*/ 5428 w 163562"/>
                <a:gd name="connsiteY54" fmla="*/ 114765 h 163564"/>
                <a:gd name="connsiteX55" fmla="*/ 13731 w 163562"/>
                <a:gd name="connsiteY55" fmla="*/ 124855 h 163564"/>
                <a:gd name="connsiteX56" fmla="*/ 23460 w 163562"/>
                <a:gd name="connsiteY56" fmla="*/ 133347 h 163564"/>
                <a:gd name="connsiteX57" fmla="*/ 44913 w 163562"/>
                <a:gd name="connsiteY57" fmla="*/ 144950 h 163564"/>
                <a:gd name="connsiteX58" fmla="*/ 69529 w 163562"/>
                <a:gd name="connsiteY58" fmla="*/ 149677 h 163564"/>
                <a:gd name="connsiteX59" fmla="*/ 94798 w 163562"/>
                <a:gd name="connsiteY59" fmla="*/ 146652 h 163564"/>
                <a:gd name="connsiteX60" fmla="*/ 117008 w 163562"/>
                <a:gd name="connsiteY60" fmla="*/ 136544 h 163564"/>
                <a:gd name="connsiteX61" fmla="*/ 135109 w 163562"/>
                <a:gd name="connsiteY61" fmla="*/ 120489 h 163564"/>
                <a:gd name="connsiteX62" fmla="*/ 142655 w 163562"/>
                <a:gd name="connsiteY62" fmla="*/ 109969 h 163564"/>
                <a:gd name="connsiteX63" fmla="*/ 148465 w 163562"/>
                <a:gd name="connsiteY63" fmla="*/ 98125 h 163564"/>
                <a:gd name="connsiteX64" fmla="*/ 154035 w 163562"/>
                <a:gd name="connsiteY64" fmla="*/ 73698 h 163564"/>
                <a:gd name="connsiteX65" fmla="*/ 151903 w 163562"/>
                <a:gd name="connsiteY65" fmla="*/ 48360 h 163564"/>
                <a:gd name="connsiteX66" fmla="*/ 142500 w 163562"/>
                <a:gd name="connsiteY66" fmla="*/ 25669 h 163564"/>
                <a:gd name="connsiteX67" fmla="*/ 127098 w 163562"/>
                <a:gd name="connsiteY67" fmla="*/ 7104 h 163564"/>
                <a:gd name="connsiteX68" fmla="*/ 106831 w 163562"/>
                <a:gd name="connsiteY68" fmla="*/ -6252 h 163564"/>
                <a:gd name="connsiteX69" fmla="*/ 94472 w 163562"/>
                <a:gd name="connsiteY69" fmla="*/ -10842 h 163564"/>
                <a:gd name="connsiteX70" fmla="*/ 81132 w 163562"/>
                <a:gd name="connsiteY70" fmla="*/ -13334 h 163564"/>
                <a:gd name="connsiteX71" fmla="*/ 55674 w 163562"/>
                <a:gd name="connsiteY71" fmla="*/ -12080 h 163564"/>
                <a:gd name="connsiteX72" fmla="*/ 32571 w 163562"/>
                <a:gd name="connsiteY72" fmla="*/ -3450 h 163564"/>
                <a:gd name="connsiteX73" fmla="*/ 13490 w 163562"/>
                <a:gd name="connsiteY73" fmla="*/ 11299 h 163564"/>
                <a:gd name="connsiteX74" fmla="*/ -520 w 163562"/>
                <a:gd name="connsiteY74" fmla="*/ 31084 h 163564"/>
                <a:gd name="connsiteX75" fmla="*/ -8169 w 163562"/>
                <a:gd name="connsiteY75" fmla="*/ 54531 h 163564"/>
                <a:gd name="connsiteX76" fmla="*/ -9304 w 163562"/>
                <a:gd name="connsiteY76" fmla="*/ 67957 h 163564"/>
                <a:gd name="connsiteX77" fmla="*/ -6949 w 163562"/>
                <a:gd name="connsiteY77" fmla="*/ 73647 h 163564"/>
                <a:gd name="connsiteX78" fmla="*/ -1259 w 163562"/>
                <a:gd name="connsiteY78" fmla="*/ 76019 h 163564"/>
                <a:gd name="connsiteX79" fmla="*/ 6803 w 163562"/>
                <a:gd name="connsiteY79" fmla="*/ 67957 h 1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3562" h="163564">
                  <a:moveTo>
                    <a:pt x="6803" y="67957"/>
                  </a:moveTo>
                  <a:cubicBezTo>
                    <a:pt x="6803" y="64605"/>
                    <a:pt x="7027" y="61253"/>
                    <a:pt x="7473" y="57935"/>
                  </a:cubicBezTo>
                  <a:cubicBezTo>
                    <a:pt x="7388" y="58640"/>
                    <a:pt x="7284" y="59362"/>
                    <a:pt x="7181" y="60067"/>
                  </a:cubicBezTo>
                  <a:cubicBezTo>
                    <a:pt x="8058" y="53706"/>
                    <a:pt x="9760" y="47483"/>
                    <a:pt x="12235" y="41553"/>
                  </a:cubicBezTo>
                  <a:cubicBezTo>
                    <a:pt x="11977" y="42189"/>
                    <a:pt x="11702" y="42825"/>
                    <a:pt x="11427" y="43478"/>
                  </a:cubicBezTo>
                  <a:cubicBezTo>
                    <a:pt x="13903" y="37616"/>
                    <a:pt x="17117" y="32099"/>
                    <a:pt x="20985" y="27062"/>
                  </a:cubicBezTo>
                  <a:cubicBezTo>
                    <a:pt x="20572" y="27612"/>
                    <a:pt x="20142" y="28162"/>
                    <a:pt x="19713" y="28695"/>
                  </a:cubicBezTo>
                  <a:cubicBezTo>
                    <a:pt x="23632" y="23641"/>
                    <a:pt x="28153" y="19103"/>
                    <a:pt x="33224" y="15201"/>
                  </a:cubicBezTo>
                  <a:cubicBezTo>
                    <a:pt x="32674" y="15613"/>
                    <a:pt x="32124" y="16043"/>
                    <a:pt x="31591" y="16456"/>
                  </a:cubicBezTo>
                  <a:cubicBezTo>
                    <a:pt x="36628" y="12588"/>
                    <a:pt x="42146" y="9373"/>
                    <a:pt x="47990" y="6915"/>
                  </a:cubicBezTo>
                  <a:cubicBezTo>
                    <a:pt x="47354" y="7173"/>
                    <a:pt x="46718" y="7448"/>
                    <a:pt x="46082" y="7706"/>
                  </a:cubicBezTo>
                  <a:cubicBezTo>
                    <a:pt x="51995" y="5231"/>
                    <a:pt x="58235" y="3529"/>
                    <a:pt x="64596" y="2669"/>
                  </a:cubicBezTo>
                  <a:cubicBezTo>
                    <a:pt x="63874" y="2755"/>
                    <a:pt x="63169" y="2859"/>
                    <a:pt x="62447" y="2944"/>
                  </a:cubicBezTo>
                  <a:cubicBezTo>
                    <a:pt x="69099" y="2051"/>
                    <a:pt x="75855" y="2051"/>
                    <a:pt x="82507" y="2944"/>
                  </a:cubicBezTo>
                  <a:cubicBezTo>
                    <a:pt x="81803" y="2859"/>
                    <a:pt x="81081" y="2755"/>
                    <a:pt x="80359" y="2669"/>
                  </a:cubicBezTo>
                  <a:cubicBezTo>
                    <a:pt x="86719" y="3529"/>
                    <a:pt x="92959" y="5231"/>
                    <a:pt x="98889" y="7706"/>
                  </a:cubicBezTo>
                  <a:cubicBezTo>
                    <a:pt x="98236" y="7448"/>
                    <a:pt x="97600" y="7173"/>
                    <a:pt x="96964" y="6915"/>
                  </a:cubicBezTo>
                  <a:cubicBezTo>
                    <a:pt x="102809" y="9373"/>
                    <a:pt x="108327" y="12588"/>
                    <a:pt x="113363" y="16456"/>
                  </a:cubicBezTo>
                  <a:cubicBezTo>
                    <a:pt x="112813" y="16043"/>
                    <a:pt x="112280" y="15613"/>
                    <a:pt x="111747" y="15201"/>
                  </a:cubicBezTo>
                  <a:cubicBezTo>
                    <a:pt x="116784" y="19103"/>
                    <a:pt x="121322" y="23641"/>
                    <a:pt x="125241" y="28695"/>
                  </a:cubicBezTo>
                  <a:cubicBezTo>
                    <a:pt x="124812" y="28162"/>
                    <a:pt x="124399" y="27612"/>
                    <a:pt x="123970" y="27062"/>
                  </a:cubicBezTo>
                  <a:cubicBezTo>
                    <a:pt x="127837" y="32099"/>
                    <a:pt x="131052" y="37616"/>
                    <a:pt x="133527" y="43478"/>
                  </a:cubicBezTo>
                  <a:cubicBezTo>
                    <a:pt x="133269" y="42825"/>
                    <a:pt x="132994" y="42189"/>
                    <a:pt x="132719" y="41553"/>
                  </a:cubicBezTo>
                  <a:cubicBezTo>
                    <a:pt x="135194" y="47483"/>
                    <a:pt x="136896" y="53706"/>
                    <a:pt x="137773" y="60067"/>
                  </a:cubicBezTo>
                  <a:cubicBezTo>
                    <a:pt x="137687" y="59362"/>
                    <a:pt x="137584" y="58640"/>
                    <a:pt x="137481" y="57935"/>
                  </a:cubicBezTo>
                  <a:cubicBezTo>
                    <a:pt x="138375" y="64570"/>
                    <a:pt x="138375" y="71326"/>
                    <a:pt x="137481" y="77978"/>
                  </a:cubicBezTo>
                  <a:cubicBezTo>
                    <a:pt x="137584" y="77256"/>
                    <a:pt x="137687" y="76552"/>
                    <a:pt x="137773" y="75830"/>
                  </a:cubicBezTo>
                  <a:cubicBezTo>
                    <a:pt x="136896" y="82207"/>
                    <a:pt x="135194" y="88430"/>
                    <a:pt x="132719" y="94360"/>
                  </a:cubicBezTo>
                  <a:cubicBezTo>
                    <a:pt x="132994" y="93724"/>
                    <a:pt x="133269" y="93088"/>
                    <a:pt x="133527" y="92435"/>
                  </a:cubicBezTo>
                  <a:cubicBezTo>
                    <a:pt x="131052" y="98297"/>
                    <a:pt x="127837" y="103815"/>
                    <a:pt x="123970" y="108851"/>
                  </a:cubicBezTo>
                  <a:cubicBezTo>
                    <a:pt x="124399" y="108301"/>
                    <a:pt x="124812" y="107751"/>
                    <a:pt x="125241" y="107218"/>
                  </a:cubicBezTo>
                  <a:cubicBezTo>
                    <a:pt x="121322" y="112272"/>
                    <a:pt x="116784" y="116810"/>
                    <a:pt x="111747" y="120712"/>
                  </a:cubicBezTo>
                  <a:cubicBezTo>
                    <a:pt x="112280" y="120283"/>
                    <a:pt x="112813" y="119870"/>
                    <a:pt x="113363" y="119458"/>
                  </a:cubicBezTo>
                  <a:cubicBezTo>
                    <a:pt x="108327" y="123325"/>
                    <a:pt x="102809" y="126540"/>
                    <a:pt x="96964" y="128998"/>
                  </a:cubicBezTo>
                  <a:cubicBezTo>
                    <a:pt x="97600" y="128723"/>
                    <a:pt x="98236" y="128465"/>
                    <a:pt x="98889" y="128190"/>
                  </a:cubicBezTo>
                  <a:cubicBezTo>
                    <a:pt x="92959" y="130683"/>
                    <a:pt x="86719" y="132367"/>
                    <a:pt x="80359" y="133244"/>
                  </a:cubicBezTo>
                  <a:cubicBezTo>
                    <a:pt x="81081" y="133141"/>
                    <a:pt x="81803" y="133055"/>
                    <a:pt x="82507" y="132969"/>
                  </a:cubicBezTo>
                  <a:cubicBezTo>
                    <a:pt x="75855" y="133863"/>
                    <a:pt x="69099" y="133863"/>
                    <a:pt x="62447" y="132969"/>
                  </a:cubicBezTo>
                  <a:cubicBezTo>
                    <a:pt x="63169" y="133055"/>
                    <a:pt x="63874" y="133141"/>
                    <a:pt x="64596" y="133244"/>
                  </a:cubicBezTo>
                  <a:cubicBezTo>
                    <a:pt x="58235" y="132367"/>
                    <a:pt x="51995" y="130683"/>
                    <a:pt x="46082" y="128190"/>
                  </a:cubicBezTo>
                  <a:cubicBezTo>
                    <a:pt x="46718" y="128465"/>
                    <a:pt x="47354" y="128723"/>
                    <a:pt x="47990" y="128998"/>
                  </a:cubicBezTo>
                  <a:cubicBezTo>
                    <a:pt x="42146" y="126540"/>
                    <a:pt x="36628" y="123325"/>
                    <a:pt x="31591" y="119458"/>
                  </a:cubicBezTo>
                  <a:cubicBezTo>
                    <a:pt x="32124" y="119870"/>
                    <a:pt x="32674" y="120283"/>
                    <a:pt x="33224" y="120712"/>
                  </a:cubicBezTo>
                  <a:cubicBezTo>
                    <a:pt x="28153" y="116810"/>
                    <a:pt x="23632" y="112272"/>
                    <a:pt x="19713" y="107218"/>
                  </a:cubicBezTo>
                  <a:cubicBezTo>
                    <a:pt x="20142" y="107751"/>
                    <a:pt x="20572" y="108301"/>
                    <a:pt x="20985" y="108851"/>
                  </a:cubicBezTo>
                  <a:cubicBezTo>
                    <a:pt x="17117" y="103815"/>
                    <a:pt x="13903" y="98297"/>
                    <a:pt x="11427" y="92435"/>
                  </a:cubicBezTo>
                  <a:cubicBezTo>
                    <a:pt x="11702" y="93088"/>
                    <a:pt x="11977" y="93724"/>
                    <a:pt x="12235" y="94360"/>
                  </a:cubicBezTo>
                  <a:cubicBezTo>
                    <a:pt x="9760" y="88430"/>
                    <a:pt x="8058" y="82207"/>
                    <a:pt x="7181" y="75830"/>
                  </a:cubicBezTo>
                  <a:cubicBezTo>
                    <a:pt x="7284" y="76552"/>
                    <a:pt x="7388" y="77256"/>
                    <a:pt x="7473" y="77978"/>
                  </a:cubicBezTo>
                  <a:cubicBezTo>
                    <a:pt x="7027" y="74644"/>
                    <a:pt x="6803" y="71309"/>
                    <a:pt x="6803" y="67957"/>
                  </a:cubicBezTo>
                  <a:cubicBezTo>
                    <a:pt x="6803" y="65877"/>
                    <a:pt x="5909" y="63711"/>
                    <a:pt x="4448" y="62267"/>
                  </a:cubicBezTo>
                  <a:cubicBezTo>
                    <a:pt x="3039" y="60874"/>
                    <a:pt x="752" y="59809"/>
                    <a:pt x="-1259" y="59895"/>
                  </a:cubicBezTo>
                  <a:cubicBezTo>
                    <a:pt x="-5625" y="60101"/>
                    <a:pt x="-9321" y="63436"/>
                    <a:pt x="-9304" y="67957"/>
                  </a:cubicBezTo>
                  <a:cubicBezTo>
                    <a:pt x="-9304" y="76345"/>
                    <a:pt x="-8032" y="84872"/>
                    <a:pt x="-5436" y="92865"/>
                  </a:cubicBezTo>
                  <a:cubicBezTo>
                    <a:pt x="-2926" y="100635"/>
                    <a:pt x="701" y="108112"/>
                    <a:pt x="5428" y="114765"/>
                  </a:cubicBezTo>
                  <a:cubicBezTo>
                    <a:pt x="7955" y="118306"/>
                    <a:pt x="10705" y="121709"/>
                    <a:pt x="13731" y="124855"/>
                  </a:cubicBezTo>
                  <a:cubicBezTo>
                    <a:pt x="16722" y="127967"/>
                    <a:pt x="20022" y="130717"/>
                    <a:pt x="23460" y="133347"/>
                  </a:cubicBezTo>
                  <a:cubicBezTo>
                    <a:pt x="29958" y="138349"/>
                    <a:pt x="37229" y="142131"/>
                    <a:pt x="44913" y="144950"/>
                  </a:cubicBezTo>
                  <a:cubicBezTo>
                    <a:pt x="52769" y="147838"/>
                    <a:pt x="61175" y="149351"/>
                    <a:pt x="69529" y="149677"/>
                  </a:cubicBezTo>
                  <a:cubicBezTo>
                    <a:pt x="77987" y="150021"/>
                    <a:pt x="86650" y="148973"/>
                    <a:pt x="94798" y="146652"/>
                  </a:cubicBezTo>
                  <a:cubicBezTo>
                    <a:pt x="102620" y="144435"/>
                    <a:pt x="110218" y="141014"/>
                    <a:pt x="117008" y="136544"/>
                  </a:cubicBezTo>
                  <a:cubicBezTo>
                    <a:pt x="123763" y="132109"/>
                    <a:pt x="129969" y="126746"/>
                    <a:pt x="135109" y="120489"/>
                  </a:cubicBezTo>
                  <a:cubicBezTo>
                    <a:pt x="137859" y="117154"/>
                    <a:pt x="140437" y="113665"/>
                    <a:pt x="142655" y="109969"/>
                  </a:cubicBezTo>
                  <a:cubicBezTo>
                    <a:pt x="144941" y="106187"/>
                    <a:pt x="146781" y="102216"/>
                    <a:pt x="148465" y="98125"/>
                  </a:cubicBezTo>
                  <a:cubicBezTo>
                    <a:pt x="151662" y="90355"/>
                    <a:pt x="153399" y="82087"/>
                    <a:pt x="154035" y="73698"/>
                  </a:cubicBezTo>
                  <a:cubicBezTo>
                    <a:pt x="154688" y="65258"/>
                    <a:pt x="153897" y="56611"/>
                    <a:pt x="151903" y="48360"/>
                  </a:cubicBezTo>
                  <a:cubicBezTo>
                    <a:pt x="149978" y="40418"/>
                    <a:pt x="146746" y="32649"/>
                    <a:pt x="142500" y="25669"/>
                  </a:cubicBezTo>
                  <a:cubicBezTo>
                    <a:pt x="138340" y="18793"/>
                    <a:pt x="133115" y="12433"/>
                    <a:pt x="127098" y="7104"/>
                  </a:cubicBezTo>
                  <a:cubicBezTo>
                    <a:pt x="121047" y="1724"/>
                    <a:pt x="114240" y="-2900"/>
                    <a:pt x="106831" y="-6252"/>
                  </a:cubicBezTo>
                  <a:cubicBezTo>
                    <a:pt x="102809" y="-8057"/>
                    <a:pt x="98717" y="-9656"/>
                    <a:pt x="94472" y="-10842"/>
                  </a:cubicBezTo>
                  <a:cubicBezTo>
                    <a:pt x="90088" y="-12062"/>
                    <a:pt x="85636" y="-12802"/>
                    <a:pt x="81132" y="-13334"/>
                  </a:cubicBezTo>
                  <a:cubicBezTo>
                    <a:pt x="72640" y="-14314"/>
                    <a:pt x="64028" y="-13781"/>
                    <a:pt x="55674" y="-12080"/>
                  </a:cubicBezTo>
                  <a:cubicBezTo>
                    <a:pt x="47612" y="-10464"/>
                    <a:pt x="39739" y="-7455"/>
                    <a:pt x="32571" y="-3450"/>
                  </a:cubicBezTo>
                  <a:cubicBezTo>
                    <a:pt x="25557" y="452"/>
                    <a:pt x="19042" y="5506"/>
                    <a:pt x="13490" y="11299"/>
                  </a:cubicBezTo>
                  <a:cubicBezTo>
                    <a:pt x="7903" y="17143"/>
                    <a:pt x="3073" y="23864"/>
                    <a:pt x="-520" y="31084"/>
                  </a:cubicBezTo>
                  <a:cubicBezTo>
                    <a:pt x="-4199" y="38476"/>
                    <a:pt x="-6914" y="46366"/>
                    <a:pt x="-8169" y="54531"/>
                  </a:cubicBezTo>
                  <a:cubicBezTo>
                    <a:pt x="-8857" y="58984"/>
                    <a:pt x="-9304" y="63453"/>
                    <a:pt x="-9304" y="67957"/>
                  </a:cubicBezTo>
                  <a:cubicBezTo>
                    <a:pt x="-9304" y="70019"/>
                    <a:pt x="-8410" y="72185"/>
                    <a:pt x="-6949" y="73647"/>
                  </a:cubicBezTo>
                  <a:cubicBezTo>
                    <a:pt x="-5556" y="75039"/>
                    <a:pt x="-3253" y="76105"/>
                    <a:pt x="-1259" y="76019"/>
                  </a:cubicBezTo>
                  <a:cubicBezTo>
                    <a:pt x="3124" y="75812"/>
                    <a:pt x="6803" y="72460"/>
                    <a:pt x="6803" y="67957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0460A6B2-2FB6-E5D8-6484-00E5601996F2}"/>
                </a:ext>
              </a:extLst>
            </p:cNvPr>
            <p:cNvSpPr/>
            <p:nvPr/>
          </p:nvSpPr>
          <p:spPr>
            <a:xfrm flipV="1">
              <a:off x="6965035" y="4099170"/>
              <a:ext cx="201143" cy="201143"/>
            </a:xfrm>
            <a:custGeom>
              <a:avLst/>
              <a:gdLst>
                <a:gd name="connsiteX0" fmla="*/ -9339 w 147462"/>
                <a:gd name="connsiteY0" fmla="*/ 59861 h 147462"/>
                <a:gd name="connsiteX1" fmla="*/ 64392 w 147462"/>
                <a:gd name="connsiteY1" fmla="*/ -13870 h 147462"/>
                <a:gd name="connsiteX2" fmla="*/ 138123 w 147462"/>
                <a:gd name="connsiteY2" fmla="*/ 59861 h 147462"/>
                <a:gd name="connsiteX3" fmla="*/ 64392 w 147462"/>
                <a:gd name="connsiteY3" fmla="*/ 133592 h 147462"/>
                <a:gd name="connsiteX4" fmla="*/ -9339 w 147462"/>
                <a:gd name="connsiteY4" fmla="*/ 59861 h 14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62" h="147462">
                  <a:moveTo>
                    <a:pt x="-9339" y="59861"/>
                  </a:moveTo>
                  <a:cubicBezTo>
                    <a:pt x="-9339" y="19139"/>
                    <a:pt x="23687" y="-13870"/>
                    <a:pt x="64392" y="-13870"/>
                  </a:cubicBezTo>
                  <a:cubicBezTo>
                    <a:pt x="105114" y="-13870"/>
                    <a:pt x="138123" y="19139"/>
                    <a:pt x="138123" y="59861"/>
                  </a:cubicBezTo>
                  <a:cubicBezTo>
                    <a:pt x="138123" y="100583"/>
                    <a:pt x="105114" y="133592"/>
                    <a:pt x="64392" y="133592"/>
                  </a:cubicBezTo>
                  <a:cubicBezTo>
                    <a:pt x="23687" y="133592"/>
                    <a:pt x="-9339" y="100583"/>
                    <a:pt x="-9339" y="59861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5BB84BE-94E1-C52F-E8F0-C5EF3195BF55}"/>
                </a:ext>
              </a:extLst>
            </p:cNvPr>
            <p:cNvSpPr/>
            <p:nvPr/>
          </p:nvSpPr>
          <p:spPr>
            <a:xfrm flipV="1">
              <a:off x="6965035" y="4198752"/>
              <a:ext cx="201144" cy="1001"/>
            </a:xfrm>
            <a:custGeom>
              <a:avLst/>
              <a:gdLst>
                <a:gd name="connsiteX0" fmla="*/ 137808 w 147463"/>
                <a:gd name="connsiteY0" fmla="*/ -14298 h 734"/>
                <a:gd name="connsiteX1" fmla="*/ 137808 w 147463"/>
                <a:gd name="connsiteY1" fmla="*/ -13931 h 734"/>
                <a:gd name="connsiteX2" fmla="*/ 137808 w 147463"/>
                <a:gd name="connsiteY2" fmla="*/ -14298 h 734"/>
                <a:gd name="connsiteX3" fmla="*/ -9656 w 147463"/>
                <a:gd name="connsiteY3" fmla="*/ -14298 h 734"/>
                <a:gd name="connsiteX4" fmla="*/ -9656 w 147463"/>
                <a:gd name="connsiteY4" fmla="*/ -13931 h 734"/>
                <a:gd name="connsiteX5" fmla="*/ -9656 w 147463"/>
                <a:gd name="connsiteY5" fmla="*/ -14298 h 734"/>
                <a:gd name="connsiteX6" fmla="*/ 137808 w 147463"/>
                <a:gd name="connsiteY6" fmla="*/ -13831 h 734"/>
                <a:gd name="connsiteX7" fmla="*/ 137808 w 147463"/>
                <a:gd name="connsiteY7" fmla="*/ -13764 h 734"/>
                <a:gd name="connsiteX8" fmla="*/ 137808 w 147463"/>
                <a:gd name="connsiteY8" fmla="*/ -13831 h 734"/>
                <a:gd name="connsiteX9" fmla="*/ -9656 w 147463"/>
                <a:gd name="connsiteY9" fmla="*/ -13831 h 734"/>
                <a:gd name="connsiteX10" fmla="*/ -9656 w 147463"/>
                <a:gd name="connsiteY10" fmla="*/ -13781 h 734"/>
                <a:gd name="connsiteX11" fmla="*/ -9656 w 147463"/>
                <a:gd name="connsiteY11" fmla="*/ -13831 h 734"/>
                <a:gd name="connsiteX12" fmla="*/ 137808 w 147463"/>
                <a:gd name="connsiteY12" fmla="*/ -13581 h 734"/>
                <a:gd name="connsiteX13" fmla="*/ 137808 w 147463"/>
                <a:gd name="connsiteY13" fmla="*/ -13564 h 734"/>
                <a:gd name="connsiteX14" fmla="*/ 137808 w 147463"/>
                <a:gd name="connsiteY14" fmla="*/ -13581 h 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463" h="734">
                  <a:moveTo>
                    <a:pt x="137808" y="-14298"/>
                  </a:moveTo>
                  <a:cubicBezTo>
                    <a:pt x="137808" y="-14165"/>
                    <a:pt x="137808" y="-14048"/>
                    <a:pt x="137808" y="-13931"/>
                  </a:cubicBezTo>
                  <a:cubicBezTo>
                    <a:pt x="137808" y="-14048"/>
                    <a:pt x="137808" y="-14165"/>
                    <a:pt x="137808" y="-14298"/>
                  </a:cubicBezTo>
                  <a:moveTo>
                    <a:pt x="-9656" y="-14298"/>
                  </a:moveTo>
                  <a:cubicBezTo>
                    <a:pt x="-9656" y="-14165"/>
                    <a:pt x="-9656" y="-14048"/>
                    <a:pt x="-9656" y="-13931"/>
                  </a:cubicBezTo>
                  <a:cubicBezTo>
                    <a:pt x="-9656" y="-14048"/>
                    <a:pt x="-9656" y="-14165"/>
                    <a:pt x="-9656" y="-14298"/>
                  </a:cubicBezTo>
                  <a:moveTo>
                    <a:pt x="137808" y="-13831"/>
                  </a:moveTo>
                  <a:cubicBezTo>
                    <a:pt x="137808" y="-13798"/>
                    <a:pt x="137808" y="-13798"/>
                    <a:pt x="137808" y="-13764"/>
                  </a:cubicBezTo>
                  <a:cubicBezTo>
                    <a:pt x="137808" y="-13798"/>
                    <a:pt x="137808" y="-13798"/>
                    <a:pt x="137808" y="-13831"/>
                  </a:cubicBezTo>
                  <a:moveTo>
                    <a:pt x="-9656" y="-13831"/>
                  </a:moveTo>
                  <a:cubicBezTo>
                    <a:pt x="-9656" y="-13814"/>
                    <a:pt x="-9656" y="-13798"/>
                    <a:pt x="-9656" y="-13781"/>
                  </a:cubicBezTo>
                  <a:cubicBezTo>
                    <a:pt x="-9656" y="-13798"/>
                    <a:pt x="-9656" y="-13814"/>
                    <a:pt x="-9656" y="-13831"/>
                  </a:cubicBezTo>
                  <a:moveTo>
                    <a:pt x="137808" y="-13581"/>
                  </a:moveTo>
                  <a:cubicBezTo>
                    <a:pt x="137808" y="-13581"/>
                    <a:pt x="137808" y="-13581"/>
                    <a:pt x="137808" y="-13564"/>
                  </a:cubicBezTo>
                  <a:cubicBezTo>
                    <a:pt x="137808" y="-13564"/>
                    <a:pt x="137808" y="-13581"/>
                    <a:pt x="137808" y="-13581"/>
                  </a:cubicBezTo>
                </a:path>
              </a:pathLst>
            </a:custGeom>
            <a:ln w="16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FC1BFD1E-3B64-23BD-8162-C104007CCF99}"/>
                </a:ext>
              </a:extLst>
            </p:cNvPr>
            <p:cNvSpPr/>
            <p:nvPr/>
          </p:nvSpPr>
          <p:spPr>
            <a:xfrm flipV="1">
              <a:off x="4948174" y="3903126"/>
              <a:ext cx="381916" cy="405628"/>
            </a:xfrm>
            <a:custGeom>
              <a:avLst/>
              <a:gdLst>
                <a:gd name="connsiteX0" fmla="*/ 219174 w 279990"/>
                <a:gd name="connsiteY0" fmla="*/ 226943 h 297374"/>
                <a:gd name="connsiteX1" fmla="*/ 219159 w 279990"/>
                <a:gd name="connsiteY1" fmla="*/ 226961 h 297374"/>
                <a:gd name="connsiteX2" fmla="*/ 221334 w 279990"/>
                <a:gd name="connsiteY2" fmla="*/ 229574 h 297374"/>
                <a:gd name="connsiteX3" fmla="*/ 219174 w 279990"/>
                <a:gd name="connsiteY3" fmla="*/ 226943 h 297374"/>
                <a:gd name="connsiteX4" fmla="*/ 246882 w 279990"/>
                <a:gd name="connsiteY4" fmla="*/ 260226 h 297374"/>
                <a:gd name="connsiteX5" fmla="*/ 246943 w 279990"/>
                <a:gd name="connsiteY5" fmla="*/ 260299 h 297374"/>
                <a:gd name="connsiteX6" fmla="*/ 206635 w 279990"/>
                <a:gd name="connsiteY6" fmla="*/ 283815 h 297374"/>
                <a:gd name="connsiteX7" fmla="*/ 11130 w 279990"/>
                <a:gd name="connsiteY7" fmla="*/ 151040 h 297374"/>
                <a:gd name="connsiteX8" fmla="*/ 20015 w 279990"/>
                <a:gd name="connsiteY8" fmla="*/ 56559 h 297374"/>
                <a:gd name="connsiteX9" fmla="*/ 54819 w 279990"/>
                <a:gd name="connsiteY9" fmla="*/ 33691 h 297374"/>
                <a:gd name="connsiteX10" fmla="*/ 59542 w 279990"/>
                <a:gd name="connsiteY10" fmla="*/ 29780 h 297374"/>
                <a:gd name="connsiteX11" fmla="*/ 88835 w 279990"/>
                <a:gd name="connsiteY11" fmla="*/ -512 h 297374"/>
                <a:gd name="connsiteX12" fmla="*/ 183329 w 279990"/>
                <a:gd name="connsiteY12" fmla="*/ 8372 h 297374"/>
                <a:gd name="connsiteX13" fmla="*/ 277337 w 279990"/>
                <a:gd name="connsiteY13" fmla="*/ 225195 h 297374"/>
                <a:gd name="connsiteX14" fmla="*/ 246882 w 279990"/>
                <a:gd name="connsiteY14" fmla="*/ 260226 h 29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990" h="297374">
                  <a:moveTo>
                    <a:pt x="219174" y="226943"/>
                  </a:moveTo>
                  <a:lnTo>
                    <a:pt x="219159" y="226961"/>
                  </a:lnTo>
                  <a:lnTo>
                    <a:pt x="221334" y="229574"/>
                  </a:lnTo>
                  <a:lnTo>
                    <a:pt x="219174" y="226943"/>
                  </a:lnTo>
                  <a:moveTo>
                    <a:pt x="246882" y="260226"/>
                  </a:moveTo>
                  <a:lnTo>
                    <a:pt x="246943" y="260299"/>
                  </a:lnTo>
                  <a:lnTo>
                    <a:pt x="206635" y="283815"/>
                  </a:lnTo>
                  <a:cubicBezTo>
                    <a:pt x="206635" y="283815"/>
                    <a:pt x="93787" y="248946"/>
                    <a:pt x="11130" y="151040"/>
                  </a:cubicBezTo>
                  <a:cubicBezTo>
                    <a:pt x="11130" y="151040"/>
                    <a:pt x="-25154" y="112963"/>
                    <a:pt x="20015" y="56559"/>
                  </a:cubicBezTo>
                  <a:lnTo>
                    <a:pt x="54819" y="33691"/>
                  </a:lnTo>
                  <a:lnTo>
                    <a:pt x="59542" y="29780"/>
                  </a:lnTo>
                  <a:lnTo>
                    <a:pt x="88835" y="-512"/>
                  </a:lnTo>
                  <a:cubicBezTo>
                    <a:pt x="152682" y="-34373"/>
                    <a:pt x="183329" y="8372"/>
                    <a:pt x="183329" y="8372"/>
                  </a:cubicBezTo>
                  <a:cubicBezTo>
                    <a:pt x="264104" y="107827"/>
                    <a:pt x="277337" y="225195"/>
                    <a:pt x="277337" y="225195"/>
                  </a:cubicBezTo>
                  <a:lnTo>
                    <a:pt x="246882" y="260226"/>
                  </a:ln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999E875-109E-3B30-251C-86B75A5A474D}"/>
                </a:ext>
              </a:extLst>
            </p:cNvPr>
            <p:cNvSpPr/>
            <p:nvPr/>
          </p:nvSpPr>
          <p:spPr>
            <a:xfrm flipV="1">
              <a:off x="4933520" y="3888562"/>
              <a:ext cx="411215" cy="434879"/>
            </a:xfrm>
            <a:custGeom>
              <a:avLst/>
              <a:gdLst>
                <a:gd name="connsiteX0" fmla="*/ 265228 w 301470"/>
                <a:gd name="connsiteY0" fmla="*/ 263459 h 318819"/>
                <a:gd name="connsiteX1" fmla="*/ 265289 w 301470"/>
                <a:gd name="connsiteY1" fmla="*/ 263531 h 318819"/>
                <a:gd name="connsiteX2" fmla="*/ 268244 w 301470"/>
                <a:gd name="connsiteY2" fmla="*/ 272559 h 318819"/>
                <a:gd name="connsiteX3" fmla="*/ 263117 w 301470"/>
                <a:gd name="connsiteY3" fmla="*/ 280392 h 318819"/>
                <a:gd name="connsiteX4" fmla="*/ 234066 w 301470"/>
                <a:gd name="connsiteY4" fmla="*/ 297343 h 318819"/>
                <a:gd name="connsiteX5" fmla="*/ 222857 w 301470"/>
                <a:gd name="connsiteY5" fmla="*/ 303892 h 318819"/>
                <a:gd name="connsiteX6" fmla="*/ 211787 w 301470"/>
                <a:gd name="connsiteY6" fmla="*/ 304073 h 318819"/>
                <a:gd name="connsiteX7" fmla="*/ 186233 w 301470"/>
                <a:gd name="connsiteY7" fmla="*/ 294105 h 318819"/>
                <a:gd name="connsiteX8" fmla="*/ 145507 w 301470"/>
                <a:gd name="connsiteY8" fmla="*/ 274386 h 318819"/>
                <a:gd name="connsiteX9" fmla="*/ 94411 w 301470"/>
                <a:gd name="connsiteY9" fmla="*/ 242455 h 318819"/>
                <a:gd name="connsiteX10" fmla="*/ 38229 w 301470"/>
                <a:gd name="connsiteY10" fmla="*/ 195364 h 318819"/>
                <a:gd name="connsiteX11" fmla="*/ 14266 w 301470"/>
                <a:gd name="connsiteY11" fmla="*/ 169422 h 318819"/>
                <a:gd name="connsiteX12" fmla="*/ 8440 w 301470"/>
                <a:gd name="connsiteY12" fmla="*/ 161715 h 318819"/>
                <a:gd name="connsiteX13" fmla="*/ -2566 w 301470"/>
                <a:gd name="connsiteY13" fmla="*/ 120087 h 318819"/>
                <a:gd name="connsiteX14" fmla="*/ 5964 w 301470"/>
                <a:gd name="connsiteY14" fmla="*/ 86710 h 318819"/>
                <a:gd name="connsiteX15" fmla="*/ 15496 w 301470"/>
                <a:gd name="connsiteY15" fmla="*/ 70012 h 318819"/>
                <a:gd name="connsiteX16" fmla="*/ 18439 w 301470"/>
                <a:gd name="connsiteY16" fmla="*/ 65905 h 318819"/>
                <a:gd name="connsiteX17" fmla="*/ 25350 w 301470"/>
                <a:gd name="connsiteY17" fmla="*/ 58090 h 318819"/>
                <a:gd name="connsiteX18" fmla="*/ 26160 w 301470"/>
                <a:gd name="connsiteY18" fmla="*/ 57565 h 318819"/>
                <a:gd name="connsiteX19" fmla="*/ 57261 w 301470"/>
                <a:gd name="connsiteY19" fmla="*/ 37140 h 318819"/>
                <a:gd name="connsiteX20" fmla="*/ 60155 w 301470"/>
                <a:gd name="connsiteY20" fmla="*/ 35241 h 318819"/>
                <a:gd name="connsiteX21" fmla="*/ 57981 w 301470"/>
                <a:gd name="connsiteY21" fmla="*/ 36923 h 318819"/>
                <a:gd name="connsiteX22" fmla="*/ 64390 w 301470"/>
                <a:gd name="connsiteY22" fmla="*/ 31261 h 318819"/>
                <a:gd name="connsiteX23" fmla="*/ 74704 w 301470"/>
                <a:gd name="connsiteY23" fmla="*/ 20605 h 318819"/>
                <a:gd name="connsiteX24" fmla="*/ 86776 w 301470"/>
                <a:gd name="connsiteY24" fmla="*/ 8122 h 318819"/>
                <a:gd name="connsiteX25" fmla="*/ 96048 w 301470"/>
                <a:gd name="connsiteY25" fmla="*/ 54 h 318819"/>
                <a:gd name="connsiteX26" fmla="*/ 151737 w 301470"/>
                <a:gd name="connsiteY26" fmla="*/ -13243 h 318819"/>
                <a:gd name="connsiteX27" fmla="*/ 187659 w 301470"/>
                <a:gd name="connsiteY27" fmla="*/ -996 h 318819"/>
                <a:gd name="connsiteX28" fmla="*/ 203210 w 301470"/>
                <a:gd name="connsiteY28" fmla="*/ 13586 h 318819"/>
                <a:gd name="connsiteX29" fmla="*/ 203355 w 301470"/>
                <a:gd name="connsiteY29" fmla="*/ 13767 h 318819"/>
                <a:gd name="connsiteX30" fmla="*/ 201674 w 301470"/>
                <a:gd name="connsiteY30" fmla="*/ 11596 h 318819"/>
                <a:gd name="connsiteX31" fmla="*/ 253514 w 301470"/>
                <a:gd name="connsiteY31" fmla="*/ 92390 h 318819"/>
                <a:gd name="connsiteX32" fmla="*/ 283187 w 301470"/>
                <a:gd name="connsiteY32" fmla="*/ 166654 h 318819"/>
                <a:gd name="connsiteX33" fmla="*/ 295925 w 301470"/>
                <a:gd name="connsiteY33" fmla="*/ 217453 h 318819"/>
                <a:gd name="connsiteX34" fmla="*/ 298067 w 301470"/>
                <a:gd name="connsiteY34" fmla="*/ 230298 h 318819"/>
                <a:gd name="connsiteX35" fmla="*/ 298794 w 301470"/>
                <a:gd name="connsiteY35" fmla="*/ 235743 h 318819"/>
                <a:gd name="connsiteX36" fmla="*/ 294794 w 301470"/>
                <a:gd name="connsiteY36" fmla="*/ 244626 h 318819"/>
                <a:gd name="connsiteX37" fmla="*/ 266049 w 301470"/>
                <a:gd name="connsiteY37" fmla="*/ 277696 h 318819"/>
                <a:gd name="connsiteX38" fmla="*/ 265228 w 301470"/>
                <a:gd name="connsiteY38" fmla="*/ 278637 h 318819"/>
                <a:gd name="connsiteX39" fmla="*/ 257637 w 301470"/>
                <a:gd name="connsiteY39" fmla="*/ 281785 h 318819"/>
                <a:gd name="connsiteX40" fmla="*/ 250042 w 301470"/>
                <a:gd name="connsiteY40" fmla="*/ 278637 h 318819"/>
                <a:gd name="connsiteX41" fmla="*/ 246900 w 301470"/>
                <a:gd name="connsiteY41" fmla="*/ 271057 h 318819"/>
                <a:gd name="connsiteX42" fmla="*/ 250042 w 301470"/>
                <a:gd name="connsiteY42" fmla="*/ 263459 h 318819"/>
                <a:gd name="connsiteX43" fmla="*/ 276712 w 301470"/>
                <a:gd name="connsiteY43" fmla="*/ 232776 h 318819"/>
                <a:gd name="connsiteX44" fmla="*/ 280497 w 301470"/>
                <a:gd name="connsiteY44" fmla="*/ 228435 h 318819"/>
                <a:gd name="connsiteX45" fmla="*/ 277351 w 301470"/>
                <a:gd name="connsiteY45" fmla="*/ 236015 h 318819"/>
                <a:gd name="connsiteX46" fmla="*/ 277137 w 301470"/>
                <a:gd name="connsiteY46" fmla="*/ 234314 h 318819"/>
                <a:gd name="connsiteX47" fmla="*/ 277521 w 301470"/>
                <a:gd name="connsiteY47" fmla="*/ 237155 h 318819"/>
                <a:gd name="connsiteX48" fmla="*/ 272779 w 301470"/>
                <a:gd name="connsiteY48" fmla="*/ 211212 h 318819"/>
                <a:gd name="connsiteX49" fmla="*/ 259028 w 301470"/>
                <a:gd name="connsiteY49" fmla="*/ 161679 h 318819"/>
                <a:gd name="connsiteX50" fmla="*/ 245856 w 301470"/>
                <a:gd name="connsiteY50" fmla="*/ 126799 h 318819"/>
                <a:gd name="connsiteX51" fmla="*/ 246940 w 301470"/>
                <a:gd name="connsiteY51" fmla="*/ 129368 h 318819"/>
                <a:gd name="connsiteX52" fmla="*/ 206202 w 301470"/>
                <a:gd name="connsiteY52" fmla="*/ 53549 h 318819"/>
                <a:gd name="connsiteX53" fmla="*/ 190807 w 301470"/>
                <a:gd name="connsiteY53" fmla="*/ 32183 h 318819"/>
                <a:gd name="connsiteX54" fmla="*/ 192484 w 301470"/>
                <a:gd name="connsiteY54" fmla="*/ 34354 h 318819"/>
                <a:gd name="connsiteX55" fmla="*/ 184587 w 301470"/>
                <a:gd name="connsiteY55" fmla="*/ 24314 h 318819"/>
                <a:gd name="connsiteX56" fmla="*/ 186266 w 301470"/>
                <a:gd name="connsiteY56" fmla="*/ 26485 h 318819"/>
                <a:gd name="connsiteX57" fmla="*/ 177271 w 301470"/>
                <a:gd name="connsiteY57" fmla="*/ 17783 h 318819"/>
                <a:gd name="connsiteX58" fmla="*/ 179444 w 301470"/>
                <a:gd name="connsiteY58" fmla="*/ 19447 h 318819"/>
                <a:gd name="connsiteX59" fmla="*/ 165818 w 301470"/>
                <a:gd name="connsiteY59" fmla="*/ 11505 h 318819"/>
                <a:gd name="connsiteX60" fmla="*/ 168385 w 301470"/>
                <a:gd name="connsiteY60" fmla="*/ 12591 h 318819"/>
                <a:gd name="connsiteX61" fmla="*/ 152255 w 301470"/>
                <a:gd name="connsiteY61" fmla="*/ 8213 h 318819"/>
                <a:gd name="connsiteX62" fmla="*/ 155108 w 301470"/>
                <a:gd name="connsiteY62" fmla="*/ 8593 h 318819"/>
                <a:gd name="connsiteX63" fmla="*/ 135716 w 301470"/>
                <a:gd name="connsiteY63" fmla="*/ 8701 h 318819"/>
                <a:gd name="connsiteX64" fmla="*/ 138571 w 301470"/>
                <a:gd name="connsiteY64" fmla="*/ 8321 h 318819"/>
                <a:gd name="connsiteX65" fmla="*/ 113419 w 301470"/>
                <a:gd name="connsiteY65" fmla="*/ 15431 h 318819"/>
                <a:gd name="connsiteX66" fmla="*/ 115984 w 301470"/>
                <a:gd name="connsiteY66" fmla="*/ 14346 h 318819"/>
                <a:gd name="connsiteX67" fmla="*/ 105010 w 301470"/>
                <a:gd name="connsiteY67" fmla="*/ 19574 h 318819"/>
                <a:gd name="connsiteX68" fmla="*/ 107181 w 301470"/>
                <a:gd name="connsiteY68" fmla="*/ 17891 h 318819"/>
                <a:gd name="connsiteX69" fmla="*/ 80041 w 301470"/>
                <a:gd name="connsiteY69" fmla="*/ 45969 h 318819"/>
                <a:gd name="connsiteX70" fmla="*/ 70019 w 301470"/>
                <a:gd name="connsiteY70" fmla="*/ 54435 h 318819"/>
                <a:gd name="connsiteX71" fmla="*/ 52405 w 301470"/>
                <a:gd name="connsiteY71" fmla="*/ 65995 h 318819"/>
                <a:gd name="connsiteX72" fmla="*/ 36188 w 301470"/>
                <a:gd name="connsiteY72" fmla="*/ 76651 h 318819"/>
                <a:gd name="connsiteX73" fmla="*/ 38361 w 301470"/>
                <a:gd name="connsiteY73" fmla="*/ 74950 h 318819"/>
                <a:gd name="connsiteX74" fmla="*/ 36630 w 301470"/>
                <a:gd name="connsiteY74" fmla="*/ 77158 h 318819"/>
                <a:gd name="connsiteX75" fmla="*/ 38309 w 301470"/>
                <a:gd name="connsiteY75" fmla="*/ 74987 h 318819"/>
                <a:gd name="connsiteX76" fmla="*/ 23478 w 301470"/>
                <a:gd name="connsiteY76" fmla="*/ 99898 h 318819"/>
                <a:gd name="connsiteX77" fmla="*/ 24559 w 301470"/>
                <a:gd name="connsiteY77" fmla="*/ 97329 h 318819"/>
                <a:gd name="connsiteX78" fmla="*/ 19063 w 301470"/>
                <a:gd name="connsiteY78" fmla="*/ 117012 h 318819"/>
                <a:gd name="connsiteX79" fmla="*/ 19447 w 301470"/>
                <a:gd name="connsiteY79" fmla="*/ 114154 h 318819"/>
                <a:gd name="connsiteX80" fmla="*/ 19393 w 301470"/>
                <a:gd name="connsiteY80" fmla="*/ 131467 h 318819"/>
                <a:gd name="connsiteX81" fmla="*/ 19009 w 301470"/>
                <a:gd name="connsiteY81" fmla="*/ 128608 h 318819"/>
                <a:gd name="connsiteX82" fmla="*/ 23329 w 301470"/>
                <a:gd name="connsiteY82" fmla="*/ 144438 h 318819"/>
                <a:gd name="connsiteX83" fmla="*/ 22247 w 301470"/>
                <a:gd name="connsiteY83" fmla="*/ 141869 h 318819"/>
                <a:gd name="connsiteX84" fmla="*/ 29496 w 301470"/>
                <a:gd name="connsiteY84" fmla="*/ 154442 h 318819"/>
                <a:gd name="connsiteX85" fmla="*/ 27818 w 301470"/>
                <a:gd name="connsiteY85" fmla="*/ 152289 h 318819"/>
                <a:gd name="connsiteX86" fmla="*/ 43888 w 301470"/>
                <a:gd name="connsiteY86" fmla="*/ 170417 h 318819"/>
                <a:gd name="connsiteX87" fmla="*/ 75531 w 301470"/>
                <a:gd name="connsiteY87" fmla="*/ 200592 h 318819"/>
                <a:gd name="connsiteX88" fmla="*/ 93799 w 301470"/>
                <a:gd name="connsiteY88" fmla="*/ 215463 h 318819"/>
                <a:gd name="connsiteX89" fmla="*/ 91625 w 301470"/>
                <a:gd name="connsiteY89" fmla="*/ 213799 h 318819"/>
                <a:gd name="connsiteX90" fmla="*/ 138909 w 301470"/>
                <a:gd name="connsiteY90" fmla="*/ 245929 h 318819"/>
                <a:gd name="connsiteX91" fmla="*/ 179730 w 301470"/>
                <a:gd name="connsiteY91" fmla="*/ 267746 h 318819"/>
                <a:gd name="connsiteX92" fmla="*/ 198193 w 301470"/>
                <a:gd name="connsiteY92" fmla="*/ 276032 h 318819"/>
                <a:gd name="connsiteX93" fmla="*/ 195628 w 301470"/>
                <a:gd name="connsiteY93" fmla="*/ 274965 h 318819"/>
                <a:gd name="connsiteX94" fmla="*/ 218922 w 301470"/>
                <a:gd name="connsiteY94" fmla="*/ 283847 h 318819"/>
                <a:gd name="connsiteX95" fmla="*/ 220243 w 301470"/>
                <a:gd name="connsiteY95" fmla="*/ 284282 h 318819"/>
                <a:gd name="connsiteX96" fmla="*/ 211970 w 301470"/>
                <a:gd name="connsiteY96" fmla="*/ 285367 h 318819"/>
                <a:gd name="connsiteX97" fmla="*/ 247341 w 301470"/>
                <a:gd name="connsiteY97" fmla="*/ 264725 h 318819"/>
                <a:gd name="connsiteX98" fmla="*/ 252278 w 301470"/>
                <a:gd name="connsiteY98" fmla="*/ 261849 h 318819"/>
                <a:gd name="connsiteX99" fmla="*/ 250105 w 301470"/>
                <a:gd name="connsiteY99" fmla="*/ 278728 h 318819"/>
                <a:gd name="connsiteX100" fmla="*/ 250042 w 301470"/>
                <a:gd name="connsiteY100" fmla="*/ 278637 h 318819"/>
                <a:gd name="connsiteX101" fmla="*/ 246900 w 301470"/>
                <a:gd name="connsiteY101" fmla="*/ 271057 h 318819"/>
                <a:gd name="connsiteX102" fmla="*/ 250042 w 301470"/>
                <a:gd name="connsiteY102" fmla="*/ 263459 h 318819"/>
                <a:gd name="connsiteX103" fmla="*/ 257637 w 301470"/>
                <a:gd name="connsiteY103" fmla="*/ 260311 h 318819"/>
                <a:gd name="connsiteX104" fmla="*/ 265228 w 301470"/>
                <a:gd name="connsiteY104" fmla="*/ 263459 h 31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01470" h="318819">
                  <a:moveTo>
                    <a:pt x="265228" y="263459"/>
                  </a:moveTo>
                  <a:lnTo>
                    <a:pt x="265289" y="263531"/>
                  </a:lnTo>
                  <a:cubicBezTo>
                    <a:pt x="267549" y="266245"/>
                    <a:pt x="268723" y="268977"/>
                    <a:pt x="268244" y="272559"/>
                  </a:cubicBezTo>
                  <a:cubicBezTo>
                    <a:pt x="267800" y="275851"/>
                    <a:pt x="266038" y="278691"/>
                    <a:pt x="263117" y="280392"/>
                  </a:cubicBezTo>
                  <a:cubicBezTo>
                    <a:pt x="253432" y="286036"/>
                    <a:pt x="243750" y="291681"/>
                    <a:pt x="234066" y="297343"/>
                  </a:cubicBezTo>
                  <a:cubicBezTo>
                    <a:pt x="230339" y="299514"/>
                    <a:pt x="226661" y="301830"/>
                    <a:pt x="222857" y="303892"/>
                  </a:cubicBezTo>
                  <a:cubicBezTo>
                    <a:pt x="218643" y="306136"/>
                    <a:pt x="215579" y="305376"/>
                    <a:pt x="211787" y="304073"/>
                  </a:cubicBezTo>
                  <a:cubicBezTo>
                    <a:pt x="203127" y="301124"/>
                    <a:pt x="194649" y="297687"/>
                    <a:pt x="186233" y="294105"/>
                  </a:cubicBezTo>
                  <a:cubicBezTo>
                    <a:pt x="172350" y="288189"/>
                    <a:pt x="158766" y="281586"/>
                    <a:pt x="145507" y="274386"/>
                  </a:cubicBezTo>
                  <a:cubicBezTo>
                    <a:pt x="127845" y="264798"/>
                    <a:pt x="110756" y="254160"/>
                    <a:pt x="94411" y="242455"/>
                  </a:cubicBezTo>
                  <a:cubicBezTo>
                    <a:pt x="74520" y="228236"/>
                    <a:pt x="55600" y="212587"/>
                    <a:pt x="38229" y="195364"/>
                  </a:cubicBezTo>
                  <a:cubicBezTo>
                    <a:pt x="29851" y="187060"/>
                    <a:pt x="22028" y="178304"/>
                    <a:pt x="14266" y="169422"/>
                  </a:cubicBezTo>
                  <a:cubicBezTo>
                    <a:pt x="12149" y="166998"/>
                    <a:pt x="10181" y="164429"/>
                    <a:pt x="8440" y="161715"/>
                  </a:cubicBezTo>
                  <a:cubicBezTo>
                    <a:pt x="616" y="149540"/>
                    <a:pt x="-3236" y="134506"/>
                    <a:pt x="-2566" y="120087"/>
                  </a:cubicBezTo>
                  <a:cubicBezTo>
                    <a:pt x="-2024" y="108365"/>
                    <a:pt x="1142" y="97329"/>
                    <a:pt x="5964" y="86710"/>
                  </a:cubicBezTo>
                  <a:cubicBezTo>
                    <a:pt x="8616" y="80866"/>
                    <a:pt x="11861" y="75294"/>
                    <a:pt x="15496" y="70012"/>
                  </a:cubicBezTo>
                  <a:cubicBezTo>
                    <a:pt x="16451" y="68619"/>
                    <a:pt x="17432" y="67262"/>
                    <a:pt x="18439" y="65905"/>
                  </a:cubicBezTo>
                  <a:cubicBezTo>
                    <a:pt x="20509" y="63137"/>
                    <a:pt x="22452" y="60062"/>
                    <a:pt x="25350" y="58090"/>
                  </a:cubicBezTo>
                  <a:cubicBezTo>
                    <a:pt x="25618" y="57927"/>
                    <a:pt x="25891" y="57746"/>
                    <a:pt x="26160" y="57565"/>
                  </a:cubicBezTo>
                  <a:cubicBezTo>
                    <a:pt x="36527" y="50763"/>
                    <a:pt x="46895" y="43961"/>
                    <a:pt x="57261" y="37140"/>
                  </a:cubicBezTo>
                  <a:cubicBezTo>
                    <a:pt x="58227" y="36507"/>
                    <a:pt x="59189" y="35874"/>
                    <a:pt x="60155" y="35241"/>
                  </a:cubicBezTo>
                  <a:cubicBezTo>
                    <a:pt x="59432" y="35802"/>
                    <a:pt x="58706" y="36362"/>
                    <a:pt x="57981" y="36923"/>
                  </a:cubicBezTo>
                  <a:cubicBezTo>
                    <a:pt x="60199" y="35078"/>
                    <a:pt x="62393" y="33341"/>
                    <a:pt x="64390" y="31261"/>
                  </a:cubicBezTo>
                  <a:cubicBezTo>
                    <a:pt x="67828" y="27715"/>
                    <a:pt x="71267" y="24151"/>
                    <a:pt x="74704" y="20605"/>
                  </a:cubicBezTo>
                  <a:cubicBezTo>
                    <a:pt x="78727" y="16444"/>
                    <a:pt x="82753" y="12265"/>
                    <a:pt x="86776" y="8122"/>
                  </a:cubicBezTo>
                  <a:cubicBezTo>
                    <a:pt x="89700" y="5101"/>
                    <a:pt x="92247" y="2008"/>
                    <a:pt x="96048" y="54"/>
                  </a:cubicBezTo>
                  <a:cubicBezTo>
                    <a:pt x="113059" y="-8666"/>
                    <a:pt x="132405" y="-14853"/>
                    <a:pt x="151737" y="-13243"/>
                  </a:cubicBezTo>
                  <a:cubicBezTo>
                    <a:pt x="164493" y="-12176"/>
                    <a:pt x="177056" y="-8304"/>
                    <a:pt x="187659" y="-996"/>
                  </a:cubicBezTo>
                  <a:cubicBezTo>
                    <a:pt x="193645" y="3129"/>
                    <a:pt x="198830" y="7815"/>
                    <a:pt x="203210" y="13586"/>
                  </a:cubicBezTo>
                  <a:lnTo>
                    <a:pt x="203355" y="13767"/>
                  </a:lnTo>
                  <a:cubicBezTo>
                    <a:pt x="202794" y="13043"/>
                    <a:pt x="202235" y="12319"/>
                    <a:pt x="201674" y="11596"/>
                  </a:cubicBezTo>
                  <a:cubicBezTo>
                    <a:pt x="221903" y="36525"/>
                    <a:pt x="239253" y="63625"/>
                    <a:pt x="253514" y="92390"/>
                  </a:cubicBezTo>
                  <a:cubicBezTo>
                    <a:pt x="265358" y="116288"/>
                    <a:pt x="275286" y="141182"/>
                    <a:pt x="283187" y="166654"/>
                  </a:cubicBezTo>
                  <a:cubicBezTo>
                    <a:pt x="288359" y="183334"/>
                    <a:pt x="292704" y="200303"/>
                    <a:pt x="295925" y="217453"/>
                  </a:cubicBezTo>
                  <a:cubicBezTo>
                    <a:pt x="296726" y="221723"/>
                    <a:pt x="297459" y="225992"/>
                    <a:pt x="298067" y="230298"/>
                  </a:cubicBezTo>
                  <a:cubicBezTo>
                    <a:pt x="298323" y="232107"/>
                    <a:pt x="298620" y="233916"/>
                    <a:pt x="298794" y="235743"/>
                  </a:cubicBezTo>
                  <a:cubicBezTo>
                    <a:pt x="299136" y="239307"/>
                    <a:pt x="296979" y="242111"/>
                    <a:pt x="294794" y="244626"/>
                  </a:cubicBezTo>
                  <a:cubicBezTo>
                    <a:pt x="285213" y="255644"/>
                    <a:pt x="275630" y="266679"/>
                    <a:pt x="266049" y="277696"/>
                  </a:cubicBezTo>
                  <a:cubicBezTo>
                    <a:pt x="265776" y="278022"/>
                    <a:pt x="265503" y="278330"/>
                    <a:pt x="265228" y="278637"/>
                  </a:cubicBezTo>
                  <a:cubicBezTo>
                    <a:pt x="263500" y="280627"/>
                    <a:pt x="260195" y="281785"/>
                    <a:pt x="257637" y="281785"/>
                  </a:cubicBezTo>
                  <a:cubicBezTo>
                    <a:pt x="255003" y="281785"/>
                    <a:pt x="251857" y="280609"/>
                    <a:pt x="250042" y="278637"/>
                  </a:cubicBezTo>
                  <a:cubicBezTo>
                    <a:pt x="248166" y="276593"/>
                    <a:pt x="246771" y="273916"/>
                    <a:pt x="246900" y="271057"/>
                  </a:cubicBezTo>
                  <a:cubicBezTo>
                    <a:pt x="247032" y="268090"/>
                    <a:pt x="248094" y="265702"/>
                    <a:pt x="250042" y="263459"/>
                  </a:cubicBezTo>
                  <a:cubicBezTo>
                    <a:pt x="258932" y="253237"/>
                    <a:pt x="267822" y="242998"/>
                    <a:pt x="276712" y="232776"/>
                  </a:cubicBezTo>
                  <a:cubicBezTo>
                    <a:pt x="277973" y="231329"/>
                    <a:pt x="279236" y="229882"/>
                    <a:pt x="280497" y="228435"/>
                  </a:cubicBezTo>
                  <a:cubicBezTo>
                    <a:pt x="279449" y="230949"/>
                    <a:pt x="278400" y="233482"/>
                    <a:pt x="277351" y="236015"/>
                  </a:cubicBezTo>
                  <a:cubicBezTo>
                    <a:pt x="277287" y="235436"/>
                    <a:pt x="277213" y="234875"/>
                    <a:pt x="277137" y="234314"/>
                  </a:cubicBezTo>
                  <a:cubicBezTo>
                    <a:pt x="277264" y="235255"/>
                    <a:pt x="277390" y="236214"/>
                    <a:pt x="277521" y="237155"/>
                  </a:cubicBezTo>
                  <a:cubicBezTo>
                    <a:pt x="276345" y="228453"/>
                    <a:pt x="274662" y="219787"/>
                    <a:pt x="272779" y="211212"/>
                  </a:cubicBezTo>
                  <a:cubicBezTo>
                    <a:pt x="269106" y="194460"/>
                    <a:pt x="264475" y="177924"/>
                    <a:pt x="259028" y="161679"/>
                  </a:cubicBezTo>
                  <a:cubicBezTo>
                    <a:pt x="255079" y="149883"/>
                    <a:pt x="250684" y="138251"/>
                    <a:pt x="245856" y="126799"/>
                  </a:cubicBezTo>
                  <a:cubicBezTo>
                    <a:pt x="246218" y="127650"/>
                    <a:pt x="246580" y="128500"/>
                    <a:pt x="246940" y="129368"/>
                  </a:cubicBezTo>
                  <a:cubicBezTo>
                    <a:pt x="235759" y="102901"/>
                    <a:pt x="222238" y="77411"/>
                    <a:pt x="206202" y="53549"/>
                  </a:cubicBezTo>
                  <a:cubicBezTo>
                    <a:pt x="201303" y="46258"/>
                    <a:pt x="196165" y="39130"/>
                    <a:pt x="190807" y="32183"/>
                  </a:cubicBezTo>
                  <a:cubicBezTo>
                    <a:pt x="191364" y="32907"/>
                    <a:pt x="191925" y="33631"/>
                    <a:pt x="192484" y="34354"/>
                  </a:cubicBezTo>
                  <a:cubicBezTo>
                    <a:pt x="189879" y="30989"/>
                    <a:pt x="187185" y="27697"/>
                    <a:pt x="184587" y="24314"/>
                  </a:cubicBezTo>
                  <a:cubicBezTo>
                    <a:pt x="185148" y="25037"/>
                    <a:pt x="185705" y="25761"/>
                    <a:pt x="186266" y="26485"/>
                  </a:cubicBezTo>
                  <a:cubicBezTo>
                    <a:pt x="183717" y="23192"/>
                    <a:pt x="180558" y="20316"/>
                    <a:pt x="177271" y="17783"/>
                  </a:cubicBezTo>
                  <a:cubicBezTo>
                    <a:pt x="177996" y="18326"/>
                    <a:pt x="178720" y="18904"/>
                    <a:pt x="179444" y="19447"/>
                  </a:cubicBezTo>
                  <a:cubicBezTo>
                    <a:pt x="175259" y="16245"/>
                    <a:pt x="170677" y="13586"/>
                    <a:pt x="165818" y="11505"/>
                  </a:cubicBezTo>
                  <a:cubicBezTo>
                    <a:pt x="166673" y="11867"/>
                    <a:pt x="167527" y="12229"/>
                    <a:pt x="168385" y="12591"/>
                  </a:cubicBezTo>
                  <a:cubicBezTo>
                    <a:pt x="163222" y="10420"/>
                    <a:pt x="157800" y="8973"/>
                    <a:pt x="152255" y="8213"/>
                  </a:cubicBezTo>
                  <a:cubicBezTo>
                    <a:pt x="153206" y="8339"/>
                    <a:pt x="154158" y="8484"/>
                    <a:pt x="155108" y="8593"/>
                  </a:cubicBezTo>
                  <a:cubicBezTo>
                    <a:pt x="148667" y="7742"/>
                    <a:pt x="142155" y="7851"/>
                    <a:pt x="135716" y="8701"/>
                  </a:cubicBezTo>
                  <a:cubicBezTo>
                    <a:pt x="136669" y="8575"/>
                    <a:pt x="137619" y="8448"/>
                    <a:pt x="138571" y="8321"/>
                  </a:cubicBezTo>
                  <a:cubicBezTo>
                    <a:pt x="129898" y="9515"/>
                    <a:pt x="121486" y="12048"/>
                    <a:pt x="113419" y="15431"/>
                  </a:cubicBezTo>
                  <a:cubicBezTo>
                    <a:pt x="114275" y="15069"/>
                    <a:pt x="115128" y="14707"/>
                    <a:pt x="115984" y="14346"/>
                  </a:cubicBezTo>
                  <a:cubicBezTo>
                    <a:pt x="112250" y="15919"/>
                    <a:pt x="108594" y="17674"/>
                    <a:pt x="105010" y="19574"/>
                  </a:cubicBezTo>
                  <a:cubicBezTo>
                    <a:pt x="105732" y="19013"/>
                    <a:pt x="106457" y="18452"/>
                    <a:pt x="107181" y="17891"/>
                  </a:cubicBezTo>
                  <a:cubicBezTo>
                    <a:pt x="98134" y="27245"/>
                    <a:pt x="89088" y="36616"/>
                    <a:pt x="80041" y="45969"/>
                  </a:cubicBezTo>
                  <a:cubicBezTo>
                    <a:pt x="77011" y="49116"/>
                    <a:pt x="73669" y="52029"/>
                    <a:pt x="70019" y="54435"/>
                  </a:cubicBezTo>
                  <a:cubicBezTo>
                    <a:pt x="64148" y="58289"/>
                    <a:pt x="58276" y="62142"/>
                    <a:pt x="52405" y="65995"/>
                  </a:cubicBezTo>
                  <a:cubicBezTo>
                    <a:pt x="47000" y="69541"/>
                    <a:pt x="41594" y="73105"/>
                    <a:pt x="36188" y="76651"/>
                  </a:cubicBezTo>
                  <a:cubicBezTo>
                    <a:pt x="36914" y="76072"/>
                    <a:pt x="37637" y="75529"/>
                    <a:pt x="38361" y="74950"/>
                  </a:cubicBezTo>
                  <a:cubicBezTo>
                    <a:pt x="37779" y="75692"/>
                    <a:pt x="37201" y="76434"/>
                    <a:pt x="36630" y="77158"/>
                  </a:cubicBezTo>
                  <a:cubicBezTo>
                    <a:pt x="37189" y="76452"/>
                    <a:pt x="37748" y="75710"/>
                    <a:pt x="38309" y="74987"/>
                  </a:cubicBezTo>
                  <a:cubicBezTo>
                    <a:pt x="32411" y="82675"/>
                    <a:pt x="27262" y="90961"/>
                    <a:pt x="23478" y="99898"/>
                  </a:cubicBezTo>
                  <a:cubicBezTo>
                    <a:pt x="23839" y="99048"/>
                    <a:pt x="24199" y="98179"/>
                    <a:pt x="24559" y="97329"/>
                  </a:cubicBezTo>
                  <a:cubicBezTo>
                    <a:pt x="21924" y="103643"/>
                    <a:pt x="20002" y="110228"/>
                    <a:pt x="19063" y="117012"/>
                  </a:cubicBezTo>
                  <a:cubicBezTo>
                    <a:pt x="19194" y="116053"/>
                    <a:pt x="19320" y="115112"/>
                    <a:pt x="19447" y="114154"/>
                  </a:cubicBezTo>
                  <a:cubicBezTo>
                    <a:pt x="18683" y="119907"/>
                    <a:pt x="18636" y="125714"/>
                    <a:pt x="19393" y="131467"/>
                  </a:cubicBezTo>
                  <a:cubicBezTo>
                    <a:pt x="19264" y="130508"/>
                    <a:pt x="19138" y="129567"/>
                    <a:pt x="19009" y="128608"/>
                  </a:cubicBezTo>
                  <a:cubicBezTo>
                    <a:pt x="19751" y="134054"/>
                    <a:pt x="21198" y="139373"/>
                    <a:pt x="23329" y="144438"/>
                  </a:cubicBezTo>
                  <a:cubicBezTo>
                    <a:pt x="22969" y="143588"/>
                    <a:pt x="22607" y="142719"/>
                    <a:pt x="22247" y="141869"/>
                  </a:cubicBezTo>
                  <a:cubicBezTo>
                    <a:pt x="24141" y="146338"/>
                    <a:pt x="26533" y="150607"/>
                    <a:pt x="29496" y="154442"/>
                  </a:cubicBezTo>
                  <a:cubicBezTo>
                    <a:pt x="28937" y="153737"/>
                    <a:pt x="28377" y="152995"/>
                    <a:pt x="27818" y="152289"/>
                  </a:cubicBezTo>
                  <a:cubicBezTo>
                    <a:pt x="32749" y="158658"/>
                    <a:pt x="38372" y="164555"/>
                    <a:pt x="43888" y="170417"/>
                  </a:cubicBezTo>
                  <a:cubicBezTo>
                    <a:pt x="53894" y="181018"/>
                    <a:pt x="64474" y="191077"/>
                    <a:pt x="75531" y="200592"/>
                  </a:cubicBezTo>
                  <a:cubicBezTo>
                    <a:pt x="81486" y="205712"/>
                    <a:pt x="87581" y="210669"/>
                    <a:pt x="93799" y="215463"/>
                  </a:cubicBezTo>
                  <a:cubicBezTo>
                    <a:pt x="93074" y="214921"/>
                    <a:pt x="92350" y="214342"/>
                    <a:pt x="91625" y="213799"/>
                  </a:cubicBezTo>
                  <a:cubicBezTo>
                    <a:pt x="106723" y="225432"/>
                    <a:pt x="122531" y="236160"/>
                    <a:pt x="138909" y="245929"/>
                  </a:cubicBezTo>
                  <a:cubicBezTo>
                    <a:pt x="152164" y="253834"/>
                    <a:pt x="165789" y="261125"/>
                    <a:pt x="179730" y="267746"/>
                  </a:cubicBezTo>
                  <a:cubicBezTo>
                    <a:pt x="185821" y="270641"/>
                    <a:pt x="191977" y="273409"/>
                    <a:pt x="198193" y="276032"/>
                  </a:cubicBezTo>
                  <a:cubicBezTo>
                    <a:pt x="197338" y="275670"/>
                    <a:pt x="196482" y="275308"/>
                    <a:pt x="195628" y="274965"/>
                  </a:cubicBezTo>
                  <a:cubicBezTo>
                    <a:pt x="203282" y="278185"/>
                    <a:pt x="211029" y="281260"/>
                    <a:pt x="218922" y="283847"/>
                  </a:cubicBezTo>
                  <a:cubicBezTo>
                    <a:pt x="219360" y="283992"/>
                    <a:pt x="219801" y="284155"/>
                    <a:pt x="220243" y="284282"/>
                  </a:cubicBezTo>
                  <a:cubicBezTo>
                    <a:pt x="217487" y="284643"/>
                    <a:pt x="214728" y="285005"/>
                    <a:pt x="211970" y="285367"/>
                  </a:cubicBezTo>
                  <a:cubicBezTo>
                    <a:pt x="223761" y="278492"/>
                    <a:pt x="235549" y="271600"/>
                    <a:pt x="247341" y="264725"/>
                  </a:cubicBezTo>
                  <a:cubicBezTo>
                    <a:pt x="248987" y="263766"/>
                    <a:pt x="250632" y="262808"/>
                    <a:pt x="252278" y="261849"/>
                  </a:cubicBezTo>
                  <a:cubicBezTo>
                    <a:pt x="251555" y="267475"/>
                    <a:pt x="250829" y="273101"/>
                    <a:pt x="250105" y="278728"/>
                  </a:cubicBezTo>
                  <a:lnTo>
                    <a:pt x="250042" y="278637"/>
                  </a:lnTo>
                  <a:cubicBezTo>
                    <a:pt x="248179" y="276412"/>
                    <a:pt x="246900" y="274060"/>
                    <a:pt x="246900" y="271057"/>
                  </a:cubicBezTo>
                  <a:cubicBezTo>
                    <a:pt x="246900" y="268416"/>
                    <a:pt x="248068" y="265268"/>
                    <a:pt x="250042" y="263459"/>
                  </a:cubicBezTo>
                  <a:cubicBezTo>
                    <a:pt x="252090" y="261577"/>
                    <a:pt x="254777" y="260184"/>
                    <a:pt x="257637" y="260311"/>
                  </a:cubicBezTo>
                  <a:cubicBezTo>
                    <a:pt x="260331" y="260438"/>
                    <a:pt x="263431" y="261306"/>
                    <a:pt x="265228" y="263459"/>
                  </a:cubicBez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09BDC10-B3EC-2CC7-4A02-B5B0DFE1B8B7}"/>
                </a:ext>
              </a:extLst>
            </p:cNvPr>
            <p:cNvSpPr/>
            <p:nvPr/>
          </p:nvSpPr>
          <p:spPr>
            <a:xfrm flipV="1">
              <a:off x="5236076" y="3962483"/>
              <a:ext cx="32276" cy="32893"/>
            </a:xfrm>
            <a:custGeom>
              <a:avLst/>
              <a:gdLst>
                <a:gd name="connsiteX0" fmla="*/ 15280 w 23662"/>
                <a:gd name="connsiteY0" fmla="*/ 3914 h 24114"/>
                <a:gd name="connsiteX1" fmla="*/ 15266 w 23662"/>
                <a:gd name="connsiteY1" fmla="*/ 3914 h 24114"/>
                <a:gd name="connsiteX2" fmla="*/ 15266 w 23662"/>
                <a:gd name="connsiteY2" fmla="*/ -11265 h 24114"/>
                <a:gd name="connsiteX3" fmla="*/ 17169 w 23662"/>
                <a:gd name="connsiteY3" fmla="*/ -8975 h 24114"/>
                <a:gd name="connsiteX4" fmla="*/ 17439 w 23662"/>
                <a:gd name="connsiteY4" fmla="*/ -8655 h 24114"/>
                <a:gd name="connsiteX5" fmla="*/ 2256 w 23662"/>
                <a:gd name="connsiteY5" fmla="*/ 6524 h 24114"/>
                <a:gd name="connsiteX6" fmla="*/ 366 w 23662"/>
                <a:gd name="connsiteY6" fmla="*/ 4234 h 24114"/>
                <a:gd name="connsiteX7" fmla="*/ 96 w 23662"/>
                <a:gd name="connsiteY7" fmla="*/ 3914 h 24114"/>
                <a:gd name="connsiteX8" fmla="*/ -2125 w 23662"/>
                <a:gd name="connsiteY8" fmla="*/ 452 h 24114"/>
                <a:gd name="connsiteX9" fmla="*/ -3048 w 23662"/>
                <a:gd name="connsiteY9" fmla="*/ -3684 h 24114"/>
                <a:gd name="connsiteX10" fmla="*/ -2125 w 23662"/>
                <a:gd name="connsiteY10" fmla="*/ -7821 h 24114"/>
                <a:gd name="connsiteX11" fmla="*/ 96 w 23662"/>
                <a:gd name="connsiteY11" fmla="*/ -11283 h 24114"/>
                <a:gd name="connsiteX12" fmla="*/ 2269 w 23662"/>
                <a:gd name="connsiteY12" fmla="*/ -12951 h 24114"/>
                <a:gd name="connsiteX13" fmla="*/ 7687 w 23662"/>
                <a:gd name="connsiteY13" fmla="*/ -14425 h 24114"/>
                <a:gd name="connsiteX14" fmla="*/ 10542 w 23662"/>
                <a:gd name="connsiteY14" fmla="*/ -14034 h 24114"/>
                <a:gd name="connsiteX15" fmla="*/ 15280 w 23662"/>
                <a:gd name="connsiteY15" fmla="*/ -11283 h 24114"/>
                <a:gd name="connsiteX16" fmla="*/ 17171 w 23662"/>
                <a:gd name="connsiteY16" fmla="*/ -8975 h 24114"/>
                <a:gd name="connsiteX17" fmla="*/ 17439 w 23662"/>
                <a:gd name="connsiteY17" fmla="*/ -8655 h 24114"/>
                <a:gd name="connsiteX18" fmla="*/ 19660 w 23662"/>
                <a:gd name="connsiteY18" fmla="*/ -5193 h 24114"/>
                <a:gd name="connsiteX19" fmla="*/ 20585 w 23662"/>
                <a:gd name="connsiteY19" fmla="*/ -1057 h 24114"/>
                <a:gd name="connsiteX20" fmla="*/ 19660 w 23662"/>
                <a:gd name="connsiteY20" fmla="*/ 3080 h 24114"/>
                <a:gd name="connsiteX21" fmla="*/ 17439 w 23662"/>
                <a:gd name="connsiteY21" fmla="*/ 6524 h 24114"/>
                <a:gd name="connsiteX22" fmla="*/ 15268 w 23662"/>
                <a:gd name="connsiteY22" fmla="*/ 8211 h 24114"/>
                <a:gd name="connsiteX23" fmla="*/ 9848 w 23662"/>
                <a:gd name="connsiteY23" fmla="*/ 9684 h 24114"/>
                <a:gd name="connsiteX24" fmla="*/ 6995 w 23662"/>
                <a:gd name="connsiteY24" fmla="*/ 9294 h 24114"/>
                <a:gd name="connsiteX25" fmla="*/ 2256 w 23662"/>
                <a:gd name="connsiteY25" fmla="*/ 6524 h 24114"/>
                <a:gd name="connsiteX26" fmla="*/ 351 w 23662"/>
                <a:gd name="connsiteY26" fmla="*/ 4252 h 24114"/>
                <a:gd name="connsiteX27" fmla="*/ 80 w 23662"/>
                <a:gd name="connsiteY27" fmla="*/ 3914 h 24114"/>
                <a:gd name="connsiteX28" fmla="*/ -2139 w 23662"/>
                <a:gd name="connsiteY28" fmla="*/ 470 h 24114"/>
                <a:gd name="connsiteX29" fmla="*/ -3064 w 23662"/>
                <a:gd name="connsiteY29" fmla="*/ -3666 h 24114"/>
                <a:gd name="connsiteX30" fmla="*/ -2681 w 23662"/>
                <a:gd name="connsiteY30" fmla="*/ -6525 h 24114"/>
                <a:gd name="connsiteX31" fmla="*/ 80 w 23662"/>
                <a:gd name="connsiteY31" fmla="*/ -11265 h 24114"/>
                <a:gd name="connsiteX32" fmla="*/ 96 w 23662"/>
                <a:gd name="connsiteY32" fmla="*/ -11283 h 24114"/>
                <a:gd name="connsiteX33" fmla="*/ 3552 w 23662"/>
                <a:gd name="connsiteY33" fmla="*/ -13502 h 24114"/>
                <a:gd name="connsiteX34" fmla="*/ 7687 w 23662"/>
                <a:gd name="connsiteY34" fmla="*/ -14425 h 24114"/>
                <a:gd name="connsiteX35" fmla="*/ 11825 w 23662"/>
                <a:gd name="connsiteY35" fmla="*/ -13502 h 24114"/>
                <a:gd name="connsiteX36" fmla="*/ 15280 w 23662"/>
                <a:gd name="connsiteY36" fmla="*/ -11283 h 24114"/>
                <a:gd name="connsiteX37" fmla="*/ 16960 w 23662"/>
                <a:gd name="connsiteY37" fmla="*/ -9099 h 24114"/>
                <a:gd name="connsiteX38" fmla="*/ 18426 w 23662"/>
                <a:gd name="connsiteY38" fmla="*/ -3684 h 24114"/>
                <a:gd name="connsiteX39" fmla="*/ 18043 w 23662"/>
                <a:gd name="connsiteY39" fmla="*/ -826 h 24114"/>
                <a:gd name="connsiteX40" fmla="*/ 15280 w 23662"/>
                <a:gd name="connsiteY40" fmla="*/ 3914 h 2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662" h="24114">
                  <a:moveTo>
                    <a:pt x="15280" y="3914"/>
                  </a:moveTo>
                  <a:lnTo>
                    <a:pt x="15266" y="3914"/>
                  </a:lnTo>
                  <a:cubicBezTo>
                    <a:pt x="15266" y="-1145"/>
                    <a:pt x="15266" y="-6205"/>
                    <a:pt x="15266" y="-11265"/>
                  </a:cubicBezTo>
                  <a:cubicBezTo>
                    <a:pt x="15900" y="-10501"/>
                    <a:pt x="16535" y="-9738"/>
                    <a:pt x="17169" y="-8975"/>
                  </a:cubicBezTo>
                  <a:cubicBezTo>
                    <a:pt x="17260" y="-8868"/>
                    <a:pt x="17350" y="-8762"/>
                    <a:pt x="17439" y="-8655"/>
                  </a:cubicBezTo>
                  <a:cubicBezTo>
                    <a:pt x="12378" y="-3595"/>
                    <a:pt x="7318" y="1464"/>
                    <a:pt x="2256" y="6524"/>
                  </a:cubicBezTo>
                  <a:cubicBezTo>
                    <a:pt x="1626" y="5761"/>
                    <a:pt x="996" y="5015"/>
                    <a:pt x="366" y="4234"/>
                  </a:cubicBezTo>
                  <a:cubicBezTo>
                    <a:pt x="275" y="4128"/>
                    <a:pt x="184" y="4021"/>
                    <a:pt x="96" y="3914"/>
                  </a:cubicBezTo>
                  <a:cubicBezTo>
                    <a:pt x="-952" y="2938"/>
                    <a:pt x="-1690" y="1784"/>
                    <a:pt x="-2125" y="452"/>
                  </a:cubicBezTo>
                  <a:cubicBezTo>
                    <a:pt x="-2796" y="-826"/>
                    <a:pt x="-3103" y="-2211"/>
                    <a:pt x="-3048" y="-3684"/>
                  </a:cubicBezTo>
                  <a:cubicBezTo>
                    <a:pt x="-3103" y="-5158"/>
                    <a:pt x="-2796" y="-6542"/>
                    <a:pt x="-2125" y="-7821"/>
                  </a:cubicBezTo>
                  <a:cubicBezTo>
                    <a:pt x="-1690" y="-9152"/>
                    <a:pt x="-952" y="-10306"/>
                    <a:pt x="96" y="-11283"/>
                  </a:cubicBezTo>
                  <a:cubicBezTo>
                    <a:pt x="820" y="-11833"/>
                    <a:pt x="1544" y="-12383"/>
                    <a:pt x="2269" y="-12951"/>
                  </a:cubicBezTo>
                  <a:cubicBezTo>
                    <a:pt x="3943" y="-13928"/>
                    <a:pt x="5750" y="-14407"/>
                    <a:pt x="7687" y="-14425"/>
                  </a:cubicBezTo>
                  <a:cubicBezTo>
                    <a:pt x="8640" y="-14301"/>
                    <a:pt x="9590" y="-14159"/>
                    <a:pt x="10542" y="-14034"/>
                  </a:cubicBezTo>
                  <a:cubicBezTo>
                    <a:pt x="12362" y="-13520"/>
                    <a:pt x="13942" y="-12614"/>
                    <a:pt x="15280" y="-11283"/>
                  </a:cubicBezTo>
                  <a:cubicBezTo>
                    <a:pt x="15911" y="-10501"/>
                    <a:pt x="16541" y="-9738"/>
                    <a:pt x="17171" y="-8975"/>
                  </a:cubicBezTo>
                  <a:cubicBezTo>
                    <a:pt x="17262" y="-8868"/>
                    <a:pt x="17350" y="-8762"/>
                    <a:pt x="17439" y="-8655"/>
                  </a:cubicBezTo>
                  <a:cubicBezTo>
                    <a:pt x="18488" y="-7679"/>
                    <a:pt x="19227" y="-6525"/>
                    <a:pt x="19660" y="-5193"/>
                  </a:cubicBezTo>
                  <a:cubicBezTo>
                    <a:pt x="20333" y="-3915"/>
                    <a:pt x="20640" y="-2530"/>
                    <a:pt x="20585" y="-1057"/>
                  </a:cubicBezTo>
                  <a:cubicBezTo>
                    <a:pt x="20640" y="417"/>
                    <a:pt x="20333" y="1802"/>
                    <a:pt x="19660" y="3080"/>
                  </a:cubicBezTo>
                  <a:cubicBezTo>
                    <a:pt x="19227" y="4412"/>
                    <a:pt x="18488" y="5565"/>
                    <a:pt x="17439" y="6524"/>
                  </a:cubicBezTo>
                  <a:cubicBezTo>
                    <a:pt x="16715" y="7092"/>
                    <a:pt x="15992" y="7643"/>
                    <a:pt x="15268" y="8211"/>
                  </a:cubicBezTo>
                  <a:cubicBezTo>
                    <a:pt x="13592" y="9187"/>
                    <a:pt x="11786" y="9667"/>
                    <a:pt x="9848" y="9684"/>
                  </a:cubicBezTo>
                  <a:cubicBezTo>
                    <a:pt x="8896" y="9560"/>
                    <a:pt x="7945" y="9418"/>
                    <a:pt x="6995" y="9294"/>
                  </a:cubicBezTo>
                  <a:cubicBezTo>
                    <a:pt x="5175" y="8779"/>
                    <a:pt x="3595" y="7873"/>
                    <a:pt x="2256" y="6524"/>
                  </a:cubicBezTo>
                  <a:cubicBezTo>
                    <a:pt x="1621" y="5761"/>
                    <a:pt x="985" y="5015"/>
                    <a:pt x="351" y="4252"/>
                  </a:cubicBezTo>
                  <a:cubicBezTo>
                    <a:pt x="261" y="4128"/>
                    <a:pt x="170" y="4021"/>
                    <a:pt x="80" y="3914"/>
                  </a:cubicBezTo>
                  <a:cubicBezTo>
                    <a:pt x="-968" y="2956"/>
                    <a:pt x="-1708" y="1802"/>
                    <a:pt x="-2139" y="470"/>
                  </a:cubicBezTo>
                  <a:cubicBezTo>
                    <a:pt x="-2812" y="-808"/>
                    <a:pt x="-3119" y="-2193"/>
                    <a:pt x="-3064" y="-3666"/>
                  </a:cubicBezTo>
                  <a:cubicBezTo>
                    <a:pt x="-2937" y="-4625"/>
                    <a:pt x="-2809" y="-5566"/>
                    <a:pt x="-2681" y="-6525"/>
                  </a:cubicBezTo>
                  <a:cubicBezTo>
                    <a:pt x="-2171" y="-8336"/>
                    <a:pt x="-1250" y="-9916"/>
                    <a:pt x="80" y="-11265"/>
                  </a:cubicBezTo>
                  <a:lnTo>
                    <a:pt x="96" y="-11283"/>
                  </a:lnTo>
                  <a:cubicBezTo>
                    <a:pt x="1069" y="-12330"/>
                    <a:pt x="2221" y="-13058"/>
                    <a:pt x="3552" y="-13502"/>
                  </a:cubicBezTo>
                  <a:cubicBezTo>
                    <a:pt x="4831" y="-14159"/>
                    <a:pt x="6210" y="-14478"/>
                    <a:pt x="7687" y="-14425"/>
                  </a:cubicBezTo>
                  <a:cubicBezTo>
                    <a:pt x="9166" y="-14478"/>
                    <a:pt x="10545" y="-14159"/>
                    <a:pt x="11825" y="-13502"/>
                  </a:cubicBezTo>
                  <a:cubicBezTo>
                    <a:pt x="13155" y="-13058"/>
                    <a:pt x="14307" y="-12330"/>
                    <a:pt x="15280" y="-11283"/>
                  </a:cubicBezTo>
                  <a:cubicBezTo>
                    <a:pt x="15841" y="-10555"/>
                    <a:pt x="16401" y="-9827"/>
                    <a:pt x="16960" y="-9099"/>
                  </a:cubicBezTo>
                  <a:cubicBezTo>
                    <a:pt x="17931" y="-7430"/>
                    <a:pt x="18419" y="-5619"/>
                    <a:pt x="18426" y="-3684"/>
                  </a:cubicBezTo>
                  <a:cubicBezTo>
                    <a:pt x="18297" y="-2725"/>
                    <a:pt x="18171" y="-1784"/>
                    <a:pt x="18043" y="-826"/>
                  </a:cubicBezTo>
                  <a:cubicBezTo>
                    <a:pt x="17531" y="985"/>
                    <a:pt x="16612" y="2565"/>
                    <a:pt x="15280" y="3914"/>
                  </a:cubicBez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6073EAE-A95A-0770-E613-B9BC56B850D4}"/>
                </a:ext>
              </a:extLst>
            </p:cNvPr>
            <p:cNvSpPr/>
            <p:nvPr/>
          </p:nvSpPr>
          <p:spPr>
            <a:xfrm flipV="1">
              <a:off x="4948174" y="3903126"/>
              <a:ext cx="381916" cy="405628"/>
            </a:xfrm>
            <a:custGeom>
              <a:avLst/>
              <a:gdLst>
                <a:gd name="connsiteX0" fmla="*/ 246882 w 279990"/>
                <a:gd name="connsiteY0" fmla="*/ 260226 h 297374"/>
                <a:gd name="connsiteX1" fmla="*/ 246943 w 279990"/>
                <a:gd name="connsiteY1" fmla="*/ 260299 h 297374"/>
                <a:gd name="connsiteX2" fmla="*/ 206635 w 279990"/>
                <a:gd name="connsiteY2" fmla="*/ 283815 h 297374"/>
                <a:gd name="connsiteX3" fmla="*/ 11130 w 279990"/>
                <a:gd name="connsiteY3" fmla="*/ 151040 h 297374"/>
                <a:gd name="connsiteX4" fmla="*/ 20015 w 279990"/>
                <a:gd name="connsiteY4" fmla="*/ 56559 h 297374"/>
                <a:gd name="connsiteX5" fmla="*/ 54819 w 279990"/>
                <a:gd name="connsiteY5" fmla="*/ 33691 h 297374"/>
                <a:gd name="connsiteX6" fmla="*/ 59542 w 279990"/>
                <a:gd name="connsiteY6" fmla="*/ 29780 h 297374"/>
                <a:gd name="connsiteX7" fmla="*/ 88835 w 279990"/>
                <a:gd name="connsiteY7" fmla="*/ -512 h 297374"/>
                <a:gd name="connsiteX8" fmla="*/ 183329 w 279990"/>
                <a:gd name="connsiteY8" fmla="*/ 8372 h 297374"/>
                <a:gd name="connsiteX9" fmla="*/ 277337 w 279990"/>
                <a:gd name="connsiteY9" fmla="*/ 225195 h 297374"/>
                <a:gd name="connsiteX10" fmla="*/ 246882 w 279990"/>
                <a:gd name="connsiteY10" fmla="*/ 260226 h 29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90" h="297374">
                  <a:moveTo>
                    <a:pt x="246882" y="260226"/>
                  </a:moveTo>
                  <a:lnTo>
                    <a:pt x="246943" y="260299"/>
                  </a:lnTo>
                  <a:lnTo>
                    <a:pt x="206635" y="283815"/>
                  </a:lnTo>
                  <a:cubicBezTo>
                    <a:pt x="206635" y="283815"/>
                    <a:pt x="93787" y="248946"/>
                    <a:pt x="11130" y="151040"/>
                  </a:cubicBezTo>
                  <a:cubicBezTo>
                    <a:pt x="11130" y="151040"/>
                    <a:pt x="-25154" y="112963"/>
                    <a:pt x="20015" y="56559"/>
                  </a:cubicBezTo>
                  <a:lnTo>
                    <a:pt x="54819" y="33691"/>
                  </a:lnTo>
                  <a:lnTo>
                    <a:pt x="59542" y="29780"/>
                  </a:lnTo>
                  <a:lnTo>
                    <a:pt x="88835" y="-512"/>
                  </a:lnTo>
                  <a:cubicBezTo>
                    <a:pt x="152682" y="-34373"/>
                    <a:pt x="183329" y="8372"/>
                    <a:pt x="183329" y="8372"/>
                  </a:cubicBezTo>
                  <a:cubicBezTo>
                    <a:pt x="264104" y="107827"/>
                    <a:pt x="277337" y="225195"/>
                    <a:pt x="277337" y="225195"/>
                  </a:cubicBezTo>
                  <a:lnTo>
                    <a:pt x="246882" y="260226"/>
                  </a:lnTo>
                </a:path>
              </a:pathLst>
            </a:custGeom>
            <a:ln w="18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F7F594A1-5044-1CA7-1830-683530F9E18A}"/>
                </a:ext>
              </a:extLst>
            </p:cNvPr>
            <p:cNvSpPr/>
            <p:nvPr/>
          </p:nvSpPr>
          <p:spPr>
            <a:xfrm flipV="1">
              <a:off x="4948349" y="4144933"/>
              <a:ext cx="187788" cy="163827"/>
            </a:xfrm>
            <a:custGeom>
              <a:avLst/>
              <a:gdLst>
                <a:gd name="connsiteX0" fmla="*/ 135074 w 137671"/>
                <a:gd name="connsiteY0" fmla="*/ -13921 h 120105"/>
                <a:gd name="connsiteX1" fmla="*/ 112754 w 137671"/>
                <a:gd name="connsiteY1" fmla="*/ -10704 h 120105"/>
                <a:gd name="connsiteX2" fmla="*/ 112810 w 137671"/>
                <a:gd name="connsiteY2" fmla="*/ -10670 h 120105"/>
                <a:gd name="connsiteX3" fmla="*/ 135131 w 137671"/>
                <a:gd name="connsiteY3" fmla="*/ -13921 h 120105"/>
                <a:gd name="connsiteX4" fmla="*/ 135074 w 137671"/>
                <a:gd name="connsiteY4" fmla="*/ -13921 h 120105"/>
                <a:gd name="connsiteX5" fmla="*/ 4035 w 137671"/>
                <a:gd name="connsiteY5" fmla="*/ 81615 h 120105"/>
                <a:gd name="connsiteX6" fmla="*/ -2540 w 137671"/>
                <a:gd name="connsiteY6" fmla="*/ 106184 h 120105"/>
                <a:gd name="connsiteX7" fmla="*/ -2390 w 137671"/>
                <a:gd name="connsiteY7" fmla="*/ 105896 h 120105"/>
                <a:gd name="connsiteX8" fmla="*/ 4074 w 137671"/>
                <a:gd name="connsiteY8" fmla="*/ 81818 h 120105"/>
                <a:gd name="connsiteX9" fmla="*/ 4035 w 137671"/>
                <a:gd name="connsiteY9" fmla="*/ 81615 h 12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71" h="120105">
                  <a:moveTo>
                    <a:pt x="135074" y="-13921"/>
                  </a:moveTo>
                  <a:cubicBezTo>
                    <a:pt x="128353" y="-13921"/>
                    <a:pt x="120916" y="-12973"/>
                    <a:pt x="112754" y="-10704"/>
                  </a:cubicBezTo>
                  <a:cubicBezTo>
                    <a:pt x="112773" y="-10687"/>
                    <a:pt x="112792" y="-10670"/>
                    <a:pt x="112810" y="-10670"/>
                  </a:cubicBezTo>
                  <a:cubicBezTo>
                    <a:pt x="120970" y="-12956"/>
                    <a:pt x="128410" y="-13921"/>
                    <a:pt x="135131" y="-13921"/>
                  </a:cubicBezTo>
                  <a:cubicBezTo>
                    <a:pt x="135113" y="-13921"/>
                    <a:pt x="135092" y="-13921"/>
                    <a:pt x="135074" y="-13921"/>
                  </a:cubicBezTo>
                  <a:moveTo>
                    <a:pt x="4035" y="81615"/>
                  </a:moveTo>
                  <a:cubicBezTo>
                    <a:pt x="81" y="90521"/>
                    <a:pt x="-1889" y="98751"/>
                    <a:pt x="-2540" y="106184"/>
                  </a:cubicBezTo>
                  <a:cubicBezTo>
                    <a:pt x="-2490" y="106083"/>
                    <a:pt x="-2441" y="105981"/>
                    <a:pt x="-2390" y="105896"/>
                  </a:cubicBezTo>
                  <a:cubicBezTo>
                    <a:pt x="-1718" y="98598"/>
                    <a:pt x="230" y="90521"/>
                    <a:pt x="4074" y="81818"/>
                  </a:cubicBezTo>
                  <a:cubicBezTo>
                    <a:pt x="4060" y="81767"/>
                    <a:pt x="4046" y="81699"/>
                    <a:pt x="4035" y="81615"/>
                  </a:cubicBezTo>
                </a:path>
              </a:pathLst>
            </a:custGeom>
            <a:ln w="16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89185C4A-0018-39E6-1093-4CE43FC723EA}"/>
                </a:ext>
              </a:extLst>
            </p:cNvPr>
            <p:cNvSpPr/>
            <p:nvPr/>
          </p:nvSpPr>
          <p:spPr>
            <a:xfrm flipV="1">
              <a:off x="4948554" y="4005127"/>
              <a:ext cx="375143" cy="303627"/>
            </a:xfrm>
            <a:custGeom>
              <a:avLst/>
              <a:gdLst>
                <a:gd name="connsiteX0" fmla="*/ 134789 w 275025"/>
                <a:gd name="connsiteY0" fmla="*/ -13705 h 222595"/>
                <a:gd name="connsiteX1" fmla="*/ 112467 w 275025"/>
                <a:gd name="connsiteY1" fmla="*/ -10456 h 222595"/>
                <a:gd name="connsiteX2" fmla="*/ 123855 w 275025"/>
                <a:gd name="connsiteY2" fmla="*/ -5187 h 222595"/>
                <a:gd name="connsiteX3" fmla="*/ 142940 w 275025"/>
                <a:gd name="connsiteY3" fmla="*/ 9564 h 222595"/>
                <a:gd name="connsiteX4" fmla="*/ 150588 w 275025"/>
                <a:gd name="connsiteY4" fmla="*/ 18784 h 222595"/>
                <a:gd name="connsiteX5" fmla="*/ 174649 w 275025"/>
                <a:gd name="connsiteY5" fmla="*/ 36223 h 222595"/>
                <a:gd name="connsiteX6" fmla="*/ 259753 w 275025"/>
                <a:gd name="connsiteY6" fmla="*/ 208890 h 222595"/>
                <a:gd name="connsiteX7" fmla="*/ 265823 w 275025"/>
                <a:gd name="connsiteY7" fmla="*/ 204131 h 222595"/>
                <a:gd name="connsiteX8" fmla="*/ 269402 w 275025"/>
                <a:gd name="connsiteY8" fmla="*/ 201321 h 222595"/>
                <a:gd name="connsiteX9" fmla="*/ 272293 w 275025"/>
                <a:gd name="connsiteY9" fmla="*/ 199231 h 222595"/>
                <a:gd name="connsiteX10" fmla="*/ 182840 w 275025"/>
                <a:gd name="connsiteY10" fmla="*/ 8230 h 222595"/>
                <a:gd name="connsiteX11" fmla="*/ 134789 w 275025"/>
                <a:gd name="connsiteY11" fmla="*/ -13705 h 222595"/>
                <a:gd name="connsiteX12" fmla="*/ 3729 w 275025"/>
                <a:gd name="connsiteY12" fmla="*/ 82042 h 222595"/>
                <a:gd name="connsiteX13" fmla="*/ -2733 w 275025"/>
                <a:gd name="connsiteY13" fmla="*/ 106101 h 222595"/>
                <a:gd name="connsiteX14" fmla="*/ 6118 w 275025"/>
                <a:gd name="connsiteY14" fmla="*/ 91350 h 222595"/>
                <a:gd name="connsiteX15" fmla="*/ 3729 w 275025"/>
                <a:gd name="connsiteY15" fmla="*/ 82042 h 22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025" h="222595">
                  <a:moveTo>
                    <a:pt x="134789" y="-13705"/>
                  </a:moveTo>
                  <a:cubicBezTo>
                    <a:pt x="128068" y="-13705"/>
                    <a:pt x="120627" y="-12756"/>
                    <a:pt x="112467" y="-10456"/>
                  </a:cubicBezTo>
                  <a:cubicBezTo>
                    <a:pt x="116397" y="-8998"/>
                    <a:pt x="120215" y="-7225"/>
                    <a:pt x="123855" y="-5187"/>
                  </a:cubicBezTo>
                  <a:cubicBezTo>
                    <a:pt x="130868" y="-1289"/>
                    <a:pt x="137390" y="3769"/>
                    <a:pt x="142940" y="9564"/>
                  </a:cubicBezTo>
                  <a:cubicBezTo>
                    <a:pt x="145688" y="12445"/>
                    <a:pt x="148257" y="15518"/>
                    <a:pt x="150588" y="18784"/>
                  </a:cubicBezTo>
                  <a:cubicBezTo>
                    <a:pt x="166739" y="25194"/>
                    <a:pt x="174649" y="36223"/>
                    <a:pt x="174649" y="36223"/>
                  </a:cubicBezTo>
                  <a:cubicBezTo>
                    <a:pt x="224449" y="97549"/>
                    <a:pt x="248574" y="165653"/>
                    <a:pt x="259753" y="208890"/>
                  </a:cubicBezTo>
                  <a:cubicBezTo>
                    <a:pt x="261776" y="207310"/>
                    <a:pt x="263800" y="205712"/>
                    <a:pt x="265823" y="204131"/>
                  </a:cubicBezTo>
                  <a:cubicBezTo>
                    <a:pt x="267015" y="203183"/>
                    <a:pt x="268208" y="202252"/>
                    <a:pt x="269402" y="201321"/>
                  </a:cubicBezTo>
                  <a:cubicBezTo>
                    <a:pt x="270345" y="200584"/>
                    <a:pt x="271302" y="199863"/>
                    <a:pt x="272293" y="199231"/>
                  </a:cubicBezTo>
                  <a:cubicBezTo>
                    <a:pt x="263684" y="159138"/>
                    <a:pt x="240427" y="79126"/>
                    <a:pt x="182840" y="8230"/>
                  </a:cubicBezTo>
                  <a:cubicBezTo>
                    <a:pt x="182840" y="8230"/>
                    <a:pt x="167138" y="-13687"/>
                    <a:pt x="134789" y="-13705"/>
                  </a:cubicBezTo>
                  <a:moveTo>
                    <a:pt x="3729" y="82042"/>
                  </a:moveTo>
                  <a:cubicBezTo>
                    <a:pt x="-113" y="90752"/>
                    <a:pt x="-2059" y="98813"/>
                    <a:pt x="-2733" y="106101"/>
                  </a:cubicBezTo>
                  <a:cubicBezTo>
                    <a:pt x="-376" y="101360"/>
                    <a:pt x="2541" y="96442"/>
                    <a:pt x="6118" y="91350"/>
                  </a:cubicBezTo>
                  <a:cubicBezTo>
                    <a:pt x="5127" y="88294"/>
                    <a:pt x="4337" y="85185"/>
                    <a:pt x="3729" y="82042"/>
                  </a:cubicBezTo>
                </a:path>
              </a:pathLst>
            </a:custGeom>
            <a:ln w="175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1A6E831-DF5E-AEA2-52A2-772769017F19}"/>
                </a:ext>
              </a:extLst>
            </p:cNvPr>
            <p:cNvSpPr/>
            <p:nvPr/>
          </p:nvSpPr>
          <p:spPr>
            <a:xfrm flipV="1">
              <a:off x="5252673" y="3618044"/>
              <a:ext cx="311080" cy="343600"/>
            </a:xfrm>
            <a:custGeom>
              <a:avLst/>
              <a:gdLst>
                <a:gd name="connsiteX0" fmla="*/ 78574 w 228059"/>
                <a:gd name="connsiteY0" fmla="*/ -14016 h 251900"/>
                <a:gd name="connsiteX1" fmla="*/ -3208 w 228059"/>
                <a:gd name="connsiteY1" fmla="*/ 49490 h 251900"/>
                <a:gd name="connsiteX2" fmla="*/ 143068 w 228059"/>
                <a:gd name="connsiteY2" fmla="*/ 237884 h 251900"/>
                <a:gd name="connsiteX3" fmla="*/ 224852 w 228059"/>
                <a:gd name="connsiteY3" fmla="*/ 174398 h 251900"/>
                <a:gd name="connsiteX4" fmla="*/ 78574 w 228059"/>
                <a:gd name="connsiteY4" fmla="*/ -14016 h 25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059" h="251900">
                  <a:moveTo>
                    <a:pt x="78574" y="-14016"/>
                  </a:moveTo>
                  <a:lnTo>
                    <a:pt x="-3208" y="49490"/>
                  </a:lnTo>
                  <a:lnTo>
                    <a:pt x="143068" y="237884"/>
                  </a:lnTo>
                  <a:cubicBezTo>
                    <a:pt x="182420" y="228774"/>
                    <a:pt x="208803" y="206730"/>
                    <a:pt x="224852" y="174398"/>
                  </a:cubicBezTo>
                  <a:lnTo>
                    <a:pt x="78574" y="-14016"/>
                  </a:ln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8303A01F-7151-B8CC-A03F-497B478DD86C}"/>
                </a:ext>
              </a:extLst>
            </p:cNvPr>
            <p:cNvSpPr/>
            <p:nvPr/>
          </p:nvSpPr>
          <p:spPr>
            <a:xfrm flipV="1">
              <a:off x="5238017" y="3603389"/>
              <a:ext cx="340262" cy="372921"/>
            </a:xfrm>
            <a:custGeom>
              <a:avLst/>
              <a:gdLst>
                <a:gd name="connsiteX0" fmla="*/ 96928 w 249453"/>
                <a:gd name="connsiteY0" fmla="*/ 4387 h 273396"/>
                <a:gd name="connsiteX1" fmla="*/ 88785 w 249453"/>
                <a:gd name="connsiteY1" fmla="*/ 10702 h 273396"/>
                <a:gd name="connsiteX2" fmla="*/ 69241 w 249453"/>
                <a:gd name="connsiteY2" fmla="*/ 25887 h 273396"/>
                <a:gd name="connsiteX3" fmla="*/ 45698 w 249453"/>
                <a:gd name="connsiteY3" fmla="*/ 44153 h 273396"/>
                <a:gd name="connsiteX4" fmla="*/ 25244 w 249453"/>
                <a:gd name="connsiteY4" fmla="*/ 60036 h 273396"/>
                <a:gd name="connsiteX5" fmla="*/ 15288 w 249453"/>
                <a:gd name="connsiteY5" fmla="*/ 67764 h 273396"/>
                <a:gd name="connsiteX6" fmla="*/ 15143 w 249453"/>
                <a:gd name="connsiteY6" fmla="*/ 67880 h 273396"/>
                <a:gd name="connsiteX7" fmla="*/ 15143 w 249453"/>
                <a:gd name="connsiteY7" fmla="*/ 52695 h 273396"/>
                <a:gd name="connsiteX8" fmla="*/ 19069 w 249453"/>
                <a:gd name="connsiteY8" fmla="*/ 57750 h 273396"/>
                <a:gd name="connsiteX9" fmla="*/ 29701 w 249453"/>
                <a:gd name="connsiteY9" fmla="*/ 71444 h 273396"/>
                <a:gd name="connsiteX10" fmla="*/ 45411 w 249453"/>
                <a:gd name="connsiteY10" fmla="*/ 91666 h 273396"/>
                <a:gd name="connsiteX11" fmla="*/ 64655 w 249453"/>
                <a:gd name="connsiteY11" fmla="*/ 116478 h 273396"/>
                <a:gd name="connsiteX12" fmla="*/ 85734 w 249453"/>
                <a:gd name="connsiteY12" fmla="*/ 143615 h 273396"/>
                <a:gd name="connsiteX13" fmla="*/ 106934 w 249453"/>
                <a:gd name="connsiteY13" fmla="*/ 170926 h 273396"/>
                <a:gd name="connsiteX14" fmla="*/ 126704 w 249453"/>
                <a:gd name="connsiteY14" fmla="*/ 196377 h 273396"/>
                <a:gd name="connsiteX15" fmla="*/ 143469 w 249453"/>
                <a:gd name="connsiteY15" fmla="*/ 217974 h 273396"/>
                <a:gd name="connsiteX16" fmla="*/ 155478 w 249453"/>
                <a:gd name="connsiteY16" fmla="*/ 233450 h 273396"/>
                <a:gd name="connsiteX17" fmla="*/ 161174 w 249453"/>
                <a:gd name="connsiteY17" fmla="*/ 240791 h 273396"/>
                <a:gd name="connsiteX18" fmla="*/ 161420 w 249453"/>
                <a:gd name="connsiteY18" fmla="*/ 241101 h 273396"/>
                <a:gd name="connsiteX19" fmla="*/ 150974 w 249453"/>
                <a:gd name="connsiteY19" fmla="*/ 238331 h 273396"/>
                <a:gd name="connsiteX20" fmla="*/ 173791 w 249453"/>
                <a:gd name="connsiteY20" fmla="*/ 231029 h 273396"/>
                <a:gd name="connsiteX21" fmla="*/ 171227 w 249453"/>
                <a:gd name="connsiteY21" fmla="*/ 232113 h 273396"/>
                <a:gd name="connsiteX22" fmla="*/ 196967 w 249453"/>
                <a:gd name="connsiteY22" fmla="*/ 217219 h 273396"/>
                <a:gd name="connsiteX23" fmla="*/ 194792 w 249453"/>
                <a:gd name="connsiteY23" fmla="*/ 218904 h 273396"/>
                <a:gd name="connsiteX24" fmla="*/ 214843 w 249453"/>
                <a:gd name="connsiteY24" fmla="*/ 198818 h 273396"/>
                <a:gd name="connsiteX25" fmla="*/ 213164 w 249453"/>
                <a:gd name="connsiteY25" fmla="*/ 200987 h 273396"/>
                <a:gd name="connsiteX26" fmla="*/ 226339 w 249453"/>
                <a:gd name="connsiteY26" fmla="*/ 179777 h 273396"/>
                <a:gd name="connsiteX27" fmla="*/ 228020 w 249453"/>
                <a:gd name="connsiteY27" fmla="*/ 192794 h 273396"/>
                <a:gd name="connsiteX28" fmla="*/ 224094 w 249453"/>
                <a:gd name="connsiteY28" fmla="*/ 187738 h 273396"/>
                <a:gd name="connsiteX29" fmla="*/ 213462 w 249453"/>
                <a:gd name="connsiteY29" fmla="*/ 174044 h 273396"/>
                <a:gd name="connsiteX30" fmla="*/ 197750 w 249453"/>
                <a:gd name="connsiteY30" fmla="*/ 153803 h 273396"/>
                <a:gd name="connsiteX31" fmla="*/ 178506 w 249453"/>
                <a:gd name="connsiteY31" fmla="*/ 129029 h 273396"/>
                <a:gd name="connsiteX32" fmla="*/ 157428 w 249453"/>
                <a:gd name="connsiteY32" fmla="*/ 101874 h 273396"/>
                <a:gd name="connsiteX33" fmla="*/ 136228 w 249453"/>
                <a:gd name="connsiteY33" fmla="*/ 74563 h 273396"/>
                <a:gd name="connsiteX34" fmla="*/ 116458 w 249453"/>
                <a:gd name="connsiteY34" fmla="*/ 49092 h 273396"/>
                <a:gd name="connsiteX35" fmla="*/ 99696 w 249453"/>
                <a:gd name="connsiteY35" fmla="*/ 27515 h 273396"/>
                <a:gd name="connsiteX36" fmla="*/ 87687 w 249453"/>
                <a:gd name="connsiteY36" fmla="*/ 12038 h 273396"/>
                <a:gd name="connsiteX37" fmla="*/ 81988 w 249453"/>
                <a:gd name="connsiteY37" fmla="*/ 4697 h 273396"/>
                <a:gd name="connsiteX38" fmla="*/ 81742 w 249453"/>
                <a:gd name="connsiteY38" fmla="*/ 4387 h 273396"/>
                <a:gd name="connsiteX39" fmla="*/ 79523 w 249453"/>
                <a:gd name="connsiteY39" fmla="*/ 920 h 273396"/>
                <a:gd name="connsiteX40" fmla="*/ 78597 w 249453"/>
                <a:gd name="connsiteY40" fmla="*/ -3205 h 273396"/>
                <a:gd name="connsiteX41" fmla="*/ 81742 w 249453"/>
                <a:gd name="connsiteY41" fmla="*/ -10798 h 273396"/>
                <a:gd name="connsiteX42" fmla="*/ 89333 w 249453"/>
                <a:gd name="connsiteY42" fmla="*/ -13955 h 273396"/>
                <a:gd name="connsiteX43" fmla="*/ 96928 w 249453"/>
                <a:gd name="connsiteY43" fmla="*/ -10798 h 273396"/>
                <a:gd name="connsiteX44" fmla="*/ 100852 w 249453"/>
                <a:gd name="connsiteY44" fmla="*/ -5743 h 273396"/>
                <a:gd name="connsiteX45" fmla="*/ 111484 w 249453"/>
                <a:gd name="connsiteY45" fmla="*/ 7951 h 273396"/>
                <a:gd name="connsiteX46" fmla="*/ 127195 w 249453"/>
                <a:gd name="connsiteY46" fmla="*/ 28192 h 273396"/>
                <a:gd name="connsiteX47" fmla="*/ 146438 w 249453"/>
                <a:gd name="connsiteY47" fmla="*/ 52966 h 273396"/>
                <a:gd name="connsiteX48" fmla="*/ 167518 w 249453"/>
                <a:gd name="connsiteY48" fmla="*/ 80122 h 273396"/>
                <a:gd name="connsiteX49" fmla="*/ 188718 w 249453"/>
                <a:gd name="connsiteY49" fmla="*/ 107433 h 273396"/>
                <a:gd name="connsiteX50" fmla="*/ 208486 w 249453"/>
                <a:gd name="connsiteY50" fmla="*/ 132903 h 273396"/>
                <a:gd name="connsiteX51" fmla="*/ 225250 w 249453"/>
                <a:gd name="connsiteY51" fmla="*/ 154481 h 273396"/>
                <a:gd name="connsiteX52" fmla="*/ 237259 w 249453"/>
                <a:gd name="connsiteY52" fmla="*/ 169957 h 273396"/>
                <a:gd name="connsiteX53" fmla="*/ 242958 w 249453"/>
                <a:gd name="connsiteY53" fmla="*/ 177298 h 273396"/>
                <a:gd name="connsiteX54" fmla="*/ 243204 w 249453"/>
                <a:gd name="connsiteY54" fmla="*/ 177608 h 273396"/>
                <a:gd name="connsiteX55" fmla="*/ 244883 w 249453"/>
                <a:gd name="connsiteY55" fmla="*/ 179777 h 273396"/>
                <a:gd name="connsiteX56" fmla="*/ 246156 w 249453"/>
                <a:gd name="connsiteY56" fmla="*/ 183787 h 273396"/>
                <a:gd name="connsiteX57" fmla="*/ 244883 w 249453"/>
                <a:gd name="connsiteY57" fmla="*/ 190624 h 273396"/>
                <a:gd name="connsiteX58" fmla="*/ 219449 w 249453"/>
                <a:gd name="connsiteY58" fmla="*/ 225877 h 273396"/>
                <a:gd name="connsiteX59" fmla="*/ 183238 w 249453"/>
                <a:gd name="connsiteY59" fmla="*/ 250147 h 273396"/>
                <a:gd name="connsiteX60" fmla="*/ 156682 w 249453"/>
                <a:gd name="connsiteY60" fmla="*/ 259056 h 273396"/>
                <a:gd name="connsiteX61" fmla="*/ 150974 w 249453"/>
                <a:gd name="connsiteY61" fmla="*/ 259056 h 273396"/>
                <a:gd name="connsiteX62" fmla="*/ 146235 w 249453"/>
                <a:gd name="connsiteY62" fmla="*/ 256286 h 273396"/>
                <a:gd name="connsiteX63" fmla="*/ 142310 w 249453"/>
                <a:gd name="connsiteY63" fmla="*/ 251231 h 273396"/>
                <a:gd name="connsiteX64" fmla="*/ 131679 w 249453"/>
                <a:gd name="connsiteY64" fmla="*/ 237537 h 273396"/>
                <a:gd name="connsiteX65" fmla="*/ 115966 w 249453"/>
                <a:gd name="connsiteY65" fmla="*/ 217296 h 273396"/>
                <a:gd name="connsiteX66" fmla="*/ 96725 w 249453"/>
                <a:gd name="connsiteY66" fmla="*/ 192523 h 273396"/>
                <a:gd name="connsiteX67" fmla="*/ 75645 w 249453"/>
                <a:gd name="connsiteY67" fmla="*/ 165367 h 273396"/>
                <a:gd name="connsiteX68" fmla="*/ 54445 w 249453"/>
                <a:gd name="connsiteY68" fmla="*/ 138056 h 273396"/>
                <a:gd name="connsiteX69" fmla="*/ 34677 w 249453"/>
                <a:gd name="connsiteY69" fmla="*/ 112604 h 273396"/>
                <a:gd name="connsiteX70" fmla="*/ 17912 w 249453"/>
                <a:gd name="connsiteY70" fmla="*/ 91007 h 273396"/>
                <a:gd name="connsiteX71" fmla="*/ 5903 w 249453"/>
                <a:gd name="connsiteY71" fmla="*/ 75531 h 273396"/>
                <a:gd name="connsiteX72" fmla="*/ 205 w 249453"/>
                <a:gd name="connsiteY72" fmla="*/ 68190 h 273396"/>
                <a:gd name="connsiteX73" fmla="*/ -41 w 249453"/>
                <a:gd name="connsiteY73" fmla="*/ 67880 h 273396"/>
                <a:gd name="connsiteX74" fmla="*/ -3185 w 249453"/>
                <a:gd name="connsiteY74" fmla="*/ 60288 h 273396"/>
                <a:gd name="connsiteX75" fmla="*/ -41 w 249453"/>
                <a:gd name="connsiteY75" fmla="*/ 52695 h 273396"/>
                <a:gd name="connsiteX76" fmla="*/ 8100 w 249453"/>
                <a:gd name="connsiteY76" fmla="*/ 46380 h 273396"/>
                <a:gd name="connsiteX77" fmla="*/ 27644 w 249453"/>
                <a:gd name="connsiteY77" fmla="*/ 31195 h 273396"/>
                <a:gd name="connsiteX78" fmla="*/ 51187 w 249453"/>
                <a:gd name="connsiteY78" fmla="*/ 12929 h 273396"/>
                <a:gd name="connsiteX79" fmla="*/ 71641 w 249453"/>
                <a:gd name="connsiteY79" fmla="*/ -2954 h 273396"/>
                <a:gd name="connsiteX80" fmla="*/ 81599 w 249453"/>
                <a:gd name="connsiteY80" fmla="*/ -10701 h 273396"/>
                <a:gd name="connsiteX81" fmla="*/ 81742 w 249453"/>
                <a:gd name="connsiteY81" fmla="*/ -10798 h 273396"/>
                <a:gd name="connsiteX82" fmla="*/ 85198 w 249453"/>
                <a:gd name="connsiteY82" fmla="*/ -13026 h 273396"/>
                <a:gd name="connsiteX83" fmla="*/ 89333 w 249453"/>
                <a:gd name="connsiteY83" fmla="*/ -13955 h 273396"/>
                <a:gd name="connsiteX84" fmla="*/ 96928 w 249453"/>
                <a:gd name="connsiteY84" fmla="*/ -10798 h 273396"/>
                <a:gd name="connsiteX85" fmla="*/ 100070 w 249453"/>
                <a:gd name="connsiteY85" fmla="*/ -3205 h 273396"/>
                <a:gd name="connsiteX86" fmla="*/ 96928 w 249453"/>
                <a:gd name="connsiteY86" fmla="*/ 4387 h 27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9453" h="273396">
                  <a:moveTo>
                    <a:pt x="96928" y="4387"/>
                  </a:moveTo>
                  <a:cubicBezTo>
                    <a:pt x="94212" y="6499"/>
                    <a:pt x="91501" y="8591"/>
                    <a:pt x="88785" y="10702"/>
                  </a:cubicBezTo>
                  <a:cubicBezTo>
                    <a:pt x="82271" y="15757"/>
                    <a:pt x="75757" y="20813"/>
                    <a:pt x="69241" y="25887"/>
                  </a:cubicBezTo>
                  <a:cubicBezTo>
                    <a:pt x="61393" y="31969"/>
                    <a:pt x="53546" y="38071"/>
                    <a:pt x="45698" y="44153"/>
                  </a:cubicBezTo>
                  <a:cubicBezTo>
                    <a:pt x="38880" y="49441"/>
                    <a:pt x="32064" y="54748"/>
                    <a:pt x="25244" y="60036"/>
                  </a:cubicBezTo>
                  <a:cubicBezTo>
                    <a:pt x="21928" y="62612"/>
                    <a:pt x="18658" y="65266"/>
                    <a:pt x="15288" y="67764"/>
                  </a:cubicBezTo>
                  <a:lnTo>
                    <a:pt x="15143" y="67880"/>
                  </a:lnTo>
                  <a:cubicBezTo>
                    <a:pt x="15143" y="62806"/>
                    <a:pt x="15143" y="57750"/>
                    <a:pt x="15143" y="52695"/>
                  </a:cubicBezTo>
                  <a:cubicBezTo>
                    <a:pt x="16452" y="54380"/>
                    <a:pt x="17761" y="56065"/>
                    <a:pt x="19069" y="57750"/>
                  </a:cubicBezTo>
                  <a:cubicBezTo>
                    <a:pt x="22613" y="62321"/>
                    <a:pt x="26156" y="66873"/>
                    <a:pt x="29701" y="71444"/>
                  </a:cubicBezTo>
                  <a:cubicBezTo>
                    <a:pt x="34936" y="78185"/>
                    <a:pt x="40176" y="84926"/>
                    <a:pt x="45411" y="91666"/>
                  </a:cubicBezTo>
                  <a:cubicBezTo>
                    <a:pt x="51826" y="99937"/>
                    <a:pt x="58241" y="108207"/>
                    <a:pt x="64655" y="116478"/>
                  </a:cubicBezTo>
                  <a:cubicBezTo>
                    <a:pt x="71682" y="125504"/>
                    <a:pt x="78709" y="134569"/>
                    <a:pt x="85734" y="143615"/>
                  </a:cubicBezTo>
                  <a:cubicBezTo>
                    <a:pt x="92800" y="152718"/>
                    <a:pt x="99868" y="161822"/>
                    <a:pt x="106934" y="170926"/>
                  </a:cubicBezTo>
                  <a:cubicBezTo>
                    <a:pt x="113524" y="179409"/>
                    <a:pt x="120113" y="187893"/>
                    <a:pt x="126704" y="196377"/>
                  </a:cubicBezTo>
                  <a:cubicBezTo>
                    <a:pt x="132293" y="203582"/>
                    <a:pt x="137881" y="210788"/>
                    <a:pt x="143469" y="217974"/>
                  </a:cubicBezTo>
                  <a:cubicBezTo>
                    <a:pt x="147470" y="223146"/>
                    <a:pt x="151474" y="228298"/>
                    <a:pt x="155478" y="233450"/>
                  </a:cubicBezTo>
                  <a:cubicBezTo>
                    <a:pt x="157376" y="235891"/>
                    <a:pt x="159309" y="238312"/>
                    <a:pt x="161174" y="240791"/>
                  </a:cubicBezTo>
                  <a:cubicBezTo>
                    <a:pt x="161256" y="240888"/>
                    <a:pt x="161339" y="241004"/>
                    <a:pt x="161420" y="241101"/>
                  </a:cubicBezTo>
                  <a:cubicBezTo>
                    <a:pt x="157940" y="240191"/>
                    <a:pt x="154455" y="239261"/>
                    <a:pt x="150974" y="238331"/>
                  </a:cubicBezTo>
                  <a:cubicBezTo>
                    <a:pt x="158767" y="236530"/>
                    <a:pt x="166412" y="234128"/>
                    <a:pt x="173791" y="231029"/>
                  </a:cubicBezTo>
                  <a:cubicBezTo>
                    <a:pt x="172937" y="231397"/>
                    <a:pt x="172081" y="231746"/>
                    <a:pt x="171227" y="232113"/>
                  </a:cubicBezTo>
                  <a:cubicBezTo>
                    <a:pt x="180393" y="228240"/>
                    <a:pt x="189070" y="223281"/>
                    <a:pt x="196967" y="217219"/>
                  </a:cubicBezTo>
                  <a:cubicBezTo>
                    <a:pt x="196241" y="217780"/>
                    <a:pt x="195516" y="218342"/>
                    <a:pt x="194792" y="218904"/>
                  </a:cubicBezTo>
                  <a:cubicBezTo>
                    <a:pt x="202309" y="213093"/>
                    <a:pt x="209026" y="206333"/>
                    <a:pt x="214843" y="198818"/>
                  </a:cubicBezTo>
                  <a:cubicBezTo>
                    <a:pt x="214283" y="199534"/>
                    <a:pt x="213723" y="200270"/>
                    <a:pt x="213164" y="200987"/>
                  </a:cubicBezTo>
                  <a:cubicBezTo>
                    <a:pt x="218254" y="194382"/>
                    <a:pt x="222622" y="187254"/>
                    <a:pt x="226339" y="179777"/>
                  </a:cubicBezTo>
                  <a:cubicBezTo>
                    <a:pt x="226900" y="184116"/>
                    <a:pt x="227458" y="188455"/>
                    <a:pt x="228020" y="192794"/>
                  </a:cubicBezTo>
                  <a:cubicBezTo>
                    <a:pt x="226709" y="191108"/>
                    <a:pt x="225401" y="189423"/>
                    <a:pt x="224094" y="187738"/>
                  </a:cubicBezTo>
                  <a:cubicBezTo>
                    <a:pt x="220549" y="183167"/>
                    <a:pt x="217005" y="178615"/>
                    <a:pt x="213462" y="174044"/>
                  </a:cubicBezTo>
                  <a:cubicBezTo>
                    <a:pt x="208224" y="167304"/>
                    <a:pt x="202987" y="160544"/>
                    <a:pt x="197750" y="153803"/>
                  </a:cubicBezTo>
                  <a:cubicBezTo>
                    <a:pt x="191336" y="145532"/>
                    <a:pt x="184921" y="137281"/>
                    <a:pt x="178506" y="129029"/>
                  </a:cubicBezTo>
                  <a:cubicBezTo>
                    <a:pt x="171481" y="119965"/>
                    <a:pt x="164455" y="110919"/>
                    <a:pt x="157428" y="101874"/>
                  </a:cubicBezTo>
                  <a:cubicBezTo>
                    <a:pt x="150360" y="92770"/>
                    <a:pt x="143294" y="83667"/>
                    <a:pt x="136228" y="74563"/>
                  </a:cubicBezTo>
                  <a:cubicBezTo>
                    <a:pt x="129637" y="66079"/>
                    <a:pt x="123048" y="57595"/>
                    <a:pt x="116458" y="49092"/>
                  </a:cubicBezTo>
                  <a:cubicBezTo>
                    <a:pt x="110870" y="41906"/>
                    <a:pt x="105282" y="34701"/>
                    <a:pt x="99696" y="27515"/>
                  </a:cubicBezTo>
                  <a:cubicBezTo>
                    <a:pt x="95692" y="22362"/>
                    <a:pt x="91688" y="17191"/>
                    <a:pt x="87687" y="12038"/>
                  </a:cubicBezTo>
                  <a:cubicBezTo>
                    <a:pt x="85787" y="9598"/>
                    <a:pt x="83886" y="7138"/>
                    <a:pt x="81988" y="4697"/>
                  </a:cubicBezTo>
                  <a:cubicBezTo>
                    <a:pt x="81907" y="4601"/>
                    <a:pt x="81824" y="4484"/>
                    <a:pt x="81742" y="4387"/>
                  </a:cubicBezTo>
                  <a:cubicBezTo>
                    <a:pt x="80694" y="3419"/>
                    <a:pt x="79954" y="2257"/>
                    <a:pt x="79523" y="920"/>
                  </a:cubicBezTo>
                  <a:cubicBezTo>
                    <a:pt x="78850" y="-358"/>
                    <a:pt x="78542" y="-1733"/>
                    <a:pt x="78597" y="-3205"/>
                  </a:cubicBezTo>
                  <a:cubicBezTo>
                    <a:pt x="78597" y="-5840"/>
                    <a:pt x="79767" y="-8997"/>
                    <a:pt x="81742" y="-10798"/>
                  </a:cubicBezTo>
                  <a:cubicBezTo>
                    <a:pt x="83788" y="-12677"/>
                    <a:pt x="86474" y="-14072"/>
                    <a:pt x="89333" y="-13955"/>
                  </a:cubicBezTo>
                  <a:cubicBezTo>
                    <a:pt x="91969" y="-13820"/>
                    <a:pt x="95227" y="-12987"/>
                    <a:pt x="96928" y="-10798"/>
                  </a:cubicBezTo>
                  <a:cubicBezTo>
                    <a:pt x="98235" y="-9113"/>
                    <a:pt x="99545" y="-7428"/>
                    <a:pt x="100852" y="-5743"/>
                  </a:cubicBezTo>
                  <a:cubicBezTo>
                    <a:pt x="104395" y="-1191"/>
                    <a:pt x="107939" y="3380"/>
                    <a:pt x="111484" y="7951"/>
                  </a:cubicBezTo>
                  <a:cubicBezTo>
                    <a:pt x="116721" y="14692"/>
                    <a:pt x="121959" y="21432"/>
                    <a:pt x="127195" y="28192"/>
                  </a:cubicBezTo>
                  <a:cubicBezTo>
                    <a:pt x="133610" y="36444"/>
                    <a:pt x="140023" y="44715"/>
                    <a:pt x="146438" y="52966"/>
                  </a:cubicBezTo>
                  <a:cubicBezTo>
                    <a:pt x="153463" y="62011"/>
                    <a:pt x="160491" y="71076"/>
                    <a:pt x="167518" y="80122"/>
                  </a:cubicBezTo>
                  <a:cubicBezTo>
                    <a:pt x="174584" y="89225"/>
                    <a:pt x="181652" y="98329"/>
                    <a:pt x="188718" y="107433"/>
                  </a:cubicBezTo>
                  <a:cubicBezTo>
                    <a:pt x="195307" y="115917"/>
                    <a:pt x="201897" y="124400"/>
                    <a:pt x="208486" y="132903"/>
                  </a:cubicBezTo>
                  <a:cubicBezTo>
                    <a:pt x="214074" y="140090"/>
                    <a:pt x="219664" y="147295"/>
                    <a:pt x="225250" y="154481"/>
                  </a:cubicBezTo>
                  <a:cubicBezTo>
                    <a:pt x="229252" y="159633"/>
                    <a:pt x="233256" y="164786"/>
                    <a:pt x="237259" y="169957"/>
                  </a:cubicBezTo>
                  <a:cubicBezTo>
                    <a:pt x="239159" y="172398"/>
                    <a:pt x="241058" y="174838"/>
                    <a:pt x="242958" y="177298"/>
                  </a:cubicBezTo>
                  <a:cubicBezTo>
                    <a:pt x="243039" y="177395"/>
                    <a:pt x="243122" y="177492"/>
                    <a:pt x="243204" y="177608"/>
                  </a:cubicBezTo>
                  <a:cubicBezTo>
                    <a:pt x="243763" y="178325"/>
                    <a:pt x="244323" y="179061"/>
                    <a:pt x="244883" y="179777"/>
                  </a:cubicBezTo>
                  <a:cubicBezTo>
                    <a:pt x="245667" y="181017"/>
                    <a:pt x="246090" y="182334"/>
                    <a:pt x="246156" y="183787"/>
                  </a:cubicBezTo>
                  <a:cubicBezTo>
                    <a:pt x="246491" y="186266"/>
                    <a:pt x="246010" y="188358"/>
                    <a:pt x="244883" y="190624"/>
                  </a:cubicBezTo>
                  <a:cubicBezTo>
                    <a:pt x="238417" y="203602"/>
                    <a:pt x="229860" y="215746"/>
                    <a:pt x="219449" y="225877"/>
                  </a:cubicBezTo>
                  <a:cubicBezTo>
                    <a:pt x="208990" y="236045"/>
                    <a:pt x="196624" y="244355"/>
                    <a:pt x="183238" y="250147"/>
                  </a:cubicBezTo>
                  <a:cubicBezTo>
                    <a:pt x="174626" y="253885"/>
                    <a:pt x="165827" y="256926"/>
                    <a:pt x="156682" y="259056"/>
                  </a:cubicBezTo>
                  <a:cubicBezTo>
                    <a:pt x="154778" y="259560"/>
                    <a:pt x="152876" y="259560"/>
                    <a:pt x="150974" y="259056"/>
                  </a:cubicBezTo>
                  <a:cubicBezTo>
                    <a:pt x="149156" y="258533"/>
                    <a:pt x="147575" y="257604"/>
                    <a:pt x="146235" y="256286"/>
                  </a:cubicBezTo>
                  <a:cubicBezTo>
                    <a:pt x="144927" y="254601"/>
                    <a:pt x="143620" y="252916"/>
                    <a:pt x="142310" y="251231"/>
                  </a:cubicBezTo>
                  <a:cubicBezTo>
                    <a:pt x="138768" y="246660"/>
                    <a:pt x="135223" y="242108"/>
                    <a:pt x="131679" y="237537"/>
                  </a:cubicBezTo>
                  <a:cubicBezTo>
                    <a:pt x="126441" y="230796"/>
                    <a:pt x="121204" y="224036"/>
                    <a:pt x="115966" y="217296"/>
                  </a:cubicBezTo>
                  <a:cubicBezTo>
                    <a:pt x="109553" y="209045"/>
                    <a:pt x="103138" y="200774"/>
                    <a:pt x="96725" y="192523"/>
                  </a:cubicBezTo>
                  <a:cubicBezTo>
                    <a:pt x="89697" y="183458"/>
                    <a:pt x="82672" y="174412"/>
                    <a:pt x="75645" y="165367"/>
                  </a:cubicBezTo>
                  <a:cubicBezTo>
                    <a:pt x="68579" y="156263"/>
                    <a:pt x="61511" y="147159"/>
                    <a:pt x="54445" y="138056"/>
                  </a:cubicBezTo>
                  <a:cubicBezTo>
                    <a:pt x="47854" y="129572"/>
                    <a:pt x="41266" y="121088"/>
                    <a:pt x="34677" y="112604"/>
                  </a:cubicBezTo>
                  <a:cubicBezTo>
                    <a:pt x="29088" y="105399"/>
                    <a:pt x="23500" y="98194"/>
                    <a:pt x="17912" y="91007"/>
                  </a:cubicBezTo>
                  <a:cubicBezTo>
                    <a:pt x="13909" y="85836"/>
                    <a:pt x="9905" y="80684"/>
                    <a:pt x="5903" y="75531"/>
                  </a:cubicBezTo>
                  <a:cubicBezTo>
                    <a:pt x="4003" y="73091"/>
                    <a:pt x="2103" y="70650"/>
                    <a:pt x="205" y="68190"/>
                  </a:cubicBezTo>
                  <a:cubicBezTo>
                    <a:pt x="124" y="68093"/>
                    <a:pt x="40" y="67977"/>
                    <a:pt x="-41" y="67880"/>
                  </a:cubicBezTo>
                  <a:cubicBezTo>
                    <a:pt x="-1786" y="65633"/>
                    <a:pt x="-3322" y="63309"/>
                    <a:pt x="-3185" y="60288"/>
                  </a:cubicBezTo>
                  <a:cubicBezTo>
                    <a:pt x="-3069" y="57653"/>
                    <a:pt x="-2230" y="54399"/>
                    <a:pt x="-41" y="52695"/>
                  </a:cubicBezTo>
                  <a:cubicBezTo>
                    <a:pt x="2673" y="50583"/>
                    <a:pt x="5384" y="48472"/>
                    <a:pt x="8100" y="46380"/>
                  </a:cubicBezTo>
                  <a:cubicBezTo>
                    <a:pt x="14614" y="41325"/>
                    <a:pt x="21130" y="36250"/>
                    <a:pt x="27644" y="31195"/>
                  </a:cubicBezTo>
                  <a:cubicBezTo>
                    <a:pt x="35492" y="25113"/>
                    <a:pt x="43339" y="19011"/>
                    <a:pt x="51187" y="12929"/>
                  </a:cubicBezTo>
                  <a:cubicBezTo>
                    <a:pt x="58005" y="7622"/>
                    <a:pt x="64823" y="2334"/>
                    <a:pt x="71641" y="-2954"/>
                  </a:cubicBezTo>
                  <a:cubicBezTo>
                    <a:pt x="74961" y="-5530"/>
                    <a:pt x="78279" y="-8125"/>
                    <a:pt x="81599" y="-10701"/>
                  </a:cubicBezTo>
                  <a:lnTo>
                    <a:pt x="81742" y="-10798"/>
                  </a:lnTo>
                  <a:cubicBezTo>
                    <a:pt x="82715" y="-11844"/>
                    <a:pt x="83867" y="-12580"/>
                    <a:pt x="85198" y="-13026"/>
                  </a:cubicBezTo>
                  <a:cubicBezTo>
                    <a:pt x="86476" y="-13704"/>
                    <a:pt x="87855" y="-13994"/>
                    <a:pt x="89333" y="-13955"/>
                  </a:cubicBezTo>
                  <a:cubicBezTo>
                    <a:pt x="91967" y="-13955"/>
                    <a:pt x="95113" y="-12774"/>
                    <a:pt x="96928" y="-10798"/>
                  </a:cubicBezTo>
                  <a:cubicBezTo>
                    <a:pt x="98805" y="-8764"/>
                    <a:pt x="100199" y="-6072"/>
                    <a:pt x="100070" y="-3205"/>
                  </a:cubicBezTo>
                  <a:cubicBezTo>
                    <a:pt x="99953" y="-571"/>
                    <a:pt x="99115" y="2683"/>
                    <a:pt x="96928" y="4387"/>
                  </a:cubicBez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D979B01-21DD-5CE3-02EE-2E9C475D6EC3}"/>
                </a:ext>
              </a:extLst>
            </p:cNvPr>
            <p:cNvSpPr/>
            <p:nvPr/>
          </p:nvSpPr>
          <p:spPr>
            <a:xfrm flipV="1">
              <a:off x="5252673" y="3618044"/>
              <a:ext cx="311080" cy="343600"/>
            </a:xfrm>
            <a:custGeom>
              <a:avLst/>
              <a:gdLst>
                <a:gd name="connsiteX0" fmla="*/ 78574 w 228059"/>
                <a:gd name="connsiteY0" fmla="*/ -14016 h 251900"/>
                <a:gd name="connsiteX1" fmla="*/ -3208 w 228059"/>
                <a:gd name="connsiteY1" fmla="*/ 49490 h 251900"/>
                <a:gd name="connsiteX2" fmla="*/ 143068 w 228059"/>
                <a:gd name="connsiteY2" fmla="*/ 237884 h 251900"/>
                <a:gd name="connsiteX3" fmla="*/ 224852 w 228059"/>
                <a:gd name="connsiteY3" fmla="*/ 174398 h 251900"/>
                <a:gd name="connsiteX4" fmla="*/ 78574 w 228059"/>
                <a:gd name="connsiteY4" fmla="*/ -14016 h 25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059" h="251900">
                  <a:moveTo>
                    <a:pt x="78574" y="-14016"/>
                  </a:moveTo>
                  <a:lnTo>
                    <a:pt x="-3208" y="49490"/>
                  </a:lnTo>
                  <a:lnTo>
                    <a:pt x="143068" y="237884"/>
                  </a:lnTo>
                  <a:cubicBezTo>
                    <a:pt x="182420" y="228774"/>
                    <a:pt x="208803" y="206730"/>
                    <a:pt x="224852" y="174398"/>
                  </a:cubicBezTo>
                  <a:lnTo>
                    <a:pt x="78574" y="-14016"/>
                  </a:lnTo>
                </a:path>
              </a:pathLst>
            </a:custGeom>
            <a:ln w="19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3D80C9AC-DED8-F6B7-9C07-4331DFBD68F6}"/>
                </a:ext>
              </a:extLst>
            </p:cNvPr>
            <p:cNvSpPr/>
            <p:nvPr/>
          </p:nvSpPr>
          <p:spPr>
            <a:xfrm flipV="1">
              <a:off x="5347475" y="3737558"/>
              <a:ext cx="183835" cy="222764"/>
            </a:xfrm>
            <a:custGeom>
              <a:avLst/>
              <a:gdLst>
                <a:gd name="connsiteX0" fmla="*/ 9606 w 134773"/>
                <a:gd name="connsiteY0" fmla="*/ -14180 h 163313"/>
                <a:gd name="connsiteX1" fmla="*/ 4962 w 134773"/>
                <a:gd name="connsiteY1" fmla="*/ -10540 h 163313"/>
                <a:gd name="connsiteX2" fmla="*/ -3422 w 134773"/>
                <a:gd name="connsiteY2" fmla="*/ -3953 h 163313"/>
                <a:gd name="connsiteX3" fmla="*/ 115437 w 134773"/>
                <a:gd name="connsiteY3" fmla="*/ 149133 h 163313"/>
                <a:gd name="connsiteX4" fmla="*/ 131351 w 134773"/>
                <a:gd name="connsiteY4" fmla="*/ 142622 h 163313"/>
                <a:gd name="connsiteX5" fmla="*/ 9606 w 134773"/>
                <a:gd name="connsiteY5" fmla="*/ -14180 h 16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773" h="163313">
                  <a:moveTo>
                    <a:pt x="9606" y="-14180"/>
                  </a:moveTo>
                  <a:cubicBezTo>
                    <a:pt x="8058" y="-12960"/>
                    <a:pt x="6508" y="-11760"/>
                    <a:pt x="4962" y="-10540"/>
                  </a:cubicBezTo>
                  <a:cubicBezTo>
                    <a:pt x="2166" y="-8344"/>
                    <a:pt x="-628" y="-6149"/>
                    <a:pt x="-3422" y="-3953"/>
                  </a:cubicBezTo>
                  <a:lnTo>
                    <a:pt x="115437" y="149133"/>
                  </a:lnTo>
                  <a:cubicBezTo>
                    <a:pt x="120586" y="146619"/>
                    <a:pt x="125913" y="144442"/>
                    <a:pt x="131351" y="142622"/>
                  </a:cubicBezTo>
                  <a:lnTo>
                    <a:pt x="9606" y="-14180"/>
                  </a:lnTo>
                </a:path>
              </a:pathLst>
            </a:custGeom>
            <a:ln w="18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9B5DC08D-0056-3FA4-FBA6-561016C869F9}"/>
                </a:ext>
              </a:extLst>
            </p:cNvPr>
            <p:cNvSpPr/>
            <p:nvPr/>
          </p:nvSpPr>
          <p:spPr>
            <a:xfrm flipV="1">
              <a:off x="5423244" y="3414163"/>
              <a:ext cx="192705" cy="326762"/>
            </a:xfrm>
            <a:custGeom>
              <a:avLst/>
              <a:gdLst>
                <a:gd name="connsiteX0" fmla="*/ 96760 w 141276"/>
                <a:gd name="connsiteY0" fmla="*/ 225290 h 239556"/>
                <a:gd name="connsiteX1" fmla="*/ -1530 w 141276"/>
                <a:gd name="connsiteY1" fmla="*/ 85815 h 239556"/>
                <a:gd name="connsiteX2" fmla="*/ 137955 w 141276"/>
                <a:gd name="connsiteY2" fmla="*/ -12473 h 239556"/>
                <a:gd name="connsiteX3" fmla="*/ 96760 w 141276"/>
                <a:gd name="connsiteY3" fmla="*/ 225290 h 2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76" h="239556">
                  <a:moveTo>
                    <a:pt x="96760" y="225290"/>
                  </a:moveTo>
                  <a:cubicBezTo>
                    <a:pt x="31098" y="213906"/>
                    <a:pt x="-12906" y="151468"/>
                    <a:pt x="-1530" y="85815"/>
                  </a:cubicBezTo>
                  <a:cubicBezTo>
                    <a:pt x="9847" y="20141"/>
                    <a:pt x="72298" y="-23857"/>
                    <a:pt x="137955" y="-12473"/>
                  </a:cubicBezTo>
                  <a:lnTo>
                    <a:pt x="96760" y="225290"/>
                  </a:ln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A3FA7CDD-9BF9-1A15-6F84-5E0148A7B0B3}"/>
                </a:ext>
              </a:extLst>
            </p:cNvPr>
            <p:cNvSpPr/>
            <p:nvPr/>
          </p:nvSpPr>
          <p:spPr>
            <a:xfrm flipV="1">
              <a:off x="5408605" y="3399506"/>
              <a:ext cx="221992" cy="356068"/>
            </a:xfrm>
            <a:custGeom>
              <a:avLst/>
              <a:gdLst>
                <a:gd name="connsiteX0" fmla="*/ 104650 w 162747"/>
                <a:gd name="connsiteY0" fmla="*/ 246440 h 261041"/>
                <a:gd name="connsiteX1" fmla="*/ 66328 w 162747"/>
                <a:gd name="connsiteY1" fmla="*/ 233191 h 261041"/>
                <a:gd name="connsiteX2" fmla="*/ 34871 w 162747"/>
                <a:gd name="connsiteY2" fmla="*/ 209799 h 261041"/>
                <a:gd name="connsiteX3" fmla="*/ 11809 w 162747"/>
                <a:gd name="connsiteY3" fmla="*/ 178352 h 261041"/>
                <a:gd name="connsiteX4" fmla="*/ -1046 w 162747"/>
                <a:gd name="connsiteY4" fmla="*/ 141366 h 261041"/>
                <a:gd name="connsiteX5" fmla="*/ -3275 w 162747"/>
                <a:gd name="connsiteY5" fmla="*/ 120246 h 261041"/>
                <a:gd name="connsiteX6" fmla="*/ -1857 w 162747"/>
                <a:gd name="connsiteY6" fmla="*/ 98436 h 261041"/>
                <a:gd name="connsiteX7" fmla="*/ 10064 w 162747"/>
                <a:gd name="connsiteY7" fmla="*/ 59462 h 261041"/>
                <a:gd name="connsiteX8" fmla="*/ 32408 w 162747"/>
                <a:gd name="connsiteY8" fmla="*/ 27143 h 261041"/>
                <a:gd name="connsiteX9" fmla="*/ 62923 w 162747"/>
                <a:gd name="connsiteY9" fmla="*/ 3101 h 261041"/>
                <a:gd name="connsiteX10" fmla="*/ 99363 w 162747"/>
                <a:gd name="connsiteY10" fmla="*/ -11040 h 261041"/>
                <a:gd name="connsiteX11" fmla="*/ 139654 w 162747"/>
                <a:gd name="connsiteY11" fmla="*/ -13657 h 261041"/>
                <a:gd name="connsiteX12" fmla="*/ 151559 w 162747"/>
                <a:gd name="connsiteY12" fmla="*/ -12054 h 261041"/>
                <a:gd name="connsiteX13" fmla="*/ 157976 w 162747"/>
                <a:gd name="connsiteY13" fmla="*/ -7104 h 261041"/>
                <a:gd name="connsiteX14" fmla="*/ 159058 w 162747"/>
                <a:gd name="connsiteY14" fmla="*/ -4548 h 261041"/>
                <a:gd name="connsiteX15" fmla="*/ 159058 w 162747"/>
                <a:gd name="connsiteY15" fmla="*/ 1153 h 261041"/>
                <a:gd name="connsiteX16" fmla="*/ 157952 w 162747"/>
                <a:gd name="connsiteY16" fmla="*/ 7544 h 261041"/>
                <a:gd name="connsiteX17" fmla="*/ 154955 w 162747"/>
                <a:gd name="connsiteY17" fmla="*/ 24830 h 261041"/>
                <a:gd name="connsiteX18" fmla="*/ 150526 w 162747"/>
                <a:gd name="connsiteY18" fmla="*/ 50393 h 261041"/>
                <a:gd name="connsiteX19" fmla="*/ 145107 w 162747"/>
                <a:gd name="connsiteY19" fmla="*/ 81678 h 261041"/>
                <a:gd name="connsiteX20" fmla="*/ 139187 w 162747"/>
                <a:gd name="connsiteY20" fmla="*/ 115843 h 261041"/>
                <a:gd name="connsiteX21" fmla="*/ 133214 w 162747"/>
                <a:gd name="connsiteY21" fmla="*/ 150313 h 261041"/>
                <a:gd name="connsiteX22" fmla="*/ 127627 w 162747"/>
                <a:gd name="connsiteY22" fmla="*/ 182572 h 261041"/>
                <a:gd name="connsiteX23" fmla="*/ 122920 w 162747"/>
                <a:gd name="connsiteY23" fmla="*/ 209718 h 261041"/>
                <a:gd name="connsiteX24" fmla="*/ 119536 w 162747"/>
                <a:gd name="connsiteY24" fmla="*/ 229255 h 261041"/>
                <a:gd name="connsiteX25" fmla="*/ 117927 w 162747"/>
                <a:gd name="connsiteY25" fmla="*/ 238547 h 261041"/>
                <a:gd name="connsiteX26" fmla="*/ 117858 w 162747"/>
                <a:gd name="connsiteY26" fmla="*/ 238933 h 261041"/>
                <a:gd name="connsiteX27" fmla="*/ 112924 w 162747"/>
                <a:gd name="connsiteY27" fmla="*/ 245344 h 261041"/>
                <a:gd name="connsiteX28" fmla="*/ 104650 w 162747"/>
                <a:gd name="connsiteY28" fmla="*/ 246440 h 261041"/>
                <a:gd name="connsiteX29" fmla="*/ 98233 w 162747"/>
                <a:gd name="connsiteY29" fmla="*/ 241509 h 261041"/>
                <a:gd name="connsiteX30" fmla="*/ 97152 w 162747"/>
                <a:gd name="connsiteY30" fmla="*/ 238933 h 261041"/>
                <a:gd name="connsiteX31" fmla="*/ 97152 w 162747"/>
                <a:gd name="connsiteY31" fmla="*/ 233232 h 261041"/>
                <a:gd name="connsiteX32" fmla="*/ 98258 w 162747"/>
                <a:gd name="connsiteY32" fmla="*/ 226841 h 261041"/>
                <a:gd name="connsiteX33" fmla="*/ 101254 w 162747"/>
                <a:gd name="connsiteY33" fmla="*/ 209555 h 261041"/>
                <a:gd name="connsiteX34" fmla="*/ 105681 w 162747"/>
                <a:gd name="connsiteY34" fmla="*/ 184012 h 261041"/>
                <a:gd name="connsiteX35" fmla="*/ 111102 w 162747"/>
                <a:gd name="connsiteY35" fmla="*/ 152707 h 261041"/>
                <a:gd name="connsiteX36" fmla="*/ 117022 w 162747"/>
                <a:gd name="connsiteY36" fmla="*/ 118562 h 261041"/>
                <a:gd name="connsiteX37" fmla="*/ 122993 w 162747"/>
                <a:gd name="connsiteY37" fmla="*/ 84072 h 261041"/>
                <a:gd name="connsiteX38" fmla="*/ 128583 w 162747"/>
                <a:gd name="connsiteY38" fmla="*/ 51813 h 261041"/>
                <a:gd name="connsiteX39" fmla="*/ 133289 w 162747"/>
                <a:gd name="connsiteY39" fmla="*/ 24667 h 261041"/>
                <a:gd name="connsiteX40" fmla="*/ 136674 w 162747"/>
                <a:gd name="connsiteY40" fmla="*/ 5130 h 261041"/>
                <a:gd name="connsiteX41" fmla="*/ 138282 w 162747"/>
                <a:gd name="connsiteY41" fmla="*/ -4142 h 261041"/>
                <a:gd name="connsiteX42" fmla="*/ 138349 w 162747"/>
                <a:gd name="connsiteY42" fmla="*/ -4548 h 261041"/>
                <a:gd name="connsiteX43" fmla="*/ 145850 w 162747"/>
                <a:gd name="connsiteY43" fmla="*/ 8660 h 261041"/>
                <a:gd name="connsiteX44" fmla="*/ 141149 w 162747"/>
                <a:gd name="connsiteY44" fmla="*/ 7930 h 261041"/>
                <a:gd name="connsiteX45" fmla="*/ 144004 w 162747"/>
                <a:gd name="connsiteY45" fmla="*/ 8335 h 261041"/>
                <a:gd name="connsiteX46" fmla="*/ 112062 w 162747"/>
                <a:gd name="connsiteY46" fmla="*/ 8315 h 261041"/>
                <a:gd name="connsiteX47" fmla="*/ 114918 w 162747"/>
                <a:gd name="connsiteY47" fmla="*/ 7930 h 261041"/>
                <a:gd name="connsiteX48" fmla="*/ 84117 w 162747"/>
                <a:gd name="connsiteY48" fmla="*/ 16329 h 261041"/>
                <a:gd name="connsiteX49" fmla="*/ 86681 w 162747"/>
                <a:gd name="connsiteY49" fmla="*/ 15254 h 261041"/>
                <a:gd name="connsiteX50" fmla="*/ 59700 w 162747"/>
                <a:gd name="connsiteY50" fmla="*/ 31038 h 261041"/>
                <a:gd name="connsiteX51" fmla="*/ 61873 w 162747"/>
                <a:gd name="connsiteY51" fmla="*/ 29354 h 261041"/>
                <a:gd name="connsiteX52" fmla="*/ 40168 w 162747"/>
                <a:gd name="connsiteY52" fmla="*/ 51042 h 261041"/>
                <a:gd name="connsiteX53" fmla="*/ 41846 w 162747"/>
                <a:gd name="connsiteY53" fmla="*/ 48871 h 261041"/>
                <a:gd name="connsiteX54" fmla="*/ 26260 w 162747"/>
                <a:gd name="connsiteY54" fmla="*/ 75510 h 261041"/>
                <a:gd name="connsiteX55" fmla="*/ 27342 w 162747"/>
                <a:gd name="connsiteY55" fmla="*/ 72954 h 261041"/>
                <a:gd name="connsiteX56" fmla="*/ 18849 w 162747"/>
                <a:gd name="connsiteY56" fmla="*/ 104157 h 261041"/>
                <a:gd name="connsiteX57" fmla="*/ 19234 w 162747"/>
                <a:gd name="connsiteY57" fmla="*/ 101297 h 261041"/>
                <a:gd name="connsiteX58" fmla="*/ 19222 w 162747"/>
                <a:gd name="connsiteY58" fmla="*/ 133251 h 261041"/>
                <a:gd name="connsiteX59" fmla="*/ 18837 w 162747"/>
                <a:gd name="connsiteY59" fmla="*/ 130390 h 261041"/>
                <a:gd name="connsiteX60" fmla="*/ 27248 w 162747"/>
                <a:gd name="connsiteY60" fmla="*/ 161188 h 261041"/>
                <a:gd name="connsiteX61" fmla="*/ 26165 w 162747"/>
                <a:gd name="connsiteY61" fmla="*/ 158631 h 261041"/>
                <a:gd name="connsiteX62" fmla="*/ 41935 w 162747"/>
                <a:gd name="connsiteY62" fmla="*/ 185595 h 261041"/>
                <a:gd name="connsiteX63" fmla="*/ 40257 w 162747"/>
                <a:gd name="connsiteY63" fmla="*/ 183424 h 261041"/>
                <a:gd name="connsiteX64" fmla="*/ 61952 w 162747"/>
                <a:gd name="connsiteY64" fmla="*/ 205132 h 261041"/>
                <a:gd name="connsiteX65" fmla="*/ 59777 w 162747"/>
                <a:gd name="connsiteY65" fmla="*/ 203448 h 261041"/>
                <a:gd name="connsiteX66" fmla="*/ 86423 w 162747"/>
                <a:gd name="connsiteY66" fmla="*/ 219030 h 261041"/>
                <a:gd name="connsiteX67" fmla="*/ 83859 w 162747"/>
                <a:gd name="connsiteY67" fmla="*/ 217955 h 261041"/>
                <a:gd name="connsiteX68" fmla="*/ 110360 w 162747"/>
                <a:gd name="connsiteY68" fmla="*/ 225725 h 261041"/>
                <a:gd name="connsiteX69" fmla="*/ 116775 w 162747"/>
                <a:gd name="connsiteY69" fmla="*/ 230655 h 261041"/>
                <a:gd name="connsiteX70" fmla="*/ 117858 w 162747"/>
                <a:gd name="connsiteY70" fmla="*/ 238933 h 261041"/>
                <a:gd name="connsiteX71" fmla="*/ 112924 w 162747"/>
                <a:gd name="connsiteY71" fmla="*/ 245344 h 261041"/>
                <a:gd name="connsiteX72" fmla="*/ 104650 w 162747"/>
                <a:gd name="connsiteY72" fmla="*/ 246440 h 2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62747" h="261041">
                  <a:moveTo>
                    <a:pt x="104650" y="246440"/>
                  </a:moveTo>
                  <a:cubicBezTo>
                    <a:pt x="91293" y="244106"/>
                    <a:pt x="78318" y="239521"/>
                    <a:pt x="66328" y="233191"/>
                  </a:cubicBezTo>
                  <a:cubicBezTo>
                    <a:pt x="54778" y="227105"/>
                    <a:pt x="44061" y="219070"/>
                    <a:pt x="34871" y="209799"/>
                  </a:cubicBezTo>
                  <a:cubicBezTo>
                    <a:pt x="25727" y="200567"/>
                    <a:pt x="17820" y="189875"/>
                    <a:pt x="11809" y="178352"/>
                  </a:cubicBezTo>
                  <a:cubicBezTo>
                    <a:pt x="5763" y="166767"/>
                    <a:pt x="1267" y="154229"/>
                    <a:pt x="-1046" y="141366"/>
                  </a:cubicBezTo>
                  <a:cubicBezTo>
                    <a:pt x="-2294" y="134387"/>
                    <a:pt x="-3105" y="127306"/>
                    <a:pt x="-3275" y="120246"/>
                  </a:cubicBezTo>
                  <a:cubicBezTo>
                    <a:pt x="-3454" y="112922"/>
                    <a:pt x="-2841" y="105679"/>
                    <a:pt x="-1857" y="98436"/>
                  </a:cubicBezTo>
                  <a:cubicBezTo>
                    <a:pt x="-15" y="84863"/>
                    <a:pt x="4142" y="71797"/>
                    <a:pt x="10064" y="59462"/>
                  </a:cubicBezTo>
                  <a:cubicBezTo>
                    <a:pt x="15743" y="47654"/>
                    <a:pt x="23440" y="36719"/>
                    <a:pt x="32408" y="27143"/>
                  </a:cubicBezTo>
                  <a:cubicBezTo>
                    <a:pt x="41257" y="17709"/>
                    <a:pt x="51690" y="9512"/>
                    <a:pt x="62923" y="3101"/>
                  </a:cubicBezTo>
                  <a:cubicBezTo>
                    <a:pt x="74232" y="-3351"/>
                    <a:pt x="86640" y="-8240"/>
                    <a:pt x="99363" y="-11040"/>
                  </a:cubicBezTo>
                  <a:cubicBezTo>
                    <a:pt x="112539" y="-13941"/>
                    <a:pt x="126217" y="-14956"/>
                    <a:pt x="139654" y="-13657"/>
                  </a:cubicBezTo>
                  <a:cubicBezTo>
                    <a:pt x="143637" y="-13272"/>
                    <a:pt x="147615" y="-12724"/>
                    <a:pt x="151559" y="-12054"/>
                  </a:cubicBezTo>
                  <a:cubicBezTo>
                    <a:pt x="153957" y="-11628"/>
                    <a:pt x="156865" y="-9214"/>
                    <a:pt x="157976" y="-7104"/>
                  </a:cubicBezTo>
                  <a:cubicBezTo>
                    <a:pt x="158335" y="-6252"/>
                    <a:pt x="158697" y="-5400"/>
                    <a:pt x="159058" y="-4548"/>
                  </a:cubicBezTo>
                  <a:cubicBezTo>
                    <a:pt x="159569" y="-2641"/>
                    <a:pt x="159569" y="-754"/>
                    <a:pt x="159058" y="1153"/>
                  </a:cubicBezTo>
                  <a:cubicBezTo>
                    <a:pt x="158688" y="3284"/>
                    <a:pt x="158321" y="5414"/>
                    <a:pt x="157952" y="7544"/>
                  </a:cubicBezTo>
                  <a:cubicBezTo>
                    <a:pt x="156954" y="13306"/>
                    <a:pt x="155954" y="19068"/>
                    <a:pt x="154955" y="24830"/>
                  </a:cubicBezTo>
                  <a:cubicBezTo>
                    <a:pt x="153480" y="33351"/>
                    <a:pt x="152004" y="41872"/>
                    <a:pt x="150526" y="50393"/>
                  </a:cubicBezTo>
                  <a:cubicBezTo>
                    <a:pt x="148719" y="60821"/>
                    <a:pt x="146913" y="71250"/>
                    <a:pt x="145107" y="81678"/>
                  </a:cubicBezTo>
                  <a:cubicBezTo>
                    <a:pt x="143133" y="93060"/>
                    <a:pt x="141161" y="104441"/>
                    <a:pt x="139187" y="115843"/>
                  </a:cubicBezTo>
                  <a:cubicBezTo>
                    <a:pt x="137197" y="127327"/>
                    <a:pt x="135205" y="138830"/>
                    <a:pt x="133214" y="150313"/>
                  </a:cubicBezTo>
                  <a:cubicBezTo>
                    <a:pt x="131352" y="161066"/>
                    <a:pt x="129489" y="171819"/>
                    <a:pt x="127627" y="182572"/>
                  </a:cubicBezTo>
                  <a:cubicBezTo>
                    <a:pt x="126057" y="191620"/>
                    <a:pt x="124488" y="200669"/>
                    <a:pt x="122920" y="209718"/>
                  </a:cubicBezTo>
                  <a:cubicBezTo>
                    <a:pt x="121792" y="216230"/>
                    <a:pt x="120662" y="222743"/>
                    <a:pt x="119536" y="229255"/>
                  </a:cubicBezTo>
                  <a:cubicBezTo>
                    <a:pt x="118998" y="232359"/>
                    <a:pt x="118503" y="235463"/>
                    <a:pt x="117927" y="238547"/>
                  </a:cubicBezTo>
                  <a:cubicBezTo>
                    <a:pt x="117903" y="238669"/>
                    <a:pt x="117883" y="238811"/>
                    <a:pt x="117858" y="238933"/>
                  </a:cubicBezTo>
                  <a:cubicBezTo>
                    <a:pt x="117426" y="241448"/>
                    <a:pt x="115034" y="244127"/>
                    <a:pt x="112924" y="245344"/>
                  </a:cubicBezTo>
                  <a:cubicBezTo>
                    <a:pt x="110623" y="246703"/>
                    <a:pt x="107231" y="247271"/>
                    <a:pt x="104650" y="246440"/>
                  </a:cubicBezTo>
                  <a:cubicBezTo>
                    <a:pt x="102054" y="245587"/>
                    <a:pt x="99546" y="243985"/>
                    <a:pt x="98233" y="241509"/>
                  </a:cubicBezTo>
                  <a:cubicBezTo>
                    <a:pt x="97874" y="240637"/>
                    <a:pt x="97513" y="239785"/>
                    <a:pt x="97152" y="238933"/>
                  </a:cubicBezTo>
                  <a:cubicBezTo>
                    <a:pt x="96639" y="237026"/>
                    <a:pt x="96639" y="235139"/>
                    <a:pt x="97152" y="233232"/>
                  </a:cubicBezTo>
                  <a:cubicBezTo>
                    <a:pt x="97519" y="231101"/>
                    <a:pt x="97888" y="228971"/>
                    <a:pt x="98258" y="226841"/>
                  </a:cubicBezTo>
                  <a:cubicBezTo>
                    <a:pt x="99256" y="221079"/>
                    <a:pt x="100254" y="215317"/>
                    <a:pt x="101254" y="209555"/>
                  </a:cubicBezTo>
                  <a:cubicBezTo>
                    <a:pt x="102729" y="201034"/>
                    <a:pt x="104206" y="192513"/>
                    <a:pt x="105681" y="184012"/>
                  </a:cubicBezTo>
                  <a:cubicBezTo>
                    <a:pt x="107489" y="173564"/>
                    <a:pt x="109294" y="163135"/>
                    <a:pt x="111102" y="152707"/>
                  </a:cubicBezTo>
                  <a:cubicBezTo>
                    <a:pt x="113076" y="141325"/>
                    <a:pt x="115048" y="129944"/>
                    <a:pt x="117022" y="118562"/>
                  </a:cubicBezTo>
                  <a:cubicBezTo>
                    <a:pt x="119011" y="107059"/>
                    <a:pt x="121003" y="95575"/>
                    <a:pt x="122993" y="84072"/>
                  </a:cubicBezTo>
                  <a:cubicBezTo>
                    <a:pt x="124856" y="73339"/>
                    <a:pt x="126720" y="62586"/>
                    <a:pt x="128583" y="51813"/>
                  </a:cubicBezTo>
                  <a:cubicBezTo>
                    <a:pt x="130151" y="42765"/>
                    <a:pt x="131719" y="33716"/>
                    <a:pt x="133289" y="24667"/>
                  </a:cubicBezTo>
                  <a:cubicBezTo>
                    <a:pt x="134418" y="18155"/>
                    <a:pt x="135546" y="11642"/>
                    <a:pt x="136674" y="5130"/>
                  </a:cubicBezTo>
                  <a:cubicBezTo>
                    <a:pt x="137211" y="2026"/>
                    <a:pt x="137718" y="-1058"/>
                    <a:pt x="138282" y="-4142"/>
                  </a:cubicBezTo>
                  <a:cubicBezTo>
                    <a:pt x="138307" y="-4284"/>
                    <a:pt x="138327" y="-4406"/>
                    <a:pt x="138349" y="-4548"/>
                  </a:cubicBezTo>
                  <a:cubicBezTo>
                    <a:pt x="140849" y="-145"/>
                    <a:pt x="143350" y="4257"/>
                    <a:pt x="145850" y="8660"/>
                  </a:cubicBezTo>
                  <a:cubicBezTo>
                    <a:pt x="144288" y="8396"/>
                    <a:pt x="142722" y="8153"/>
                    <a:pt x="141149" y="7930"/>
                  </a:cubicBezTo>
                  <a:cubicBezTo>
                    <a:pt x="142101" y="8072"/>
                    <a:pt x="143052" y="8193"/>
                    <a:pt x="144004" y="8335"/>
                  </a:cubicBezTo>
                  <a:cubicBezTo>
                    <a:pt x="133405" y="6915"/>
                    <a:pt x="122662" y="6915"/>
                    <a:pt x="112062" y="8315"/>
                  </a:cubicBezTo>
                  <a:cubicBezTo>
                    <a:pt x="113015" y="8193"/>
                    <a:pt x="113965" y="8051"/>
                    <a:pt x="114918" y="7930"/>
                  </a:cubicBezTo>
                  <a:cubicBezTo>
                    <a:pt x="104326" y="9370"/>
                    <a:pt x="93967" y="12190"/>
                    <a:pt x="84117" y="16329"/>
                  </a:cubicBezTo>
                  <a:cubicBezTo>
                    <a:pt x="84971" y="15984"/>
                    <a:pt x="85825" y="15619"/>
                    <a:pt x="86681" y="15254"/>
                  </a:cubicBezTo>
                  <a:cubicBezTo>
                    <a:pt x="77052" y="19332"/>
                    <a:pt x="67979" y="24647"/>
                    <a:pt x="59700" y="31038"/>
                  </a:cubicBezTo>
                  <a:cubicBezTo>
                    <a:pt x="60424" y="30470"/>
                    <a:pt x="61148" y="29922"/>
                    <a:pt x="61873" y="29354"/>
                  </a:cubicBezTo>
                  <a:cubicBezTo>
                    <a:pt x="53759" y="35644"/>
                    <a:pt x="46459" y="42927"/>
                    <a:pt x="40168" y="51042"/>
                  </a:cubicBezTo>
                  <a:cubicBezTo>
                    <a:pt x="40728" y="50312"/>
                    <a:pt x="41286" y="49602"/>
                    <a:pt x="41846" y="48871"/>
                  </a:cubicBezTo>
                  <a:cubicBezTo>
                    <a:pt x="35538" y="57048"/>
                    <a:pt x="30298" y="66015"/>
                    <a:pt x="26260" y="75510"/>
                  </a:cubicBezTo>
                  <a:cubicBezTo>
                    <a:pt x="26621" y="74658"/>
                    <a:pt x="26981" y="73806"/>
                    <a:pt x="27342" y="72954"/>
                  </a:cubicBezTo>
                  <a:cubicBezTo>
                    <a:pt x="23142" y="82936"/>
                    <a:pt x="20298" y="93425"/>
                    <a:pt x="18849" y="104157"/>
                  </a:cubicBezTo>
                  <a:cubicBezTo>
                    <a:pt x="18977" y="103204"/>
                    <a:pt x="19107" y="102250"/>
                    <a:pt x="19234" y="101297"/>
                  </a:cubicBezTo>
                  <a:cubicBezTo>
                    <a:pt x="17833" y="111887"/>
                    <a:pt x="17818" y="122640"/>
                    <a:pt x="19222" y="133251"/>
                  </a:cubicBezTo>
                  <a:cubicBezTo>
                    <a:pt x="19094" y="132277"/>
                    <a:pt x="18967" y="131344"/>
                    <a:pt x="18837" y="130390"/>
                  </a:cubicBezTo>
                  <a:cubicBezTo>
                    <a:pt x="20269" y="140981"/>
                    <a:pt x="23103" y="151328"/>
                    <a:pt x="27248" y="161188"/>
                  </a:cubicBezTo>
                  <a:cubicBezTo>
                    <a:pt x="26887" y="160336"/>
                    <a:pt x="26526" y="159463"/>
                    <a:pt x="26165" y="158631"/>
                  </a:cubicBezTo>
                  <a:cubicBezTo>
                    <a:pt x="30245" y="168248"/>
                    <a:pt x="35552" y="177317"/>
                    <a:pt x="41935" y="185595"/>
                  </a:cubicBezTo>
                  <a:cubicBezTo>
                    <a:pt x="41377" y="184864"/>
                    <a:pt x="40817" y="184154"/>
                    <a:pt x="40257" y="183424"/>
                  </a:cubicBezTo>
                  <a:cubicBezTo>
                    <a:pt x="46547" y="191539"/>
                    <a:pt x="53838" y="198843"/>
                    <a:pt x="61952" y="205132"/>
                  </a:cubicBezTo>
                  <a:cubicBezTo>
                    <a:pt x="61227" y="204564"/>
                    <a:pt x="60501" y="204016"/>
                    <a:pt x="59777" y="203448"/>
                  </a:cubicBezTo>
                  <a:cubicBezTo>
                    <a:pt x="67957" y="209758"/>
                    <a:pt x="76916" y="215013"/>
                    <a:pt x="86423" y="219030"/>
                  </a:cubicBezTo>
                  <a:cubicBezTo>
                    <a:pt x="85567" y="218685"/>
                    <a:pt x="84713" y="218320"/>
                    <a:pt x="83859" y="217955"/>
                  </a:cubicBezTo>
                  <a:cubicBezTo>
                    <a:pt x="92370" y="221546"/>
                    <a:pt x="101262" y="224143"/>
                    <a:pt x="110360" y="225725"/>
                  </a:cubicBezTo>
                  <a:cubicBezTo>
                    <a:pt x="112865" y="226171"/>
                    <a:pt x="115541" y="228545"/>
                    <a:pt x="116775" y="230655"/>
                  </a:cubicBezTo>
                  <a:cubicBezTo>
                    <a:pt x="118124" y="232968"/>
                    <a:pt x="118694" y="236356"/>
                    <a:pt x="117858" y="238933"/>
                  </a:cubicBezTo>
                  <a:cubicBezTo>
                    <a:pt x="117018" y="241530"/>
                    <a:pt x="115407" y="244045"/>
                    <a:pt x="112924" y="245344"/>
                  </a:cubicBezTo>
                  <a:cubicBezTo>
                    <a:pt x="110234" y="246784"/>
                    <a:pt x="107641" y="246967"/>
                    <a:pt x="104650" y="246440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E7A16A72-5507-2E1E-B6D1-8EE238B14C01}"/>
                </a:ext>
              </a:extLst>
            </p:cNvPr>
            <p:cNvSpPr/>
            <p:nvPr/>
          </p:nvSpPr>
          <p:spPr>
            <a:xfrm flipV="1">
              <a:off x="5423244" y="3414163"/>
              <a:ext cx="192705" cy="326762"/>
            </a:xfrm>
            <a:custGeom>
              <a:avLst/>
              <a:gdLst>
                <a:gd name="connsiteX0" fmla="*/ 96760 w 141276"/>
                <a:gd name="connsiteY0" fmla="*/ 225290 h 239556"/>
                <a:gd name="connsiteX1" fmla="*/ -1530 w 141276"/>
                <a:gd name="connsiteY1" fmla="*/ 85815 h 239556"/>
                <a:gd name="connsiteX2" fmla="*/ 137955 w 141276"/>
                <a:gd name="connsiteY2" fmla="*/ -12473 h 239556"/>
                <a:gd name="connsiteX3" fmla="*/ 96760 w 141276"/>
                <a:gd name="connsiteY3" fmla="*/ 225290 h 23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76" h="239556">
                  <a:moveTo>
                    <a:pt x="96760" y="225290"/>
                  </a:moveTo>
                  <a:cubicBezTo>
                    <a:pt x="31098" y="213906"/>
                    <a:pt x="-12906" y="151468"/>
                    <a:pt x="-1530" y="85815"/>
                  </a:cubicBezTo>
                  <a:cubicBezTo>
                    <a:pt x="9847" y="20141"/>
                    <a:pt x="72298" y="-23857"/>
                    <a:pt x="137955" y="-12473"/>
                  </a:cubicBezTo>
                  <a:lnTo>
                    <a:pt x="96760" y="225290"/>
                  </a:ln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CA23F464-05BE-2134-3F0B-820F89409864}"/>
                </a:ext>
              </a:extLst>
            </p:cNvPr>
            <p:cNvSpPr/>
            <p:nvPr/>
          </p:nvSpPr>
          <p:spPr>
            <a:xfrm flipV="1">
              <a:off x="5422618" y="3413462"/>
              <a:ext cx="194039" cy="328118"/>
            </a:xfrm>
            <a:custGeom>
              <a:avLst/>
              <a:gdLst>
                <a:gd name="connsiteX0" fmla="*/ 96852 w 142254"/>
                <a:gd name="connsiteY0" fmla="*/ 225255 h 240550"/>
                <a:gd name="connsiteX1" fmla="*/ 19550 w 142254"/>
                <a:gd name="connsiteY1" fmla="*/ 176134 h 240550"/>
                <a:gd name="connsiteX2" fmla="*/ -630 w 142254"/>
                <a:gd name="connsiteY2" fmla="*/ 86364 h 240550"/>
                <a:gd name="connsiteX3" fmla="*/ 48574 w 142254"/>
                <a:gd name="connsiteY3" fmla="*/ 8607 h 240550"/>
                <a:gd name="connsiteX4" fmla="*/ 137898 w 142254"/>
                <a:gd name="connsiteY4" fmla="*/ -11636 h 240550"/>
                <a:gd name="connsiteX5" fmla="*/ 96852 w 142254"/>
                <a:gd name="connsiteY5" fmla="*/ 225255 h 240550"/>
                <a:gd name="connsiteX6" fmla="*/ 117558 w 142254"/>
                <a:gd name="connsiteY6" fmla="*/ -14264 h 240550"/>
                <a:gd name="connsiteX7" fmla="*/ 48058 w 142254"/>
                <a:gd name="connsiteY7" fmla="*/ 7880 h 240550"/>
                <a:gd name="connsiteX8" fmla="*/ -1512 w 142254"/>
                <a:gd name="connsiteY8" fmla="*/ 86203 h 240550"/>
                <a:gd name="connsiteX9" fmla="*/ 18820 w 142254"/>
                <a:gd name="connsiteY9" fmla="*/ 176639 h 240550"/>
                <a:gd name="connsiteX10" fmla="*/ 97141 w 142254"/>
                <a:gd name="connsiteY10" fmla="*/ 226205 h 240550"/>
                <a:gd name="connsiteX11" fmla="*/ 97582 w 142254"/>
                <a:gd name="connsiteY11" fmla="*/ 226286 h 240550"/>
                <a:gd name="connsiteX12" fmla="*/ 138934 w 142254"/>
                <a:gd name="connsiteY12" fmla="*/ -12384 h 240550"/>
                <a:gd name="connsiteX13" fmla="*/ 138493 w 142254"/>
                <a:gd name="connsiteY13" fmla="*/ -12444 h 240550"/>
                <a:gd name="connsiteX14" fmla="*/ 117558 w 142254"/>
                <a:gd name="connsiteY14" fmla="*/ -14264 h 24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254" h="240550">
                  <a:moveTo>
                    <a:pt x="96852" y="225255"/>
                  </a:moveTo>
                  <a:cubicBezTo>
                    <a:pt x="65400" y="219694"/>
                    <a:pt x="37959" y="202241"/>
                    <a:pt x="19550" y="176134"/>
                  </a:cubicBezTo>
                  <a:cubicBezTo>
                    <a:pt x="1054" y="149885"/>
                    <a:pt x="-6113" y="117993"/>
                    <a:pt x="-630" y="86364"/>
                  </a:cubicBezTo>
                  <a:cubicBezTo>
                    <a:pt x="4852" y="54716"/>
                    <a:pt x="22327" y="27111"/>
                    <a:pt x="48574" y="8607"/>
                  </a:cubicBezTo>
                  <a:cubicBezTo>
                    <a:pt x="74700" y="-9795"/>
                    <a:pt x="106403" y="-16974"/>
                    <a:pt x="137898" y="-11636"/>
                  </a:cubicBezTo>
                  <a:lnTo>
                    <a:pt x="96852" y="225255"/>
                  </a:lnTo>
                  <a:moveTo>
                    <a:pt x="117558" y="-14264"/>
                  </a:moveTo>
                  <a:cubicBezTo>
                    <a:pt x="92810" y="-14264"/>
                    <a:pt x="68706" y="-6661"/>
                    <a:pt x="48058" y="7880"/>
                  </a:cubicBezTo>
                  <a:cubicBezTo>
                    <a:pt x="21615" y="26525"/>
                    <a:pt x="4011" y="54331"/>
                    <a:pt x="-1512" y="86203"/>
                  </a:cubicBezTo>
                  <a:cubicBezTo>
                    <a:pt x="-7035" y="118074"/>
                    <a:pt x="187" y="150208"/>
                    <a:pt x="18820" y="176639"/>
                  </a:cubicBezTo>
                  <a:cubicBezTo>
                    <a:pt x="37451" y="203091"/>
                    <a:pt x="65268" y="220685"/>
                    <a:pt x="97141" y="226205"/>
                  </a:cubicBezTo>
                  <a:lnTo>
                    <a:pt x="97582" y="226286"/>
                  </a:lnTo>
                  <a:lnTo>
                    <a:pt x="138934" y="-12384"/>
                  </a:lnTo>
                  <a:lnTo>
                    <a:pt x="138493" y="-12444"/>
                  </a:lnTo>
                  <a:cubicBezTo>
                    <a:pt x="131508" y="-13658"/>
                    <a:pt x="124507" y="-14264"/>
                    <a:pt x="117558" y="-14264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03D03BE6-C7F1-B428-8617-ADF90F533D23}"/>
                </a:ext>
              </a:extLst>
            </p:cNvPr>
            <p:cNvSpPr/>
            <p:nvPr/>
          </p:nvSpPr>
          <p:spPr>
            <a:xfrm flipV="1">
              <a:off x="5464176" y="3417235"/>
              <a:ext cx="130399" cy="322992"/>
            </a:xfrm>
            <a:custGeom>
              <a:avLst/>
              <a:gdLst>
                <a:gd name="connsiteX0" fmla="*/ 90689 w 95598"/>
                <a:gd name="connsiteY0" fmla="*/ -14272 h 236792"/>
                <a:gd name="connsiteX1" fmla="*/ -3351 w 95598"/>
                <a:gd name="connsiteY1" fmla="*/ 184817 h 236792"/>
                <a:gd name="connsiteX2" fmla="*/ 58204 w 95598"/>
                <a:gd name="connsiteY2" fmla="*/ 222521 h 236792"/>
                <a:gd name="connsiteX3" fmla="*/ 57582 w 95598"/>
                <a:gd name="connsiteY3" fmla="*/ 218560 h 236792"/>
                <a:gd name="connsiteX4" fmla="*/ 57808 w 95598"/>
                <a:gd name="connsiteY4" fmla="*/ 202638 h 236792"/>
                <a:gd name="connsiteX5" fmla="*/ 59560 w 95598"/>
                <a:gd name="connsiteY5" fmla="*/ 182271 h 236792"/>
                <a:gd name="connsiteX6" fmla="*/ 66165 w 95598"/>
                <a:gd name="connsiteY6" fmla="*/ 130079 h 236792"/>
                <a:gd name="connsiteX7" fmla="*/ 87915 w 95598"/>
                <a:gd name="connsiteY7" fmla="*/ 6601 h 236792"/>
                <a:gd name="connsiteX8" fmla="*/ 92247 w 95598"/>
                <a:gd name="connsiteY8" fmla="*/ -14232 h 236792"/>
                <a:gd name="connsiteX9" fmla="*/ 90689 w 95598"/>
                <a:gd name="connsiteY9" fmla="*/ -14272 h 2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598" h="236792">
                  <a:moveTo>
                    <a:pt x="90689" y="-14272"/>
                  </a:moveTo>
                  <a:cubicBezTo>
                    <a:pt x="76860" y="87283"/>
                    <a:pt x="31999" y="150002"/>
                    <a:pt x="-3351" y="184817"/>
                  </a:cubicBezTo>
                  <a:cubicBezTo>
                    <a:pt x="12796" y="203386"/>
                    <a:pt x="34394" y="216560"/>
                    <a:pt x="58204" y="222521"/>
                  </a:cubicBezTo>
                  <a:cubicBezTo>
                    <a:pt x="57948" y="221227"/>
                    <a:pt x="57738" y="219914"/>
                    <a:pt x="57582" y="218560"/>
                  </a:cubicBezTo>
                  <a:cubicBezTo>
                    <a:pt x="56966" y="213287"/>
                    <a:pt x="57457" y="207932"/>
                    <a:pt x="57808" y="202638"/>
                  </a:cubicBezTo>
                  <a:cubicBezTo>
                    <a:pt x="58259" y="195849"/>
                    <a:pt x="58869" y="189040"/>
                    <a:pt x="59560" y="182271"/>
                  </a:cubicBezTo>
                  <a:cubicBezTo>
                    <a:pt x="61336" y="164813"/>
                    <a:pt x="63646" y="147436"/>
                    <a:pt x="66165" y="130079"/>
                  </a:cubicBezTo>
                  <a:cubicBezTo>
                    <a:pt x="72167" y="88717"/>
                    <a:pt x="79574" y="47558"/>
                    <a:pt x="87915" y="6601"/>
                  </a:cubicBezTo>
                  <a:cubicBezTo>
                    <a:pt x="89331" y="-350"/>
                    <a:pt x="90774" y="-7281"/>
                    <a:pt x="92247" y="-14232"/>
                  </a:cubicBezTo>
                  <a:cubicBezTo>
                    <a:pt x="91728" y="-14252"/>
                    <a:pt x="91209" y="-14272"/>
                    <a:pt x="90689" y="-14272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C93A8151-58A2-FE7B-00FD-7EB482386BC7}"/>
                </a:ext>
              </a:extLst>
            </p:cNvPr>
            <p:cNvSpPr/>
            <p:nvPr/>
          </p:nvSpPr>
          <p:spPr>
            <a:xfrm flipV="1">
              <a:off x="5463363" y="3417235"/>
              <a:ext cx="131212" cy="323075"/>
            </a:xfrm>
            <a:custGeom>
              <a:avLst/>
              <a:gdLst>
                <a:gd name="connsiteX0" fmla="*/ 90387 w 96194"/>
                <a:gd name="connsiteY0" fmla="*/ -14272 h 236853"/>
                <a:gd name="connsiteX1" fmla="*/ -3350 w 96194"/>
                <a:gd name="connsiteY1" fmla="*/ 184190 h 236853"/>
                <a:gd name="connsiteX2" fmla="*/ 58801 w 96194"/>
                <a:gd name="connsiteY2" fmla="*/ 222581 h 236853"/>
                <a:gd name="connsiteX3" fmla="*/ 58797 w 96194"/>
                <a:gd name="connsiteY3" fmla="*/ 222581 h 236853"/>
                <a:gd name="connsiteX4" fmla="*/ -2756 w 96194"/>
                <a:gd name="connsiteY4" fmla="*/ 184877 h 236853"/>
                <a:gd name="connsiteX5" fmla="*/ 91284 w 96194"/>
                <a:gd name="connsiteY5" fmla="*/ -14232 h 236853"/>
                <a:gd name="connsiteX6" fmla="*/ 92842 w 96194"/>
                <a:gd name="connsiteY6" fmla="*/ -14171 h 236853"/>
                <a:gd name="connsiteX7" fmla="*/ 92844 w 96194"/>
                <a:gd name="connsiteY7" fmla="*/ -14191 h 236853"/>
                <a:gd name="connsiteX8" fmla="*/ 90387 w 96194"/>
                <a:gd name="connsiteY8" fmla="*/ -14272 h 23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94" h="236853">
                  <a:moveTo>
                    <a:pt x="90387" y="-14272"/>
                  </a:moveTo>
                  <a:cubicBezTo>
                    <a:pt x="76581" y="86959"/>
                    <a:pt x="31885" y="149497"/>
                    <a:pt x="-3350" y="184190"/>
                  </a:cubicBezTo>
                  <a:cubicBezTo>
                    <a:pt x="12902" y="203224"/>
                    <a:pt x="34453" y="216540"/>
                    <a:pt x="58801" y="222581"/>
                  </a:cubicBezTo>
                  <a:cubicBezTo>
                    <a:pt x="58799" y="222581"/>
                    <a:pt x="58797" y="222581"/>
                    <a:pt x="58797" y="222581"/>
                  </a:cubicBezTo>
                  <a:cubicBezTo>
                    <a:pt x="34989" y="216621"/>
                    <a:pt x="13391" y="203446"/>
                    <a:pt x="-2756" y="184877"/>
                  </a:cubicBezTo>
                  <a:cubicBezTo>
                    <a:pt x="32594" y="150062"/>
                    <a:pt x="77455" y="87323"/>
                    <a:pt x="91284" y="-14232"/>
                  </a:cubicBezTo>
                  <a:cubicBezTo>
                    <a:pt x="91804" y="-14211"/>
                    <a:pt x="92323" y="-14191"/>
                    <a:pt x="92842" y="-14171"/>
                  </a:cubicBezTo>
                  <a:cubicBezTo>
                    <a:pt x="92842" y="-14191"/>
                    <a:pt x="92844" y="-14191"/>
                    <a:pt x="92844" y="-14191"/>
                  </a:cubicBezTo>
                  <a:cubicBezTo>
                    <a:pt x="92026" y="-14232"/>
                    <a:pt x="91206" y="-14252"/>
                    <a:pt x="90387" y="-14272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A0BF9DF9-EBD9-CA92-EB6C-173D52B952CE}"/>
                </a:ext>
              </a:extLst>
            </p:cNvPr>
            <p:cNvSpPr/>
            <p:nvPr/>
          </p:nvSpPr>
          <p:spPr>
            <a:xfrm flipV="1">
              <a:off x="5462507" y="3415905"/>
              <a:ext cx="132327" cy="325570"/>
            </a:xfrm>
            <a:custGeom>
              <a:avLst/>
              <a:gdLst>
                <a:gd name="connsiteX0" fmla="*/ 91139 w 97012"/>
                <a:gd name="connsiteY0" fmla="*/ -14268 h 238682"/>
                <a:gd name="connsiteX1" fmla="*/ 91084 w 97012"/>
                <a:gd name="connsiteY1" fmla="*/ -13884 h 238682"/>
                <a:gd name="connsiteX2" fmla="*/ 91020 w 97012"/>
                <a:gd name="connsiteY2" fmla="*/ -13398 h 238682"/>
                <a:gd name="connsiteX3" fmla="*/ 93477 w 97012"/>
                <a:gd name="connsiteY3" fmla="*/ -13318 h 238682"/>
                <a:gd name="connsiteX4" fmla="*/ 93665 w 97012"/>
                <a:gd name="connsiteY4" fmla="*/ -14187 h 238682"/>
                <a:gd name="connsiteX5" fmla="*/ 91539 w 97012"/>
                <a:gd name="connsiteY5" fmla="*/ -14268 h 238682"/>
                <a:gd name="connsiteX6" fmla="*/ 91139 w 97012"/>
                <a:gd name="connsiteY6" fmla="*/ -14268 h 238682"/>
                <a:gd name="connsiteX7" fmla="*/ -2717 w 97012"/>
                <a:gd name="connsiteY7" fmla="*/ 185062 h 238682"/>
                <a:gd name="connsiteX8" fmla="*/ -3049 w 97012"/>
                <a:gd name="connsiteY8" fmla="*/ 185385 h 238682"/>
                <a:gd name="connsiteX9" fmla="*/ -3348 w 97012"/>
                <a:gd name="connsiteY9" fmla="*/ 185688 h 238682"/>
                <a:gd name="connsiteX10" fmla="*/ -3075 w 97012"/>
                <a:gd name="connsiteY10" fmla="*/ 186012 h 238682"/>
                <a:gd name="connsiteX11" fmla="*/ 59633 w 97012"/>
                <a:gd name="connsiteY11" fmla="*/ 224414 h 238682"/>
                <a:gd name="connsiteX12" fmla="*/ 59432 w 97012"/>
                <a:gd name="connsiteY12" fmla="*/ 223444 h 238682"/>
                <a:gd name="connsiteX13" fmla="*/ -2717 w 97012"/>
                <a:gd name="connsiteY13" fmla="*/ 185062 h 2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012" h="238682">
                  <a:moveTo>
                    <a:pt x="91139" y="-14268"/>
                  </a:moveTo>
                  <a:lnTo>
                    <a:pt x="91084" y="-13884"/>
                  </a:lnTo>
                  <a:cubicBezTo>
                    <a:pt x="91062" y="-13722"/>
                    <a:pt x="91042" y="-13560"/>
                    <a:pt x="91020" y="-13398"/>
                  </a:cubicBezTo>
                  <a:cubicBezTo>
                    <a:pt x="91838" y="-13378"/>
                    <a:pt x="92659" y="-13358"/>
                    <a:pt x="93477" y="-13318"/>
                  </a:cubicBezTo>
                  <a:cubicBezTo>
                    <a:pt x="93540" y="-13601"/>
                    <a:pt x="93603" y="-13904"/>
                    <a:pt x="93665" y="-14187"/>
                  </a:cubicBezTo>
                  <a:cubicBezTo>
                    <a:pt x="92956" y="-14207"/>
                    <a:pt x="92248" y="-14247"/>
                    <a:pt x="91539" y="-14268"/>
                  </a:cubicBezTo>
                  <a:lnTo>
                    <a:pt x="91139" y="-14268"/>
                  </a:lnTo>
                  <a:moveTo>
                    <a:pt x="-2717" y="185062"/>
                  </a:moveTo>
                  <a:cubicBezTo>
                    <a:pt x="-2828" y="185183"/>
                    <a:pt x="-2939" y="185284"/>
                    <a:pt x="-3049" y="185385"/>
                  </a:cubicBezTo>
                  <a:lnTo>
                    <a:pt x="-3348" y="185688"/>
                  </a:lnTo>
                  <a:lnTo>
                    <a:pt x="-3075" y="186012"/>
                  </a:lnTo>
                  <a:cubicBezTo>
                    <a:pt x="13317" y="204991"/>
                    <a:pt x="35346" y="218432"/>
                    <a:pt x="59633" y="224414"/>
                  </a:cubicBezTo>
                  <a:cubicBezTo>
                    <a:pt x="59564" y="224091"/>
                    <a:pt x="59497" y="223768"/>
                    <a:pt x="59432" y="223444"/>
                  </a:cubicBezTo>
                  <a:cubicBezTo>
                    <a:pt x="35085" y="217421"/>
                    <a:pt x="13535" y="204081"/>
                    <a:pt x="-2717" y="185062"/>
                  </a:cubicBezTo>
                </a:path>
              </a:pathLst>
            </a:custGeom>
            <a:ln w="20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24AA135-E80C-6FBB-ECC3-0E4373E95DEB}"/>
                </a:ext>
              </a:extLst>
            </p:cNvPr>
            <p:cNvSpPr/>
            <p:nvPr/>
          </p:nvSpPr>
          <p:spPr>
            <a:xfrm flipV="1">
              <a:off x="5440235" y="3518148"/>
              <a:ext cx="51001" cy="91793"/>
            </a:xfrm>
            <a:custGeom>
              <a:avLst/>
              <a:gdLst>
                <a:gd name="connsiteX0" fmla="*/ 15421 w 37390"/>
                <a:gd name="connsiteY0" fmla="*/ -14701 h 67295"/>
                <a:gd name="connsiteX1" fmla="*/ -3274 w 37390"/>
                <a:gd name="connsiteY1" fmla="*/ 18937 h 67295"/>
                <a:gd name="connsiteX2" fmla="*/ 15421 w 37390"/>
                <a:gd name="connsiteY2" fmla="*/ 52594 h 67295"/>
                <a:gd name="connsiteX3" fmla="*/ 34116 w 37390"/>
                <a:gd name="connsiteY3" fmla="*/ 18937 h 67295"/>
                <a:gd name="connsiteX4" fmla="*/ 15421 w 37390"/>
                <a:gd name="connsiteY4" fmla="*/ -14701 h 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0" h="67295">
                  <a:moveTo>
                    <a:pt x="15421" y="-14701"/>
                  </a:moveTo>
                  <a:cubicBezTo>
                    <a:pt x="5097" y="-14701"/>
                    <a:pt x="-3274" y="370"/>
                    <a:pt x="-3274" y="18937"/>
                  </a:cubicBezTo>
                  <a:cubicBezTo>
                    <a:pt x="-3274" y="37523"/>
                    <a:pt x="5097" y="52594"/>
                    <a:pt x="15421" y="52594"/>
                  </a:cubicBezTo>
                  <a:cubicBezTo>
                    <a:pt x="25745" y="52594"/>
                    <a:pt x="34116" y="37523"/>
                    <a:pt x="34116" y="18937"/>
                  </a:cubicBezTo>
                  <a:cubicBezTo>
                    <a:pt x="34116" y="370"/>
                    <a:pt x="25745" y="-14701"/>
                    <a:pt x="15421" y="-14701"/>
                  </a:cubicBezTo>
                </a:path>
              </a:pathLst>
            </a:custGeom>
            <a:ln w="19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B5A3A9CA-C68F-8A4A-4BC2-3CD4F79C3986}"/>
                </a:ext>
              </a:extLst>
            </p:cNvPr>
            <p:cNvSpPr/>
            <p:nvPr/>
          </p:nvSpPr>
          <p:spPr>
            <a:xfrm flipV="1">
              <a:off x="5213002" y="3881165"/>
              <a:ext cx="148852" cy="127052"/>
            </a:xfrm>
            <a:custGeom>
              <a:avLst/>
              <a:gdLst>
                <a:gd name="connsiteX0" fmla="*/ 103748 w 109127"/>
                <a:gd name="connsiteY0" fmla="*/ -2633 h 93144"/>
                <a:gd name="connsiteX1" fmla="*/ 97831 w 109127"/>
                <a:gd name="connsiteY1" fmla="*/ -10174 h 93144"/>
                <a:gd name="connsiteX2" fmla="*/ 82756 w 109127"/>
                <a:gd name="connsiteY2" fmla="*/ -11987 h 93144"/>
                <a:gd name="connsiteX3" fmla="*/ 996 w 109127"/>
                <a:gd name="connsiteY3" fmla="*/ 52149 h 93144"/>
                <a:gd name="connsiteX4" fmla="*/ -822 w 109127"/>
                <a:gd name="connsiteY4" fmla="*/ 67231 h 93144"/>
                <a:gd name="connsiteX5" fmla="*/ 5095 w 109127"/>
                <a:gd name="connsiteY5" fmla="*/ 74772 h 93144"/>
                <a:gd name="connsiteX6" fmla="*/ 20172 w 109127"/>
                <a:gd name="connsiteY6" fmla="*/ 76603 h 93144"/>
                <a:gd name="connsiteX7" fmla="*/ 101929 w 109127"/>
                <a:gd name="connsiteY7" fmla="*/ 12449 h 93144"/>
                <a:gd name="connsiteX8" fmla="*/ 103748 w 109127"/>
                <a:gd name="connsiteY8" fmla="*/ -2633 h 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27" h="93144">
                  <a:moveTo>
                    <a:pt x="103748" y="-2633"/>
                  </a:moveTo>
                  <a:lnTo>
                    <a:pt x="97831" y="-10174"/>
                  </a:lnTo>
                  <a:cubicBezTo>
                    <a:pt x="94185" y="-14815"/>
                    <a:pt x="87400" y="-15630"/>
                    <a:pt x="82756" y="-11987"/>
                  </a:cubicBezTo>
                  <a:lnTo>
                    <a:pt x="996" y="52149"/>
                  </a:lnTo>
                  <a:cubicBezTo>
                    <a:pt x="-3650" y="55811"/>
                    <a:pt x="-4467" y="62590"/>
                    <a:pt x="-822" y="67231"/>
                  </a:cubicBezTo>
                  <a:lnTo>
                    <a:pt x="5095" y="74772"/>
                  </a:lnTo>
                  <a:cubicBezTo>
                    <a:pt x="8740" y="79431"/>
                    <a:pt x="15524" y="80247"/>
                    <a:pt x="20172" y="76603"/>
                  </a:cubicBezTo>
                  <a:lnTo>
                    <a:pt x="101929" y="12449"/>
                  </a:lnTo>
                  <a:cubicBezTo>
                    <a:pt x="106575" y="8806"/>
                    <a:pt x="107395" y="2026"/>
                    <a:pt x="103748" y="-2633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F839EC37-648B-9071-0630-A995F904A064}"/>
                </a:ext>
              </a:extLst>
            </p:cNvPr>
            <p:cNvSpPr/>
            <p:nvPr/>
          </p:nvSpPr>
          <p:spPr>
            <a:xfrm flipV="1">
              <a:off x="5198351" y="3866593"/>
              <a:ext cx="178158" cy="156170"/>
            </a:xfrm>
            <a:custGeom>
              <a:avLst/>
              <a:gdLst>
                <a:gd name="connsiteX0" fmla="*/ 106912 w 130611"/>
                <a:gd name="connsiteY0" fmla="*/ 15681 h 114492"/>
                <a:gd name="connsiteX1" fmla="*/ 103340 w 130611"/>
                <a:gd name="connsiteY1" fmla="*/ 11134 h 114492"/>
                <a:gd name="connsiteX2" fmla="*/ 99014 w 130611"/>
                <a:gd name="connsiteY2" fmla="*/ 6205 h 114492"/>
                <a:gd name="connsiteX3" fmla="*/ 101187 w 130611"/>
                <a:gd name="connsiteY3" fmla="*/ 7897 h 114492"/>
                <a:gd name="connsiteX4" fmla="*/ 98854 w 130611"/>
                <a:gd name="connsiteY4" fmla="*/ 6569 h 114492"/>
                <a:gd name="connsiteX5" fmla="*/ 101418 w 130611"/>
                <a:gd name="connsiteY5" fmla="*/ 7642 h 114492"/>
                <a:gd name="connsiteX6" fmla="*/ 98568 w 130611"/>
                <a:gd name="connsiteY6" fmla="*/ 6896 h 114492"/>
                <a:gd name="connsiteX7" fmla="*/ 101423 w 130611"/>
                <a:gd name="connsiteY7" fmla="*/ 7278 h 114492"/>
                <a:gd name="connsiteX8" fmla="*/ 98770 w 130611"/>
                <a:gd name="connsiteY8" fmla="*/ 7278 h 114492"/>
                <a:gd name="connsiteX9" fmla="*/ 101625 w 130611"/>
                <a:gd name="connsiteY9" fmla="*/ 6896 h 114492"/>
                <a:gd name="connsiteX10" fmla="*/ 98748 w 130611"/>
                <a:gd name="connsiteY10" fmla="*/ 7678 h 114492"/>
                <a:gd name="connsiteX11" fmla="*/ 101312 w 130611"/>
                <a:gd name="connsiteY11" fmla="*/ 6587 h 114492"/>
                <a:gd name="connsiteX12" fmla="*/ 98930 w 130611"/>
                <a:gd name="connsiteY12" fmla="*/ 8006 h 114492"/>
                <a:gd name="connsiteX13" fmla="*/ 101101 w 130611"/>
                <a:gd name="connsiteY13" fmla="*/ 6333 h 114492"/>
                <a:gd name="connsiteX14" fmla="*/ 92757 w 130611"/>
                <a:gd name="connsiteY14" fmla="*/ 12880 h 114492"/>
                <a:gd name="connsiteX15" fmla="*/ 72794 w 130611"/>
                <a:gd name="connsiteY15" fmla="*/ 28538 h 114492"/>
                <a:gd name="connsiteX16" fmla="*/ 48919 w 130611"/>
                <a:gd name="connsiteY16" fmla="*/ 47271 h 114492"/>
                <a:gd name="connsiteX17" fmla="*/ 28603 w 130611"/>
                <a:gd name="connsiteY17" fmla="*/ 63220 h 114492"/>
                <a:gd name="connsiteX18" fmla="*/ 19375 w 130611"/>
                <a:gd name="connsiteY18" fmla="*/ 70458 h 114492"/>
                <a:gd name="connsiteX19" fmla="*/ 17403 w 130611"/>
                <a:gd name="connsiteY19" fmla="*/ 72459 h 114492"/>
                <a:gd name="connsiteX20" fmla="*/ 19082 w 130611"/>
                <a:gd name="connsiteY20" fmla="*/ 70277 h 114492"/>
                <a:gd name="connsiteX21" fmla="*/ 17749 w 130611"/>
                <a:gd name="connsiteY21" fmla="*/ 72623 h 114492"/>
                <a:gd name="connsiteX22" fmla="*/ 18833 w 130611"/>
                <a:gd name="connsiteY22" fmla="*/ 70058 h 114492"/>
                <a:gd name="connsiteX23" fmla="*/ 18085 w 130611"/>
                <a:gd name="connsiteY23" fmla="*/ 72895 h 114492"/>
                <a:gd name="connsiteX24" fmla="*/ 18469 w 130611"/>
                <a:gd name="connsiteY24" fmla="*/ 70058 h 114492"/>
                <a:gd name="connsiteX25" fmla="*/ 18474 w 130611"/>
                <a:gd name="connsiteY25" fmla="*/ 72714 h 114492"/>
                <a:gd name="connsiteX26" fmla="*/ 18093 w 130611"/>
                <a:gd name="connsiteY26" fmla="*/ 69840 h 114492"/>
                <a:gd name="connsiteX27" fmla="*/ 18873 w 130611"/>
                <a:gd name="connsiteY27" fmla="*/ 72732 h 114492"/>
                <a:gd name="connsiteX28" fmla="*/ 17789 w 130611"/>
                <a:gd name="connsiteY28" fmla="*/ 70167 h 114492"/>
                <a:gd name="connsiteX29" fmla="*/ 19204 w 130611"/>
                <a:gd name="connsiteY29" fmla="*/ 72550 h 114492"/>
                <a:gd name="connsiteX30" fmla="*/ 17525 w 130611"/>
                <a:gd name="connsiteY30" fmla="*/ 70367 h 114492"/>
                <a:gd name="connsiteX31" fmla="*/ 21095 w 130611"/>
                <a:gd name="connsiteY31" fmla="*/ 74932 h 114492"/>
                <a:gd name="connsiteX32" fmla="*/ 25422 w 130611"/>
                <a:gd name="connsiteY32" fmla="*/ 79861 h 114492"/>
                <a:gd name="connsiteX33" fmla="*/ 23248 w 130611"/>
                <a:gd name="connsiteY33" fmla="*/ 78188 h 114492"/>
                <a:gd name="connsiteX34" fmla="*/ 25582 w 130611"/>
                <a:gd name="connsiteY34" fmla="*/ 79497 h 114492"/>
                <a:gd name="connsiteX35" fmla="*/ 23017 w 130611"/>
                <a:gd name="connsiteY35" fmla="*/ 78424 h 114492"/>
                <a:gd name="connsiteX36" fmla="*/ 25867 w 130611"/>
                <a:gd name="connsiteY36" fmla="*/ 79170 h 114492"/>
                <a:gd name="connsiteX37" fmla="*/ 23012 w 130611"/>
                <a:gd name="connsiteY37" fmla="*/ 78788 h 114492"/>
                <a:gd name="connsiteX38" fmla="*/ 25664 w 130611"/>
                <a:gd name="connsiteY38" fmla="*/ 78770 h 114492"/>
                <a:gd name="connsiteX39" fmla="*/ 22810 w 130611"/>
                <a:gd name="connsiteY39" fmla="*/ 79170 h 114492"/>
                <a:gd name="connsiteX40" fmla="*/ 25685 w 130611"/>
                <a:gd name="connsiteY40" fmla="*/ 78388 h 114492"/>
                <a:gd name="connsiteX41" fmla="*/ 23123 w 130611"/>
                <a:gd name="connsiteY41" fmla="*/ 79479 h 114492"/>
                <a:gd name="connsiteX42" fmla="*/ 25505 w 130611"/>
                <a:gd name="connsiteY42" fmla="*/ 78060 h 114492"/>
                <a:gd name="connsiteX43" fmla="*/ 23332 w 130611"/>
                <a:gd name="connsiteY43" fmla="*/ 79734 h 114492"/>
                <a:gd name="connsiteX44" fmla="*/ 31678 w 130611"/>
                <a:gd name="connsiteY44" fmla="*/ 73186 h 114492"/>
                <a:gd name="connsiteX45" fmla="*/ 51639 w 130611"/>
                <a:gd name="connsiteY45" fmla="*/ 57528 h 114492"/>
                <a:gd name="connsiteX46" fmla="*/ 75515 w 130611"/>
                <a:gd name="connsiteY46" fmla="*/ 38777 h 114492"/>
                <a:gd name="connsiteX47" fmla="*/ 95833 w 130611"/>
                <a:gd name="connsiteY47" fmla="*/ 22846 h 114492"/>
                <a:gd name="connsiteX48" fmla="*/ 105059 w 130611"/>
                <a:gd name="connsiteY48" fmla="*/ 15608 h 114492"/>
                <a:gd name="connsiteX49" fmla="*/ 107032 w 130611"/>
                <a:gd name="connsiteY49" fmla="*/ 13607 h 114492"/>
                <a:gd name="connsiteX50" fmla="*/ 105353 w 130611"/>
                <a:gd name="connsiteY50" fmla="*/ 15771 h 114492"/>
                <a:gd name="connsiteX51" fmla="*/ 106685 w 130611"/>
                <a:gd name="connsiteY51" fmla="*/ 13444 h 114492"/>
                <a:gd name="connsiteX52" fmla="*/ 105602 w 130611"/>
                <a:gd name="connsiteY52" fmla="*/ 16008 h 114492"/>
                <a:gd name="connsiteX53" fmla="*/ 106350 w 130611"/>
                <a:gd name="connsiteY53" fmla="*/ 13153 h 114492"/>
                <a:gd name="connsiteX54" fmla="*/ 105964 w 130611"/>
                <a:gd name="connsiteY54" fmla="*/ 16008 h 114492"/>
                <a:gd name="connsiteX55" fmla="*/ 105959 w 130611"/>
                <a:gd name="connsiteY55" fmla="*/ 13353 h 114492"/>
                <a:gd name="connsiteX56" fmla="*/ 106343 w 130611"/>
                <a:gd name="connsiteY56" fmla="*/ 16208 h 114492"/>
                <a:gd name="connsiteX57" fmla="*/ 105564 w 130611"/>
                <a:gd name="connsiteY57" fmla="*/ 13335 h 114492"/>
                <a:gd name="connsiteX58" fmla="*/ 106646 w 130611"/>
                <a:gd name="connsiteY58" fmla="*/ 15899 h 114492"/>
                <a:gd name="connsiteX59" fmla="*/ 105231 w 130611"/>
                <a:gd name="connsiteY59" fmla="*/ 13516 h 114492"/>
                <a:gd name="connsiteX60" fmla="*/ 104149 w 130611"/>
                <a:gd name="connsiteY60" fmla="*/ 5242 h 114492"/>
                <a:gd name="connsiteX61" fmla="*/ 109083 w 130611"/>
                <a:gd name="connsiteY61" fmla="*/ -1178 h 114492"/>
                <a:gd name="connsiteX62" fmla="*/ 117358 w 130611"/>
                <a:gd name="connsiteY62" fmla="*/ -2251 h 114492"/>
                <a:gd name="connsiteX63" fmla="*/ 119923 w 130611"/>
                <a:gd name="connsiteY63" fmla="*/ -1178 h 114492"/>
                <a:gd name="connsiteX64" fmla="*/ 123774 w 130611"/>
                <a:gd name="connsiteY64" fmla="*/ 2677 h 114492"/>
                <a:gd name="connsiteX65" fmla="*/ 127466 w 130611"/>
                <a:gd name="connsiteY65" fmla="*/ 13662 h 114492"/>
                <a:gd name="connsiteX66" fmla="*/ 124986 w 130611"/>
                <a:gd name="connsiteY66" fmla="*/ 24828 h 114492"/>
                <a:gd name="connsiteX67" fmla="*/ 119943 w 130611"/>
                <a:gd name="connsiteY67" fmla="*/ 31030 h 114492"/>
                <a:gd name="connsiteX68" fmla="*/ 114621 w 130611"/>
                <a:gd name="connsiteY68" fmla="*/ 35213 h 114492"/>
                <a:gd name="connsiteX69" fmla="*/ 90446 w 130611"/>
                <a:gd name="connsiteY69" fmla="*/ 54163 h 114492"/>
                <a:gd name="connsiteX70" fmla="*/ 60765 w 130611"/>
                <a:gd name="connsiteY70" fmla="*/ 77460 h 114492"/>
                <a:gd name="connsiteX71" fmla="*/ 40578 w 130611"/>
                <a:gd name="connsiteY71" fmla="*/ 93301 h 114492"/>
                <a:gd name="connsiteX72" fmla="*/ 38780 w 130611"/>
                <a:gd name="connsiteY72" fmla="*/ 94719 h 114492"/>
                <a:gd name="connsiteX73" fmla="*/ 28812 w 130611"/>
                <a:gd name="connsiteY73" fmla="*/ 99830 h 114492"/>
                <a:gd name="connsiteX74" fmla="*/ 17309 w 130611"/>
                <a:gd name="connsiteY74" fmla="*/ 99139 h 114492"/>
                <a:gd name="connsiteX75" fmla="*/ 8248 w 130611"/>
                <a:gd name="connsiteY75" fmla="*/ 93082 h 114492"/>
                <a:gd name="connsiteX76" fmla="*/ 3676 w 130611"/>
                <a:gd name="connsiteY76" fmla="*/ 87263 h 114492"/>
                <a:gd name="connsiteX77" fmla="*/ 661 w 130611"/>
                <a:gd name="connsiteY77" fmla="*/ 83371 h 114492"/>
                <a:gd name="connsiteX78" fmla="*/ -3031 w 130611"/>
                <a:gd name="connsiteY78" fmla="*/ 72404 h 114492"/>
                <a:gd name="connsiteX79" fmla="*/ -610 w 130611"/>
                <a:gd name="connsiteY79" fmla="*/ 61365 h 114492"/>
                <a:gd name="connsiteX80" fmla="*/ 4167 w 130611"/>
                <a:gd name="connsiteY80" fmla="*/ 55291 h 114492"/>
                <a:gd name="connsiteX81" fmla="*/ 7937 w 130611"/>
                <a:gd name="connsiteY81" fmla="*/ 52326 h 114492"/>
                <a:gd name="connsiteX82" fmla="*/ 30296 w 130611"/>
                <a:gd name="connsiteY82" fmla="*/ 34795 h 114492"/>
                <a:gd name="connsiteX83" fmla="*/ 60111 w 130611"/>
                <a:gd name="connsiteY83" fmla="*/ 11389 h 114492"/>
                <a:gd name="connsiteX84" fmla="*/ 82338 w 130611"/>
                <a:gd name="connsiteY84" fmla="*/ -6052 h 114492"/>
                <a:gd name="connsiteX85" fmla="*/ 85917 w 130611"/>
                <a:gd name="connsiteY85" fmla="*/ -8853 h 114492"/>
                <a:gd name="connsiteX86" fmla="*/ 95622 w 130611"/>
                <a:gd name="connsiteY86" fmla="*/ -13763 h 114492"/>
                <a:gd name="connsiteX87" fmla="*/ 107127 w 130611"/>
                <a:gd name="connsiteY87" fmla="*/ -13072 h 114492"/>
                <a:gd name="connsiteX88" fmla="*/ 116182 w 130611"/>
                <a:gd name="connsiteY88" fmla="*/ -7034 h 114492"/>
                <a:gd name="connsiteX89" fmla="*/ 117877 w 130611"/>
                <a:gd name="connsiteY89" fmla="*/ -4870 h 114492"/>
                <a:gd name="connsiteX90" fmla="*/ 122096 w 130611"/>
                <a:gd name="connsiteY90" fmla="*/ 513 h 114492"/>
                <a:gd name="connsiteX91" fmla="*/ 124316 w 130611"/>
                <a:gd name="connsiteY91" fmla="*/ 3968 h 114492"/>
                <a:gd name="connsiteX92" fmla="*/ 125240 w 130611"/>
                <a:gd name="connsiteY92" fmla="*/ 8097 h 114492"/>
                <a:gd name="connsiteX93" fmla="*/ 122096 w 130611"/>
                <a:gd name="connsiteY93" fmla="*/ 15681 h 114492"/>
                <a:gd name="connsiteX94" fmla="*/ 114503 w 130611"/>
                <a:gd name="connsiteY94" fmla="*/ 18827 h 114492"/>
                <a:gd name="connsiteX95" fmla="*/ 106912 w 130611"/>
                <a:gd name="connsiteY95" fmla="*/ 15681 h 1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0611" h="114492">
                  <a:moveTo>
                    <a:pt x="106912" y="15681"/>
                  </a:moveTo>
                  <a:cubicBezTo>
                    <a:pt x="105721" y="14171"/>
                    <a:pt x="104531" y="12662"/>
                    <a:pt x="103340" y="11134"/>
                  </a:cubicBezTo>
                  <a:cubicBezTo>
                    <a:pt x="102002" y="9443"/>
                    <a:pt x="100743" y="7551"/>
                    <a:pt x="99014" y="6205"/>
                  </a:cubicBezTo>
                  <a:cubicBezTo>
                    <a:pt x="99739" y="6769"/>
                    <a:pt x="100463" y="7333"/>
                    <a:pt x="101187" y="7897"/>
                  </a:cubicBezTo>
                  <a:cubicBezTo>
                    <a:pt x="100458" y="7351"/>
                    <a:pt x="99686" y="6915"/>
                    <a:pt x="98854" y="6569"/>
                  </a:cubicBezTo>
                  <a:cubicBezTo>
                    <a:pt x="99708" y="6915"/>
                    <a:pt x="100563" y="7278"/>
                    <a:pt x="101418" y="7642"/>
                  </a:cubicBezTo>
                  <a:cubicBezTo>
                    <a:pt x="100494" y="7278"/>
                    <a:pt x="99552" y="7024"/>
                    <a:pt x="98568" y="6896"/>
                  </a:cubicBezTo>
                  <a:cubicBezTo>
                    <a:pt x="99519" y="7024"/>
                    <a:pt x="100472" y="7151"/>
                    <a:pt x="101423" y="7278"/>
                  </a:cubicBezTo>
                  <a:cubicBezTo>
                    <a:pt x="100536" y="7187"/>
                    <a:pt x="99657" y="7187"/>
                    <a:pt x="98770" y="7278"/>
                  </a:cubicBezTo>
                  <a:cubicBezTo>
                    <a:pt x="99723" y="7169"/>
                    <a:pt x="100674" y="7024"/>
                    <a:pt x="101625" y="6896"/>
                  </a:cubicBezTo>
                  <a:cubicBezTo>
                    <a:pt x="100628" y="7042"/>
                    <a:pt x="99679" y="7297"/>
                    <a:pt x="98748" y="7678"/>
                  </a:cubicBezTo>
                  <a:cubicBezTo>
                    <a:pt x="99603" y="7315"/>
                    <a:pt x="100459" y="6951"/>
                    <a:pt x="101312" y="6587"/>
                  </a:cubicBezTo>
                  <a:cubicBezTo>
                    <a:pt x="100459" y="6969"/>
                    <a:pt x="99672" y="7442"/>
                    <a:pt x="98930" y="8006"/>
                  </a:cubicBezTo>
                  <a:cubicBezTo>
                    <a:pt x="99654" y="7460"/>
                    <a:pt x="100378" y="6896"/>
                    <a:pt x="101101" y="6333"/>
                  </a:cubicBezTo>
                  <a:cubicBezTo>
                    <a:pt x="98321" y="8515"/>
                    <a:pt x="95538" y="10698"/>
                    <a:pt x="92757" y="12880"/>
                  </a:cubicBezTo>
                  <a:cubicBezTo>
                    <a:pt x="86103" y="18099"/>
                    <a:pt x="79448" y="23319"/>
                    <a:pt x="72794" y="28538"/>
                  </a:cubicBezTo>
                  <a:cubicBezTo>
                    <a:pt x="64837" y="34776"/>
                    <a:pt x="56877" y="41033"/>
                    <a:pt x="48919" y="47271"/>
                  </a:cubicBezTo>
                  <a:cubicBezTo>
                    <a:pt x="42148" y="52599"/>
                    <a:pt x="35375" y="57892"/>
                    <a:pt x="28603" y="63220"/>
                  </a:cubicBezTo>
                  <a:cubicBezTo>
                    <a:pt x="25527" y="65621"/>
                    <a:pt x="22425" y="68003"/>
                    <a:pt x="19375" y="70458"/>
                  </a:cubicBezTo>
                  <a:cubicBezTo>
                    <a:pt x="18636" y="71058"/>
                    <a:pt x="17983" y="71713"/>
                    <a:pt x="17403" y="72459"/>
                  </a:cubicBezTo>
                  <a:cubicBezTo>
                    <a:pt x="17963" y="71731"/>
                    <a:pt x="18522" y="71004"/>
                    <a:pt x="19082" y="70277"/>
                  </a:cubicBezTo>
                  <a:cubicBezTo>
                    <a:pt x="18547" y="71022"/>
                    <a:pt x="18107" y="71786"/>
                    <a:pt x="17749" y="72623"/>
                  </a:cubicBezTo>
                  <a:cubicBezTo>
                    <a:pt x="18111" y="71768"/>
                    <a:pt x="18471" y="70913"/>
                    <a:pt x="18833" y="70058"/>
                  </a:cubicBezTo>
                  <a:cubicBezTo>
                    <a:pt x="18465" y="70986"/>
                    <a:pt x="18220" y="71931"/>
                    <a:pt x="18085" y="72895"/>
                  </a:cubicBezTo>
                  <a:cubicBezTo>
                    <a:pt x="18214" y="71950"/>
                    <a:pt x="18342" y="71004"/>
                    <a:pt x="18469" y="70058"/>
                  </a:cubicBezTo>
                  <a:cubicBezTo>
                    <a:pt x="18374" y="70931"/>
                    <a:pt x="18376" y="71822"/>
                    <a:pt x="18474" y="72714"/>
                  </a:cubicBezTo>
                  <a:cubicBezTo>
                    <a:pt x="18347" y="71750"/>
                    <a:pt x="18220" y="70804"/>
                    <a:pt x="18093" y="69840"/>
                  </a:cubicBezTo>
                  <a:cubicBezTo>
                    <a:pt x="18231" y="70840"/>
                    <a:pt x="18487" y="71786"/>
                    <a:pt x="18873" y="72732"/>
                  </a:cubicBezTo>
                  <a:cubicBezTo>
                    <a:pt x="18511" y="71877"/>
                    <a:pt x="18151" y="71022"/>
                    <a:pt x="17789" y="70167"/>
                  </a:cubicBezTo>
                  <a:cubicBezTo>
                    <a:pt x="18171" y="71004"/>
                    <a:pt x="18636" y="71804"/>
                    <a:pt x="19204" y="72550"/>
                  </a:cubicBezTo>
                  <a:cubicBezTo>
                    <a:pt x="18644" y="71822"/>
                    <a:pt x="18083" y="71095"/>
                    <a:pt x="17525" y="70367"/>
                  </a:cubicBezTo>
                  <a:cubicBezTo>
                    <a:pt x="18715" y="71895"/>
                    <a:pt x="19904" y="73405"/>
                    <a:pt x="21095" y="74932"/>
                  </a:cubicBezTo>
                  <a:cubicBezTo>
                    <a:pt x="22434" y="76624"/>
                    <a:pt x="23692" y="78515"/>
                    <a:pt x="25422" y="79861"/>
                  </a:cubicBezTo>
                  <a:cubicBezTo>
                    <a:pt x="24696" y="79297"/>
                    <a:pt x="23972" y="78733"/>
                    <a:pt x="23248" y="78188"/>
                  </a:cubicBezTo>
                  <a:cubicBezTo>
                    <a:pt x="23980" y="78715"/>
                    <a:pt x="24751" y="79151"/>
                    <a:pt x="25582" y="79497"/>
                  </a:cubicBezTo>
                  <a:cubicBezTo>
                    <a:pt x="24727" y="79151"/>
                    <a:pt x="23872" y="78788"/>
                    <a:pt x="23017" y="78424"/>
                  </a:cubicBezTo>
                  <a:cubicBezTo>
                    <a:pt x="23940" y="78788"/>
                    <a:pt x="24882" y="79042"/>
                    <a:pt x="25867" y="79170"/>
                  </a:cubicBezTo>
                  <a:cubicBezTo>
                    <a:pt x="24914" y="79042"/>
                    <a:pt x="23965" y="78915"/>
                    <a:pt x="23012" y="78788"/>
                  </a:cubicBezTo>
                  <a:cubicBezTo>
                    <a:pt x="23900" y="78879"/>
                    <a:pt x="24776" y="78879"/>
                    <a:pt x="25664" y="78770"/>
                  </a:cubicBezTo>
                  <a:cubicBezTo>
                    <a:pt x="24712" y="78915"/>
                    <a:pt x="23761" y="79042"/>
                    <a:pt x="22810" y="79170"/>
                  </a:cubicBezTo>
                  <a:cubicBezTo>
                    <a:pt x="23807" y="79024"/>
                    <a:pt x="24756" y="78770"/>
                    <a:pt x="25685" y="78388"/>
                  </a:cubicBezTo>
                  <a:cubicBezTo>
                    <a:pt x="24833" y="78751"/>
                    <a:pt x="23978" y="79097"/>
                    <a:pt x="23123" y="79479"/>
                  </a:cubicBezTo>
                  <a:cubicBezTo>
                    <a:pt x="23976" y="79097"/>
                    <a:pt x="24763" y="78624"/>
                    <a:pt x="25505" y="78060"/>
                  </a:cubicBezTo>
                  <a:cubicBezTo>
                    <a:pt x="24782" y="78606"/>
                    <a:pt x="24058" y="79170"/>
                    <a:pt x="23332" y="79734"/>
                  </a:cubicBezTo>
                  <a:cubicBezTo>
                    <a:pt x="26115" y="77551"/>
                    <a:pt x="28897" y="75369"/>
                    <a:pt x="31678" y="73186"/>
                  </a:cubicBezTo>
                  <a:cubicBezTo>
                    <a:pt x="38332" y="67967"/>
                    <a:pt x="44985" y="62747"/>
                    <a:pt x="51639" y="57528"/>
                  </a:cubicBezTo>
                  <a:cubicBezTo>
                    <a:pt x="59600" y="51272"/>
                    <a:pt x="67558" y="45034"/>
                    <a:pt x="75515" y="38777"/>
                  </a:cubicBezTo>
                  <a:cubicBezTo>
                    <a:pt x="82289" y="33485"/>
                    <a:pt x="89060" y="28157"/>
                    <a:pt x="95833" y="22846"/>
                  </a:cubicBezTo>
                  <a:cubicBezTo>
                    <a:pt x="98908" y="20427"/>
                    <a:pt x="102009" y="18045"/>
                    <a:pt x="105059" y="15608"/>
                  </a:cubicBezTo>
                  <a:cubicBezTo>
                    <a:pt x="105799" y="15008"/>
                    <a:pt x="106452" y="14353"/>
                    <a:pt x="107032" y="13607"/>
                  </a:cubicBezTo>
                  <a:cubicBezTo>
                    <a:pt x="106472" y="14335"/>
                    <a:pt x="105913" y="15062"/>
                    <a:pt x="105353" y="15771"/>
                  </a:cubicBezTo>
                  <a:cubicBezTo>
                    <a:pt x="105888" y="15044"/>
                    <a:pt x="106326" y="14280"/>
                    <a:pt x="106685" y="13444"/>
                  </a:cubicBezTo>
                  <a:cubicBezTo>
                    <a:pt x="106325" y="14298"/>
                    <a:pt x="105963" y="15153"/>
                    <a:pt x="105602" y="16008"/>
                  </a:cubicBezTo>
                  <a:cubicBezTo>
                    <a:pt x="105970" y="15099"/>
                    <a:pt x="106215" y="14153"/>
                    <a:pt x="106350" y="13153"/>
                  </a:cubicBezTo>
                  <a:cubicBezTo>
                    <a:pt x="106221" y="14117"/>
                    <a:pt x="106095" y="15062"/>
                    <a:pt x="105964" y="16008"/>
                  </a:cubicBezTo>
                  <a:cubicBezTo>
                    <a:pt x="106061" y="15117"/>
                    <a:pt x="106059" y="14262"/>
                    <a:pt x="105959" y="13353"/>
                  </a:cubicBezTo>
                  <a:cubicBezTo>
                    <a:pt x="106088" y="14317"/>
                    <a:pt x="106215" y="15262"/>
                    <a:pt x="106343" y="16208"/>
                  </a:cubicBezTo>
                  <a:cubicBezTo>
                    <a:pt x="106204" y="15226"/>
                    <a:pt x="105946" y="14280"/>
                    <a:pt x="105564" y="13335"/>
                  </a:cubicBezTo>
                  <a:cubicBezTo>
                    <a:pt x="105924" y="14189"/>
                    <a:pt x="106286" y="15044"/>
                    <a:pt x="106646" y="15899"/>
                  </a:cubicBezTo>
                  <a:cubicBezTo>
                    <a:pt x="106266" y="15044"/>
                    <a:pt x="105797" y="14262"/>
                    <a:pt x="105231" y="13516"/>
                  </a:cubicBezTo>
                  <a:cubicBezTo>
                    <a:pt x="103662" y="11461"/>
                    <a:pt x="103496" y="7624"/>
                    <a:pt x="104149" y="5242"/>
                  </a:cubicBezTo>
                  <a:cubicBezTo>
                    <a:pt x="104835" y="2750"/>
                    <a:pt x="106759" y="58"/>
                    <a:pt x="109083" y="-1178"/>
                  </a:cubicBezTo>
                  <a:cubicBezTo>
                    <a:pt x="111575" y="-2488"/>
                    <a:pt x="114594" y="-3143"/>
                    <a:pt x="117358" y="-2251"/>
                  </a:cubicBezTo>
                  <a:cubicBezTo>
                    <a:pt x="118213" y="-1888"/>
                    <a:pt x="119068" y="-1524"/>
                    <a:pt x="119923" y="-1178"/>
                  </a:cubicBezTo>
                  <a:cubicBezTo>
                    <a:pt x="121536" y="-214"/>
                    <a:pt x="122818" y="1077"/>
                    <a:pt x="123774" y="2677"/>
                  </a:cubicBezTo>
                  <a:cubicBezTo>
                    <a:pt x="126171" y="5842"/>
                    <a:pt x="127143" y="9788"/>
                    <a:pt x="127466" y="13662"/>
                  </a:cubicBezTo>
                  <a:cubicBezTo>
                    <a:pt x="127797" y="17572"/>
                    <a:pt x="126657" y="21355"/>
                    <a:pt x="124986" y="24828"/>
                  </a:cubicBezTo>
                  <a:cubicBezTo>
                    <a:pt x="123840" y="27211"/>
                    <a:pt x="122023" y="29393"/>
                    <a:pt x="119943" y="31030"/>
                  </a:cubicBezTo>
                  <a:cubicBezTo>
                    <a:pt x="118173" y="32430"/>
                    <a:pt x="116394" y="33813"/>
                    <a:pt x="114621" y="35213"/>
                  </a:cubicBezTo>
                  <a:cubicBezTo>
                    <a:pt x="106563" y="41524"/>
                    <a:pt x="98504" y="47853"/>
                    <a:pt x="90446" y="54163"/>
                  </a:cubicBezTo>
                  <a:cubicBezTo>
                    <a:pt x="80552" y="61929"/>
                    <a:pt x="70659" y="69713"/>
                    <a:pt x="60765" y="77460"/>
                  </a:cubicBezTo>
                  <a:cubicBezTo>
                    <a:pt x="54036" y="82734"/>
                    <a:pt x="47306" y="88026"/>
                    <a:pt x="40578" y="93301"/>
                  </a:cubicBezTo>
                  <a:cubicBezTo>
                    <a:pt x="39978" y="93774"/>
                    <a:pt x="39378" y="94246"/>
                    <a:pt x="38780" y="94719"/>
                  </a:cubicBezTo>
                  <a:cubicBezTo>
                    <a:pt x="35774" y="97065"/>
                    <a:pt x="32676" y="99175"/>
                    <a:pt x="28812" y="99830"/>
                  </a:cubicBezTo>
                  <a:cubicBezTo>
                    <a:pt x="24974" y="100484"/>
                    <a:pt x="21001" y="100557"/>
                    <a:pt x="17309" y="99139"/>
                  </a:cubicBezTo>
                  <a:cubicBezTo>
                    <a:pt x="13884" y="97811"/>
                    <a:pt x="10592" y="95992"/>
                    <a:pt x="8248" y="93082"/>
                  </a:cubicBezTo>
                  <a:cubicBezTo>
                    <a:pt x="6700" y="91155"/>
                    <a:pt x="5198" y="89190"/>
                    <a:pt x="3676" y="87263"/>
                  </a:cubicBezTo>
                  <a:cubicBezTo>
                    <a:pt x="2667" y="85971"/>
                    <a:pt x="1639" y="84698"/>
                    <a:pt x="661" y="83371"/>
                  </a:cubicBezTo>
                  <a:cubicBezTo>
                    <a:pt x="-1716" y="80206"/>
                    <a:pt x="-2706" y="76296"/>
                    <a:pt x="-3031" y="72404"/>
                  </a:cubicBezTo>
                  <a:cubicBezTo>
                    <a:pt x="-3353" y="68585"/>
                    <a:pt x="-2265" y="64784"/>
                    <a:pt x="-610" y="61365"/>
                  </a:cubicBezTo>
                  <a:cubicBezTo>
                    <a:pt x="499" y="59092"/>
                    <a:pt x="2178" y="56891"/>
                    <a:pt x="4167" y="55291"/>
                  </a:cubicBezTo>
                  <a:cubicBezTo>
                    <a:pt x="5411" y="54290"/>
                    <a:pt x="6681" y="53327"/>
                    <a:pt x="7937" y="52326"/>
                  </a:cubicBezTo>
                  <a:cubicBezTo>
                    <a:pt x="15390" y="46489"/>
                    <a:pt x="22843" y="40632"/>
                    <a:pt x="30296" y="34795"/>
                  </a:cubicBezTo>
                  <a:cubicBezTo>
                    <a:pt x="40235" y="26993"/>
                    <a:pt x="50174" y="19190"/>
                    <a:pt x="60111" y="11389"/>
                  </a:cubicBezTo>
                  <a:cubicBezTo>
                    <a:pt x="67518" y="5587"/>
                    <a:pt x="74929" y="-233"/>
                    <a:pt x="82338" y="-6052"/>
                  </a:cubicBezTo>
                  <a:cubicBezTo>
                    <a:pt x="83530" y="-6980"/>
                    <a:pt x="84723" y="-7926"/>
                    <a:pt x="85917" y="-8853"/>
                  </a:cubicBezTo>
                  <a:cubicBezTo>
                    <a:pt x="88831" y="-11126"/>
                    <a:pt x="91888" y="-13127"/>
                    <a:pt x="95622" y="-13763"/>
                  </a:cubicBezTo>
                  <a:cubicBezTo>
                    <a:pt x="99470" y="-14418"/>
                    <a:pt x="103422" y="-14491"/>
                    <a:pt x="107127" y="-13072"/>
                  </a:cubicBezTo>
                  <a:cubicBezTo>
                    <a:pt x="110546" y="-11745"/>
                    <a:pt x="113837" y="-9944"/>
                    <a:pt x="116182" y="-7034"/>
                  </a:cubicBezTo>
                  <a:cubicBezTo>
                    <a:pt x="116756" y="-6325"/>
                    <a:pt x="117311" y="-5598"/>
                    <a:pt x="117877" y="-4870"/>
                  </a:cubicBezTo>
                  <a:cubicBezTo>
                    <a:pt x="119282" y="-3070"/>
                    <a:pt x="120690" y="-1287"/>
                    <a:pt x="122096" y="513"/>
                  </a:cubicBezTo>
                  <a:cubicBezTo>
                    <a:pt x="123143" y="1477"/>
                    <a:pt x="123882" y="2641"/>
                    <a:pt x="124316" y="3968"/>
                  </a:cubicBezTo>
                  <a:cubicBezTo>
                    <a:pt x="124987" y="5242"/>
                    <a:pt x="125297" y="6624"/>
                    <a:pt x="125240" y="8097"/>
                  </a:cubicBezTo>
                  <a:cubicBezTo>
                    <a:pt x="125240" y="10734"/>
                    <a:pt x="124071" y="13880"/>
                    <a:pt x="122096" y="15681"/>
                  </a:cubicBezTo>
                  <a:cubicBezTo>
                    <a:pt x="120050" y="17572"/>
                    <a:pt x="117362" y="18972"/>
                    <a:pt x="114503" y="18827"/>
                  </a:cubicBezTo>
                  <a:cubicBezTo>
                    <a:pt x="111859" y="18718"/>
                    <a:pt x="108625" y="17881"/>
                    <a:pt x="106912" y="15681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C76C2394-1210-FE06-FB22-9C71E59E23E1}"/>
                </a:ext>
              </a:extLst>
            </p:cNvPr>
            <p:cNvSpPr/>
            <p:nvPr/>
          </p:nvSpPr>
          <p:spPr>
            <a:xfrm flipV="1">
              <a:off x="5215652" y="3883808"/>
              <a:ext cx="143555" cy="121747"/>
            </a:xfrm>
            <a:custGeom>
              <a:avLst/>
              <a:gdLst>
                <a:gd name="connsiteX0" fmla="*/ 98846 w 105243"/>
                <a:gd name="connsiteY0" fmla="*/ -8348 h 89255"/>
                <a:gd name="connsiteX1" fmla="*/ 77041 w 105243"/>
                <a:gd name="connsiteY1" fmla="*/ -10975 h 89255"/>
                <a:gd name="connsiteX2" fmla="*/ 2826 w 105243"/>
                <a:gd name="connsiteY2" fmla="*/ 47243 h 89255"/>
                <a:gd name="connsiteX3" fmla="*/ 193 w 105243"/>
                <a:gd name="connsiteY3" fmla="*/ 69059 h 89255"/>
                <a:gd name="connsiteX4" fmla="*/ 21998 w 105243"/>
                <a:gd name="connsiteY4" fmla="*/ 71686 h 89255"/>
                <a:gd name="connsiteX5" fmla="*/ 96215 w 105243"/>
                <a:gd name="connsiteY5" fmla="*/ 13450 h 89255"/>
                <a:gd name="connsiteX6" fmla="*/ 98846 w 105243"/>
                <a:gd name="connsiteY6" fmla="*/ -8348 h 8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43" h="89255">
                  <a:moveTo>
                    <a:pt x="98846" y="-8348"/>
                  </a:moveTo>
                  <a:cubicBezTo>
                    <a:pt x="93574" y="-15070"/>
                    <a:pt x="83760" y="-16248"/>
                    <a:pt x="77041" y="-10975"/>
                  </a:cubicBezTo>
                  <a:lnTo>
                    <a:pt x="2826" y="47243"/>
                  </a:lnTo>
                  <a:cubicBezTo>
                    <a:pt x="-3897" y="52534"/>
                    <a:pt x="-5080" y="62337"/>
                    <a:pt x="193" y="69059"/>
                  </a:cubicBezTo>
                  <a:cubicBezTo>
                    <a:pt x="5466" y="75781"/>
                    <a:pt x="15277" y="76959"/>
                    <a:pt x="21998" y="71686"/>
                  </a:cubicBezTo>
                  <a:lnTo>
                    <a:pt x="96215" y="13450"/>
                  </a:lnTo>
                  <a:cubicBezTo>
                    <a:pt x="102934" y="8178"/>
                    <a:pt x="104119" y="-1625"/>
                    <a:pt x="98846" y="-8348"/>
                  </a:cubicBezTo>
                </a:path>
              </a:pathLst>
            </a:custGeom>
            <a:ln w="18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2633B69F-E424-2CF9-9736-BB06CA13D9CD}"/>
                </a:ext>
              </a:extLst>
            </p:cNvPr>
            <p:cNvSpPr/>
            <p:nvPr/>
          </p:nvSpPr>
          <p:spPr>
            <a:xfrm flipV="1">
              <a:off x="5316668" y="3970610"/>
              <a:ext cx="44693" cy="38182"/>
            </a:xfrm>
            <a:custGeom>
              <a:avLst/>
              <a:gdLst>
                <a:gd name="connsiteX0" fmla="*/ 13044 w 32765"/>
                <a:gd name="connsiteY0" fmla="*/ -14410 h 27992"/>
                <a:gd name="connsiteX1" fmla="*/ 6494 w 32765"/>
                <a:gd name="connsiteY1" fmla="*/ -11717 h 27992"/>
                <a:gd name="connsiteX2" fmla="*/ -3360 w 32765"/>
                <a:gd name="connsiteY2" fmla="*/ -3975 h 27992"/>
                <a:gd name="connsiteX3" fmla="*/ 2722 w 32765"/>
                <a:gd name="connsiteY3" fmla="*/ -8758 h 27992"/>
                <a:gd name="connsiteX4" fmla="*/ 12284 w 32765"/>
                <a:gd name="connsiteY4" fmla="*/ -12054 h 27992"/>
                <a:gd name="connsiteX5" fmla="*/ 22496 w 32765"/>
                <a:gd name="connsiteY5" fmla="*/ -8262 h 27992"/>
                <a:gd name="connsiteX6" fmla="*/ 19743 w 32765"/>
                <a:gd name="connsiteY6" fmla="*/ -11717 h 27992"/>
                <a:gd name="connsiteX7" fmla="*/ 13044 w 32765"/>
                <a:gd name="connsiteY7" fmla="*/ -14410 h 27992"/>
                <a:gd name="connsiteX8" fmla="*/ 26017 w 32765"/>
                <a:gd name="connsiteY8" fmla="*/ -3833 h 27992"/>
                <a:gd name="connsiteX9" fmla="*/ 24087 w 32765"/>
                <a:gd name="connsiteY9" fmla="*/ 13583 h 27992"/>
                <a:gd name="connsiteX10" fmla="*/ 27737 w 32765"/>
                <a:gd name="connsiteY10" fmla="*/ 10571 h 27992"/>
                <a:gd name="connsiteX11" fmla="*/ 28619 w 32765"/>
                <a:gd name="connsiteY11" fmla="*/ -573 h 27992"/>
                <a:gd name="connsiteX12" fmla="*/ 26017 w 32765"/>
                <a:gd name="connsiteY12" fmla="*/ -3833 h 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5" h="27992">
                  <a:moveTo>
                    <a:pt x="13044" y="-14410"/>
                  </a:moveTo>
                  <a:cubicBezTo>
                    <a:pt x="9118" y="-14410"/>
                    <a:pt x="6494" y="-11717"/>
                    <a:pt x="6494" y="-11717"/>
                  </a:cubicBezTo>
                  <a:lnTo>
                    <a:pt x="-3360" y="-3975"/>
                  </a:lnTo>
                  <a:lnTo>
                    <a:pt x="2722" y="-8758"/>
                  </a:lnTo>
                  <a:cubicBezTo>
                    <a:pt x="5552" y="-10973"/>
                    <a:pt x="8929" y="-12054"/>
                    <a:pt x="12284" y="-12054"/>
                  </a:cubicBezTo>
                  <a:cubicBezTo>
                    <a:pt x="15964" y="-12054"/>
                    <a:pt x="19617" y="-10760"/>
                    <a:pt x="22496" y="-8262"/>
                  </a:cubicBezTo>
                  <a:lnTo>
                    <a:pt x="19743" y="-11717"/>
                  </a:lnTo>
                  <a:cubicBezTo>
                    <a:pt x="17295" y="-13737"/>
                    <a:pt x="15007" y="-14410"/>
                    <a:pt x="13044" y="-14410"/>
                  </a:cubicBezTo>
                  <a:moveTo>
                    <a:pt x="26017" y="-3833"/>
                  </a:moveTo>
                  <a:cubicBezTo>
                    <a:pt x="29009" y="1784"/>
                    <a:pt x="28226" y="8764"/>
                    <a:pt x="24087" y="13583"/>
                  </a:cubicBezTo>
                  <a:lnTo>
                    <a:pt x="27737" y="10571"/>
                  </a:lnTo>
                  <a:cubicBezTo>
                    <a:pt x="30878" y="5309"/>
                    <a:pt x="28619" y="-573"/>
                    <a:pt x="28619" y="-573"/>
                  </a:cubicBezTo>
                  <a:lnTo>
                    <a:pt x="26017" y="-3833"/>
                  </a:ln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CF5F9EE0-6ED7-B1AB-1E0A-613ABE089F13}"/>
                </a:ext>
              </a:extLst>
            </p:cNvPr>
            <p:cNvSpPr/>
            <p:nvPr/>
          </p:nvSpPr>
          <p:spPr>
            <a:xfrm flipV="1">
              <a:off x="5316672" y="3960862"/>
              <a:ext cx="42533" cy="44697"/>
            </a:xfrm>
            <a:custGeom>
              <a:avLst/>
              <a:gdLst>
                <a:gd name="connsiteX0" fmla="*/ 12298 w 31182"/>
                <a:gd name="connsiteY0" fmla="*/ -14402 h 32768"/>
                <a:gd name="connsiteX1" fmla="*/ 2737 w 31182"/>
                <a:gd name="connsiteY1" fmla="*/ -11099 h 32768"/>
                <a:gd name="connsiteX2" fmla="*/ -3346 w 31182"/>
                <a:gd name="connsiteY2" fmla="*/ -6321 h 32768"/>
                <a:gd name="connsiteX3" fmla="*/ 15488 w 31182"/>
                <a:gd name="connsiteY3" fmla="*/ 18366 h 32768"/>
                <a:gd name="connsiteX4" fmla="*/ 24102 w 31182"/>
                <a:gd name="connsiteY4" fmla="*/ 11226 h 32768"/>
                <a:gd name="connsiteX5" fmla="*/ 26031 w 31182"/>
                <a:gd name="connsiteY5" fmla="*/ -6179 h 32768"/>
                <a:gd name="connsiteX6" fmla="*/ 22509 w 31182"/>
                <a:gd name="connsiteY6" fmla="*/ -10619 h 32768"/>
                <a:gd name="connsiteX7" fmla="*/ 12298 w 31182"/>
                <a:gd name="connsiteY7" fmla="*/ -14402 h 3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82" h="32768">
                  <a:moveTo>
                    <a:pt x="12298" y="-14402"/>
                  </a:moveTo>
                  <a:cubicBezTo>
                    <a:pt x="8943" y="-14402"/>
                    <a:pt x="5567" y="-13319"/>
                    <a:pt x="2737" y="-11099"/>
                  </a:cubicBezTo>
                  <a:lnTo>
                    <a:pt x="-3346" y="-6321"/>
                  </a:lnTo>
                  <a:lnTo>
                    <a:pt x="15488" y="18366"/>
                  </a:lnTo>
                  <a:lnTo>
                    <a:pt x="24102" y="11226"/>
                  </a:lnTo>
                  <a:cubicBezTo>
                    <a:pt x="28240" y="6413"/>
                    <a:pt x="29023" y="-567"/>
                    <a:pt x="26031" y="-6179"/>
                  </a:cubicBezTo>
                  <a:lnTo>
                    <a:pt x="22509" y="-10619"/>
                  </a:lnTo>
                  <a:cubicBezTo>
                    <a:pt x="19631" y="-13106"/>
                    <a:pt x="15978" y="-14402"/>
                    <a:pt x="12298" y="-14402"/>
                  </a:cubicBezTo>
                </a:path>
              </a:pathLst>
            </a:custGeom>
            <a:ln w="17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BA44515-E103-2A0B-54CE-4E1AB883586E}"/>
                </a:ext>
              </a:extLst>
            </p:cNvPr>
            <p:cNvSpPr/>
            <p:nvPr/>
          </p:nvSpPr>
          <p:spPr>
            <a:xfrm flipV="1">
              <a:off x="4966222" y="4099170"/>
              <a:ext cx="201151" cy="201143"/>
            </a:xfrm>
            <a:custGeom>
              <a:avLst/>
              <a:gdLst>
                <a:gd name="connsiteX0" fmla="*/ 144884 w 147468"/>
                <a:gd name="connsiteY0" fmla="*/ 59861 h 147462"/>
                <a:gd name="connsiteX1" fmla="*/ 71149 w 147468"/>
                <a:gd name="connsiteY1" fmla="*/ -13870 h 147462"/>
                <a:gd name="connsiteX2" fmla="*/ -2585 w 147468"/>
                <a:gd name="connsiteY2" fmla="*/ 59861 h 147462"/>
                <a:gd name="connsiteX3" fmla="*/ 71149 w 147468"/>
                <a:gd name="connsiteY3" fmla="*/ 133592 h 147462"/>
                <a:gd name="connsiteX4" fmla="*/ 144884 w 147468"/>
                <a:gd name="connsiteY4" fmla="*/ 59861 h 14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68" h="147462">
                  <a:moveTo>
                    <a:pt x="144884" y="59861"/>
                  </a:moveTo>
                  <a:cubicBezTo>
                    <a:pt x="144884" y="19139"/>
                    <a:pt x="111871" y="-13870"/>
                    <a:pt x="71149" y="-13870"/>
                  </a:cubicBezTo>
                  <a:cubicBezTo>
                    <a:pt x="30428" y="-13870"/>
                    <a:pt x="-2585" y="19139"/>
                    <a:pt x="-2585" y="59861"/>
                  </a:cubicBezTo>
                  <a:cubicBezTo>
                    <a:pt x="-2585" y="100583"/>
                    <a:pt x="30428" y="133592"/>
                    <a:pt x="71149" y="133592"/>
                  </a:cubicBezTo>
                  <a:cubicBezTo>
                    <a:pt x="111871" y="133592"/>
                    <a:pt x="144884" y="100583"/>
                    <a:pt x="144884" y="59861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93B98BE1-6DED-E369-36D7-95CA2892DE5F}"/>
                </a:ext>
              </a:extLst>
            </p:cNvPr>
            <p:cNvSpPr/>
            <p:nvPr/>
          </p:nvSpPr>
          <p:spPr>
            <a:xfrm flipV="1">
              <a:off x="4955235" y="4088182"/>
              <a:ext cx="223122" cy="223107"/>
            </a:xfrm>
            <a:custGeom>
              <a:avLst/>
              <a:gdLst>
                <a:gd name="connsiteX0" fmla="*/ 144893 w 163575"/>
                <a:gd name="connsiteY0" fmla="*/ 67957 h 163564"/>
                <a:gd name="connsiteX1" fmla="*/ 144219 w 163575"/>
                <a:gd name="connsiteY1" fmla="*/ 57935 h 163564"/>
                <a:gd name="connsiteX2" fmla="*/ 144506 w 163575"/>
                <a:gd name="connsiteY2" fmla="*/ 60067 h 163564"/>
                <a:gd name="connsiteX3" fmla="*/ 139452 w 163575"/>
                <a:gd name="connsiteY3" fmla="*/ 41553 h 163564"/>
                <a:gd name="connsiteX4" fmla="*/ 140264 w 163575"/>
                <a:gd name="connsiteY4" fmla="*/ 43478 h 163564"/>
                <a:gd name="connsiteX5" fmla="*/ 130710 w 163575"/>
                <a:gd name="connsiteY5" fmla="*/ 27062 h 163564"/>
                <a:gd name="connsiteX6" fmla="*/ 131968 w 163575"/>
                <a:gd name="connsiteY6" fmla="*/ 28695 h 163564"/>
                <a:gd name="connsiteX7" fmla="*/ 118474 w 163575"/>
                <a:gd name="connsiteY7" fmla="*/ 15201 h 163564"/>
                <a:gd name="connsiteX8" fmla="*/ 120103 w 163575"/>
                <a:gd name="connsiteY8" fmla="*/ 16456 h 163564"/>
                <a:gd name="connsiteX9" fmla="*/ 103696 w 163575"/>
                <a:gd name="connsiteY9" fmla="*/ 6915 h 163564"/>
                <a:gd name="connsiteX10" fmla="*/ 105617 w 163575"/>
                <a:gd name="connsiteY10" fmla="*/ 7706 h 163564"/>
                <a:gd name="connsiteX11" fmla="*/ 87097 w 163575"/>
                <a:gd name="connsiteY11" fmla="*/ 2669 h 163564"/>
                <a:gd name="connsiteX12" fmla="*/ 89237 w 163575"/>
                <a:gd name="connsiteY12" fmla="*/ 2944 h 163564"/>
                <a:gd name="connsiteX13" fmla="*/ 69190 w 163575"/>
                <a:gd name="connsiteY13" fmla="*/ 2944 h 163564"/>
                <a:gd name="connsiteX14" fmla="*/ 71330 w 163575"/>
                <a:gd name="connsiteY14" fmla="*/ 2669 h 163564"/>
                <a:gd name="connsiteX15" fmla="*/ 52807 w 163575"/>
                <a:gd name="connsiteY15" fmla="*/ 7706 h 163564"/>
                <a:gd name="connsiteX16" fmla="*/ 54734 w 163575"/>
                <a:gd name="connsiteY16" fmla="*/ 6915 h 163564"/>
                <a:gd name="connsiteX17" fmla="*/ 38322 w 163575"/>
                <a:gd name="connsiteY17" fmla="*/ 16456 h 163564"/>
                <a:gd name="connsiteX18" fmla="*/ 39954 w 163575"/>
                <a:gd name="connsiteY18" fmla="*/ 15201 h 163564"/>
                <a:gd name="connsiteX19" fmla="*/ 26460 w 163575"/>
                <a:gd name="connsiteY19" fmla="*/ 28695 h 163564"/>
                <a:gd name="connsiteX20" fmla="*/ 27718 w 163575"/>
                <a:gd name="connsiteY20" fmla="*/ 27062 h 163564"/>
                <a:gd name="connsiteX21" fmla="*/ 18162 w 163575"/>
                <a:gd name="connsiteY21" fmla="*/ 43478 h 163564"/>
                <a:gd name="connsiteX22" fmla="*/ 18975 w 163575"/>
                <a:gd name="connsiteY22" fmla="*/ 41553 h 163564"/>
                <a:gd name="connsiteX23" fmla="*/ 13921 w 163575"/>
                <a:gd name="connsiteY23" fmla="*/ 60067 h 163564"/>
                <a:gd name="connsiteX24" fmla="*/ 14208 w 163575"/>
                <a:gd name="connsiteY24" fmla="*/ 57935 h 163564"/>
                <a:gd name="connsiteX25" fmla="*/ 14208 w 163575"/>
                <a:gd name="connsiteY25" fmla="*/ 77978 h 163564"/>
                <a:gd name="connsiteX26" fmla="*/ 13921 w 163575"/>
                <a:gd name="connsiteY26" fmla="*/ 75830 h 163564"/>
                <a:gd name="connsiteX27" fmla="*/ 18975 w 163575"/>
                <a:gd name="connsiteY27" fmla="*/ 94360 h 163564"/>
                <a:gd name="connsiteX28" fmla="*/ 18162 w 163575"/>
                <a:gd name="connsiteY28" fmla="*/ 92435 h 163564"/>
                <a:gd name="connsiteX29" fmla="*/ 27718 w 163575"/>
                <a:gd name="connsiteY29" fmla="*/ 108851 h 163564"/>
                <a:gd name="connsiteX30" fmla="*/ 26460 w 163575"/>
                <a:gd name="connsiteY30" fmla="*/ 107218 h 163564"/>
                <a:gd name="connsiteX31" fmla="*/ 39954 w 163575"/>
                <a:gd name="connsiteY31" fmla="*/ 120712 h 163564"/>
                <a:gd name="connsiteX32" fmla="*/ 38322 w 163575"/>
                <a:gd name="connsiteY32" fmla="*/ 119458 h 163564"/>
                <a:gd name="connsiteX33" fmla="*/ 54734 w 163575"/>
                <a:gd name="connsiteY33" fmla="*/ 128998 h 163564"/>
                <a:gd name="connsiteX34" fmla="*/ 52807 w 163575"/>
                <a:gd name="connsiteY34" fmla="*/ 128190 h 163564"/>
                <a:gd name="connsiteX35" fmla="*/ 71330 w 163575"/>
                <a:gd name="connsiteY35" fmla="*/ 133244 h 163564"/>
                <a:gd name="connsiteX36" fmla="*/ 69190 w 163575"/>
                <a:gd name="connsiteY36" fmla="*/ 132969 h 163564"/>
                <a:gd name="connsiteX37" fmla="*/ 89237 w 163575"/>
                <a:gd name="connsiteY37" fmla="*/ 132969 h 163564"/>
                <a:gd name="connsiteX38" fmla="*/ 87097 w 163575"/>
                <a:gd name="connsiteY38" fmla="*/ 133244 h 163564"/>
                <a:gd name="connsiteX39" fmla="*/ 105617 w 163575"/>
                <a:gd name="connsiteY39" fmla="*/ 128190 h 163564"/>
                <a:gd name="connsiteX40" fmla="*/ 103696 w 163575"/>
                <a:gd name="connsiteY40" fmla="*/ 128998 h 163564"/>
                <a:gd name="connsiteX41" fmla="*/ 120103 w 163575"/>
                <a:gd name="connsiteY41" fmla="*/ 119458 h 163564"/>
                <a:gd name="connsiteX42" fmla="*/ 118474 w 163575"/>
                <a:gd name="connsiteY42" fmla="*/ 120712 h 163564"/>
                <a:gd name="connsiteX43" fmla="*/ 131968 w 163575"/>
                <a:gd name="connsiteY43" fmla="*/ 107218 h 163564"/>
                <a:gd name="connsiteX44" fmla="*/ 130710 w 163575"/>
                <a:gd name="connsiteY44" fmla="*/ 108851 h 163564"/>
                <a:gd name="connsiteX45" fmla="*/ 140264 w 163575"/>
                <a:gd name="connsiteY45" fmla="*/ 92435 h 163564"/>
                <a:gd name="connsiteX46" fmla="*/ 139452 w 163575"/>
                <a:gd name="connsiteY46" fmla="*/ 94360 h 163564"/>
                <a:gd name="connsiteX47" fmla="*/ 144506 w 163575"/>
                <a:gd name="connsiteY47" fmla="*/ 75830 h 163564"/>
                <a:gd name="connsiteX48" fmla="*/ 144219 w 163575"/>
                <a:gd name="connsiteY48" fmla="*/ 77978 h 163564"/>
                <a:gd name="connsiteX49" fmla="*/ 144893 w 163575"/>
                <a:gd name="connsiteY49" fmla="*/ 67957 h 163564"/>
                <a:gd name="connsiteX50" fmla="*/ 147253 w 163575"/>
                <a:gd name="connsiteY50" fmla="*/ 62267 h 163564"/>
                <a:gd name="connsiteX51" fmla="*/ 152948 w 163575"/>
                <a:gd name="connsiteY51" fmla="*/ 59895 h 163564"/>
                <a:gd name="connsiteX52" fmla="*/ 161000 w 163575"/>
                <a:gd name="connsiteY52" fmla="*/ 67957 h 163564"/>
                <a:gd name="connsiteX53" fmla="*/ 157129 w 163575"/>
                <a:gd name="connsiteY53" fmla="*/ 92865 h 163564"/>
                <a:gd name="connsiteX54" fmla="*/ 146256 w 163575"/>
                <a:gd name="connsiteY54" fmla="*/ 114765 h 163564"/>
                <a:gd name="connsiteX55" fmla="*/ 137969 w 163575"/>
                <a:gd name="connsiteY55" fmla="*/ 124855 h 163564"/>
                <a:gd name="connsiteX56" fmla="*/ 128232 w 163575"/>
                <a:gd name="connsiteY56" fmla="*/ 133347 h 163564"/>
                <a:gd name="connsiteX57" fmla="*/ 106779 w 163575"/>
                <a:gd name="connsiteY57" fmla="*/ 144950 h 163564"/>
                <a:gd name="connsiteX58" fmla="*/ 82165 w 163575"/>
                <a:gd name="connsiteY58" fmla="*/ 149677 h 163564"/>
                <a:gd name="connsiteX59" fmla="*/ 56889 w 163575"/>
                <a:gd name="connsiteY59" fmla="*/ 146652 h 163564"/>
                <a:gd name="connsiteX60" fmla="*/ 34682 w 163575"/>
                <a:gd name="connsiteY60" fmla="*/ 136544 h 163564"/>
                <a:gd name="connsiteX61" fmla="*/ 16579 w 163575"/>
                <a:gd name="connsiteY61" fmla="*/ 120489 h 163564"/>
                <a:gd name="connsiteX62" fmla="*/ 9026 w 163575"/>
                <a:gd name="connsiteY62" fmla="*/ 109969 h 163564"/>
                <a:gd name="connsiteX63" fmla="*/ 3229 w 163575"/>
                <a:gd name="connsiteY63" fmla="*/ 98125 h 163564"/>
                <a:gd name="connsiteX64" fmla="*/ -2352 w 163575"/>
                <a:gd name="connsiteY64" fmla="*/ 73698 h 163564"/>
                <a:gd name="connsiteX65" fmla="*/ -211 w 163575"/>
                <a:gd name="connsiteY65" fmla="*/ 48360 h 163564"/>
                <a:gd name="connsiteX66" fmla="*/ 9198 w 163575"/>
                <a:gd name="connsiteY66" fmla="*/ 25669 h 163564"/>
                <a:gd name="connsiteX67" fmla="*/ 24581 w 163575"/>
                <a:gd name="connsiteY67" fmla="*/ 7104 h 163564"/>
                <a:gd name="connsiteX68" fmla="*/ 44865 w 163575"/>
                <a:gd name="connsiteY68" fmla="*/ -6252 h 163564"/>
                <a:gd name="connsiteX69" fmla="*/ 57218 w 163575"/>
                <a:gd name="connsiteY69" fmla="*/ -10842 h 163564"/>
                <a:gd name="connsiteX70" fmla="*/ 70565 w 163575"/>
                <a:gd name="connsiteY70" fmla="*/ -13334 h 163564"/>
                <a:gd name="connsiteX71" fmla="*/ 96019 w 163575"/>
                <a:gd name="connsiteY71" fmla="*/ -12080 h 163564"/>
                <a:gd name="connsiteX72" fmla="*/ 119115 w 163575"/>
                <a:gd name="connsiteY72" fmla="*/ -3450 h 163564"/>
                <a:gd name="connsiteX73" fmla="*/ 138199 w 163575"/>
                <a:gd name="connsiteY73" fmla="*/ 11299 h 163564"/>
                <a:gd name="connsiteX74" fmla="*/ 152224 w 163575"/>
                <a:gd name="connsiteY74" fmla="*/ 31084 h 163564"/>
                <a:gd name="connsiteX75" fmla="*/ 159855 w 163575"/>
                <a:gd name="connsiteY75" fmla="*/ 54531 h 163564"/>
                <a:gd name="connsiteX76" fmla="*/ 161000 w 163575"/>
                <a:gd name="connsiteY76" fmla="*/ 67957 h 163564"/>
                <a:gd name="connsiteX77" fmla="*/ 158641 w 163575"/>
                <a:gd name="connsiteY77" fmla="*/ 73647 h 163564"/>
                <a:gd name="connsiteX78" fmla="*/ 152948 w 163575"/>
                <a:gd name="connsiteY78" fmla="*/ 76019 h 163564"/>
                <a:gd name="connsiteX79" fmla="*/ 144893 w 163575"/>
                <a:gd name="connsiteY79" fmla="*/ 67957 h 1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3575" h="163564">
                  <a:moveTo>
                    <a:pt x="144893" y="67957"/>
                  </a:moveTo>
                  <a:cubicBezTo>
                    <a:pt x="144888" y="64605"/>
                    <a:pt x="144666" y="61253"/>
                    <a:pt x="144219" y="57935"/>
                  </a:cubicBezTo>
                  <a:cubicBezTo>
                    <a:pt x="144314" y="58640"/>
                    <a:pt x="144410" y="59362"/>
                    <a:pt x="144506" y="60067"/>
                  </a:cubicBezTo>
                  <a:cubicBezTo>
                    <a:pt x="143631" y="53706"/>
                    <a:pt x="141933" y="47483"/>
                    <a:pt x="139452" y="41553"/>
                  </a:cubicBezTo>
                  <a:cubicBezTo>
                    <a:pt x="139724" y="42189"/>
                    <a:pt x="139994" y="42825"/>
                    <a:pt x="140264" y="43478"/>
                  </a:cubicBezTo>
                  <a:cubicBezTo>
                    <a:pt x="137794" y="37616"/>
                    <a:pt x="134579" y="32099"/>
                    <a:pt x="130710" y="27062"/>
                  </a:cubicBezTo>
                  <a:cubicBezTo>
                    <a:pt x="131129" y="27612"/>
                    <a:pt x="131547" y="28162"/>
                    <a:pt x="131968" y="28695"/>
                  </a:cubicBezTo>
                  <a:cubicBezTo>
                    <a:pt x="128062" y="23641"/>
                    <a:pt x="123528" y="19103"/>
                    <a:pt x="118474" y="15201"/>
                  </a:cubicBezTo>
                  <a:cubicBezTo>
                    <a:pt x="119017" y="15613"/>
                    <a:pt x="119560" y="16043"/>
                    <a:pt x="120103" y="16456"/>
                  </a:cubicBezTo>
                  <a:cubicBezTo>
                    <a:pt x="115065" y="12588"/>
                    <a:pt x="109549" y="9373"/>
                    <a:pt x="103696" y="6915"/>
                  </a:cubicBezTo>
                  <a:cubicBezTo>
                    <a:pt x="104335" y="7173"/>
                    <a:pt x="104978" y="7448"/>
                    <a:pt x="105617" y="7706"/>
                  </a:cubicBezTo>
                  <a:cubicBezTo>
                    <a:pt x="99692" y="5231"/>
                    <a:pt x="93462" y="3529"/>
                    <a:pt x="87097" y="2669"/>
                  </a:cubicBezTo>
                  <a:cubicBezTo>
                    <a:pt x="87810" y="2755"/>
                    <a:pt x="88524" y="2859"/>
                    <a:pt x="89237" y="2944"/>
                  </a:cubicBezTo>
                  <a:cubicBezTo>
                    <a:pt x="82588" y="2051"/>
                    <a:pt x="75839" y="2051"/>
                    <a:pt x="69190" y="2944"/>
                  </a:cubicBezTo>
                  <a:cubicBezTo>
                    <a:pt x="69902" y="2859"/>
                    <a:pt x="70617" y="2755"/>
                    <a:pt x="71330" y="2669"/>
                  </a:cubicBezTo>
                  <a:cubicBezTo>
                    <a:pt x="64963" y="3529"/>
                    <a:pt x="58737" y="5231"/>
                    <a:pt x="52807" y="7706"/>
                  </a:cubicBezTo>
                  <a:cubicBezTo>
                    <a:pt x="53449" y="7448"/>
                    <a:pt x="54091" y="7173"/>
                    <a:pt x="54734" y="6915"/>
                  </a:cubicBezTo>
                  <a:cubicBezTo>
                    <a:pt x="48877" y="9373"/>
                    <a:pt x="43362" y="12588"/>
                    <a:pt x="38322" y="16456"/>
                  </a:cubicBezTo>
                  <a:cubicBezTo>
                    <a:pt x="38867" y="16043"/>
                    <a:pt x="39411" y="15613"/>
                    <a:pt x="39954" y="15201"/>
                  </a:cubicBezTo>
                  <a:cubicBezTo>
                    <a:pt x="34900" y="19103"/>
                    <a:pt x="30363" y="23641"/>
                    <a:pt x="26460" y="28695"/>
                  </a:cubicBezTo>
                  <a:cubicBezTo>
                    <a:pt x="26879" y="28162"/>
                    <a:pt x="27299" y="27612"/>
                    <a:pt x="27718" y="27062"/>
                  </a:cubicBezTo>
                  <a:cubicBezTo>
                    <a:pt x="23848" y="32099"/>
                    <a:pt x="20634" y="37616"/>
                    <a:pt x="18162" y="43478"/>
                  </a:cubicBezTo>
                  <a:cubicBezTo>
                    <a:pt x="18432" y="42825"/>
                    <a:pt x="18704" y="42189"/>
                    <a:pt x="18975" y="41553"/>
                  </a:cubicBezTo>
                  <a:cubicBezTo>
                    <a:pt x="16495" y="47483"/>
                    <a:pt x="14796" y="53706"/>
                    <a:pt x="13921" y="60067"/>
                  </a:cubicBezTo>
                  <a:cubicBezTo>
                    <a:pt x="14018" y="59362"/>
                    <a:pt x="14112" y="58640"/>
                    <a:pt x="14208" y="57935"/>
                  </a:cubicBezTo>
                  <a:cubicBezTo>
                    <a:pt x="13314" y="64570"/>
                    <a:pt x="13314" y="71326"/>
                    <a:pt x="14208" y="77978"/>
                  </a:cubicBezTo>
                  <a:cubicBezTo>
                    <a:pt x="14112" y="77256"/>
                    <a:pt x="14018" y="76552"/>
                    <a:pt x="13921" y="75830"/>
                  </a:cubicBezTo>
                  <a:cubicBezTo>
                    <a:pt x="14796" y="82207"/>
                    <a:pt x="16495" y="88430"/>
                    <a:pt x="18975" y="94360"/>
                  </a:cubicBezTo>
                  <a:cubicBezTo>
                    <a:pt x="18704" y="93724"/>
                    <a:pt x="18432" y="93088"/>
                    <a:pt x="18162" y="92435"/>
                  </a:cubicBezTo>
                  <a:cubicBezTo>
                    <a:pt x="20634" y="98297"/>
                    <a:pt x="23848" y="103815"/>
                    <a:pt x="27718" y="108851"/>
                  </a:cubicBezTo>
                  <a:cubicBezTo>
                    <a:pt x="27299" y="108301"/>
                    <a:pt x="26879" y="107751"/>
                    <a:pt x="26460" y="107218"/>
                  </a:cubicBezTo>
                  <a:cubicBezTo>
                    <a:pt x="30363" y="112272"/>
                    <a:pt x="34900" y="116810"/>
                    <a:pt x="39954" y="120712"/>
                  </a:cubicBezTo>
                  <a:cubicBezTo>
                    <a:pt x="39411" y="120283"/>
                    <a:pt x="38867" y="119870"/>
                    <a:pt x="38322" y="119458"/>
                  </a:cubicBezTo>
                  <a:cubicBezTo>
                    <a:pt x="43362" y="123325"/>
                    <a:pt x="48877" y="126540"/>
                    <a:pt x="54734" y="128998"/>
                  </a:cubicBezTo>
                  <a:cubicBezTo>
                    <a:pt x="54091" y="128723"/>
                    <a:pt x="53449" y="128465"/>
                    <a:pt x="52807" y="128190"/>
                  </a:cubicBezTo>
                  <a:cubicBezTo>
                    <a:pt x="58737" y="130683"/>
                    <a:pt x="64963" y="132367"/>
                    <a:pt x="71330" y="133244"/>
                  </a:cubicBezTo>
                  <a:cubicBezTo>
                    <a:pt x="70617" y="133141"/>
                    <a:pt x="69902" y="133055"/>
                    <a:pt x="69190" y="132969"/>
                  </a:cubicBezTo>
                  <a:cubicBezTo>
                    <a:pt x="75839" y="133863"/>
                    <a:pt x="82588" y="133863"/>
                    <a:pt x="89237" y="132969"/>
                  </a:cubicBezTo>
                  <a:cubicBezTo>
                    <a:pt x="88524" y="133055"/>
                    <a:pt x="87810" y="133141"/>
                    <a:pt x="87097" y="133244"/>
                  </a:cubicBezTo>
                  <a:cubicBezTo>
                    <a:pt x="93462" y="132367"/>
                    <a:pt x="99692" y="130683"/>
                    <a:pt x="105617" y="128190"/>
                  </a:cubicBezTo>
                  <a:cubicBezTo>
                    <a:pt x="104978" y="128465"/>
                    <a:pt x="104335" y="128723"/>
                    <a:pt x="103696" y="128998"/>
                  </a:cubicBezTo>
                  <a:cubicBezTo>
                    <a:pt x="109549" y="126540"/>
                    <a:pt x="115065" y="123325"/>
                    <a:pt x="120103" y="119458"/>
                  </a:cubicBezTo>
                  <a:cubicBezTo>
                    <a:pt x="119560" y="119870"/>
                    <a:pt x="119017" y="120283"/>
                    <a:pt x="118474" y="120712"/>
                  </a:cubicBezTo>
                  <a:cubicBezTo>
                    <a:pt x="123528" y="116810"/>
                    <a:pt x="128062" y="112272"/>
                    <a:pt x="131968" y="107218"/>
                  </a:cubicBezTo>
                  <a:cubicBezTo>
                    <a:pt x="131547" y="107751"/>
                    <a:pt x="131129" y="108301"/>
                    <a:pt x="130710" y="108851"/>
                  </a:cubicBezTo>
                  <a:cubicBezTo>
                    <a:pt x="134579" y="103815"/>
                    <a:pt x="137794" y="98297"/>
                    <a:pt x="140264" y="92435"/>
                  </a:cubicBezTo>
                  <a:cubicBezTo>
                    <a:pt x="139994" y="93088"/>
                    <a:pt x="139724" y="93724"/>
                    <a:pt x="139452" y="94360"/>
                  </a:cubicBezTo>
                  <a:cubicBezTo>
                    <a:pt x="141933" y="88430"/>
                    <a:pt x="143631" y="82207"/>
                    <a:pt x="144506" y="75830"/>
                  </a:cubicBezTo>
                  <a:cubicBezTo>
                    <a:pt x="144410" y="76552"/>
                    <a:pt x="144314" y="77256"/>
                    <a:pt x="144219" y="77978"/>
                  </a:cubicBezTo>
                  <a:cubicBezTo>
                    <a:pt x="144666" y="74644"/>
                    <a:pt x="144888" y="71309"/>
                    <a:pt x="144893" y="67957"/>
                  </a:cubicBezTo>
                  <a:cubicBezTo>
                    <a:pt x="144896" y="65877"/>
                    <a:pt x="145790" y="63711"/>
                    <a:pt x="147253" y="62267"/>
                  </a:cubicBezTo>
                  <a:cubicBezTo>
                    <a:pt x="148651" y="60874"/>
                    <a:pt x="150940" y="59809"/>
                    <a:pt x="152948" y="59895"/>
                  </a:cubicBezTo>
                  <a:cubicBezTo>
                    <a:pt x="157306" y="60101"/>
                    <a:pt x="161008" y="63436"/>
                    <a:pt x="161000" y="67957"/>
                  </a:cubicBezTo>
                  <a:cubicBezTo>
                    <a:pt x="160988" y="76345"/>
                    <a:pt x="159721" y="84872"/>
                    <a:pt x="157129" y="92865"/>
                  </a:cubicBezTo>
                  <a:cubicBezTo>
                    <a:pt x="154612" y="100635"/>
                    <a:pt x="150994" y="108112"/>
                    <a:pt x="146256" y="114765"/>
                  </a:cubicBezTo>
                  <a:cubicBezTo>
                    <a:pt x="143733" y="118306"/>
                    <a:pt x="140991" y="121709"/>
                    <a:pt x="137969" y="124855"/>
                  </a:cubicBezTo>
                  <a:cubicBezTo>
                    <a:pt x="134961" y="127967"/>
                    <a:pt x="131667" y="130717"/>
                    <a:pt x="128232" y="133347"/>
                  </a:cubicBezTo>
                  <a:cubicBezTo>
                    <a:pt x="121731" y="138349"/>
                    <a:pt x="114463" y="142131"/>
                    <a:pt x="106779" y="144950"/>
                  </a:cubicBezTo>
                  <a:cubicBezTo>
                    <a:pt x="98925" y="147838"/>
                    <a:pt x="90516" y="149351"/>
                    <a:pt x="82165" y="149677"/>
                  </a:cubicBezTo>
                  <a:cubicBezTo>
                    <a:pt x="73699" y="150021"/>
                    <a:pt x="65039" y="148973"/>
                    <a:pt x="56889" y="146652"/>
                  </a:cubicBezTo>
                  <a:cubicBezTo>
                    <a:pt x="49078" y="144435"/>
                    <a:pt x="41468" y="141014"/>
                    <a:pt x="34682" y="136544"/>
                  </a:cubicBezTo>
                  <a:cubicBezTo>
                    <a:pt x="27929" y="132109"/>
                    <a:pt x="21722" y="126746"/>
                    <a:pt x="16579" y="120489"/>
                  </a:cubicBezTo>
                  <a:cubicBezTo>
                    <a:pt x="13830" y="117154"/>
                    <a:pt x="11253" y="113665"/>
                    <a:pt x="9026" y="109969"/>
                  </a:cubicBezTo>
                  <a:cubicBezTo>
                    <a:pt x="6751" y="106187"/>
                    <a:pt x="4907" y="102216"/>
                    <a:pt x="3229" y="98125"/>
                  </a:cubicBezTo>
                  <a:cubicBezTo>
                    <a:pt x="32" y="90355"/>
                    <a:pt x="-1706" y="82087"/>
                    <a:pt x="-2352" y="73698"/>
                  </a:cubicBezTo>
                  <a:cubicBezTo>
                    <a:pt x="-3004" y="65258"/>
                    <a:pt x="-2208" y="56611"/>
                    <a:pt x="-211" y="48360"/>
                  </a:cubicBezTo>
                  <a:cubicBezTo>
                    <a:pt x="1718" y="40418"/>
                    <a:pt x="4952" y="32649"/>
                    <a:pt x="9198" y="25669"/>
                  </a:cubicBezTo>
                  <a:cubicBezTo>
                    <a:pt x="13363" y="18793"/>
                    <a:pt x="18578" y="12433"/>
                    <a:pt x="24581" y="7104"/>
                  </a:cubicBezTo>
                  <a:cubicBezTo>
                    <a:pt x="30651" y="1724"/>
                    <a:pt x="37458" y="-2900"/>
                    <a:pt x="44865" y="-6252"/>
                  </a:cubicBezTo>
                  <a:cubicBezTo>
                    <a:pt x="48875" y="-8057"/>
                    <a:pt x="52975" y="-9656"/>
                    <a:pt x="57218" y="-10842"/>
                  </a:cubicBezTo>
                  <a:cubicBezTo>
                    <a:pt x="61592" y="-12062"/>
                    <a:pt x="66057" y="-12802"/>
                    <a:pt x="70565" y="-13334"/>
                  </a:cubicBezTo>
                  <a:cubicBezTo>
                    <a:pt x="79044" y="-14314"/>
                    <a:pt x="87661" y="-13781"/>
                    <a:pt x="96019" y="-12080"/>
                  </a:cubicBezTo>
                  <a:cubicBezTo>
                    <a:pt x="104075" y="-10464"/>
                    <a:pt x="111940" y="-7455"/>
                    <a:pt x="119115" y="-3450"/>
                  </a:cubicBezTo>
                  <a:cubicBezTo>
                    <a:pt x="126127" y="452"/>
                    <a:pt x="132650" y="5506"/>
                    <a:pt x="138199" y="11299"/>
                  </a:cubicBezTo>
                  <a:cubicBezTo>
                    <a:pt x="143784" y="17143"/>
                    <a:pt x="148623" y="23864"/>
                    <a:pt x="152224" y="31084"/>
                  </a:cubicBezTo>
                  <a:cubicBezTo>
                    <a:pt x="155898" y="38476"/>
                    <a:pt x="158602" y="46366"/>
                    <a:pt x="159855" y="54531"/>
                  </a:cubicBezTo>
                  <a:cubicBezTo>
                    <a:pt x="160539" y="58984"/>
                    <a:pt x="160993" y="63453"/>
                    <a:pt x="161000" y="67957"/>
                  </a:cubicBezTo>
                  <a:cubicBezTo>
                    <a:pt x="161003" y="70019"/>
                    <a:pt x="160101" y="72185"/>
                    <a:pt x="158641" y="73647"/>
                  </a:cubicBezTo>
                  <a:cubicBezTo>
                    <a:pt x="157244" y="75039"/>
                    <a:pt x="154954" y="76105"/>
                    <a:pt x="152948" y="76019"/>
                  </a:cubicBezTo>
                  <a:cubicBezTo>
                    <a:pt x="148578" y="75812"/>
                    <a:pt x="144902" y="72460"/>
                    <a:pt x="144893" y="67957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B1DB8CA-BC81-60BE-B39B-8E41CE120DC7}"/>
                </a:ext>
              </a:extLst>
            </p:cNvPr>
            <p:cNvSpPr/>
            <p:nvPr/>
          </p:nvSpPr>
          <p:spPr>
            <a:xfrm flipV="1">
              <a:off x="4966222" y="4099170"/>
              <a:ext cx="201151" cy="201143"/>
            </a:xfrm>
            <a:custGeom>
              <a:avLst/>
              <a:gdLst>
                <a:gd name="connsiteX0" fmla="*/ 144884 w 147468"/>
                <a:gd name="connsiteY0" fmla="*/ 59861 h 147462"/>
                <a:gd name="connsiteX1" fmla="*/ 71149 w 147468"/>
                <a:gd name="connsiteY1" fmla="*/ -13870 h 147462"/>
                <a:gd name="connsiteX2" fmla="*/ -2585 w 147468"/>
                <a:gd name="connsiteY2" fmla="*/ 59861 h 147462"/>
                <a:gd name="connsiteX3" fmla="*/ 71149 w 147468"/>
                <a:gd name="connsiteY3" fmla="*/ 133592 h 147462"/>
                <a:gd name="connsiteX4" fmla="*/ 144884 w 147468"/>
                <a:gd name="connsiteY4" fmla="*/ 59861 h 14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68" h="147462">
                  <a:moveTo>
                    <a:pt x="144884" y="59861"/>
                  </a:moveTo>
                  <a:cubicBezTo>
                    <a:pt x="144884" y="19139"/>
                    <a:pt x="111871" y="-13870"/>
                    <a:pt x="71149" y="-13870"/>
                  </a:cubicBezTo>
                  <a:cubicBezTo>
                    <a:pt x="30428" y="-13870"/>
                    <a:pt x="-2585" y="19139"/>
                    <a:pt x="-2585" y="59861"/>
                  </a:cubicBezTo>
                  <a:cubicBezTo>
                    <a:pt x="-2585" y="100583"/>
                    <a:pt x="30428" y="133592"/>
                    <a:pt x="71149" y="133592"/>
                  </a:cubicBezTo>
                  <a:cubicBezTo>
                    <a:pt x="111871" y="133592"/>
                    <a:pt x="144884" y="100583"/>
                    <a:pt x="144884" y="59861"/>
                  </a:cubicBezTo>
                </a:path>
              </a:pathLst>
            </a:custGeom>
            <a:ln w="17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2B017222-1CED-091E-5FCF-3CC4BC7C227E}"/>
                </a:ext>
              </a:extLst>
            </p:cNvPr>
            <p:cNvSpPr/>
            <p:nvPr/>
          </p:nvSpPr>
          <p:spPr>
            <a:xfrm flipV="1">
              <a:off x="4966220" y="4198752"/>
              <a:ext cx="201150" cy="1001"/>
            </a:xfrm>
            <a:custGeom>
              <a:avLst/>
              <a:gdLst>
                <a:gd name="connsiteX0" fmla="*/ 144795 w 147467"/>
                <a:gd name="connsiteY0" fmla="*/ -14298 h 734"/>
                <a:gd name="connsiteX1" fmla="*/ 144793 w 147467"/>
                <a:gd name="connsiteY1" fmla="*/ -13931 h 734"/>
                <a:gd name="connsiteX2" fmla="*/ 144795 w 147467"/>
                <a:gd name="connsiteY2" fmla="*/ -14298 h 734"/>
                <a:gd name="connsiteX3" fmla="*/ -2673 w 147467"/>
                <a:gd name="connsiteY3" fmla="*/ -14298 h 734"/>
                <a:gd name="connsiteX4" fmla="*/ -2673 w 147467"/>
                <a:gd name="connsiteY4" fmla="*/ -13931 h 734"/>
                <a:gd name="connsiteX5" fmla="*/ -2673 w 147467"/>
                <a:gd name="connsiteY5" fmla="*/ -14298 h 734"/>
                <a:gd name="connsiteX6" fmla="*/ 144793 w 147467"/>
                <a:gd name="connsiteY6" fmla="*/ -13831 h 734"/>
                <a:gd name="connsiteX7" fmla="*/ 144793 w 147467"/>
                <a:gd name="connsiteY7" fmla="*/ -13764 h 734"/>
                <a:gd name="connsiteX8" fmla="*/ 144793 w 147467"/>
                <a:gd name="connsiteY8" fmla="*/ -13831 h 734"/>
                <a:gd name="connsiteX9" fmla="*/ -2671 w 147467"/>
                <a:gd name="connsiteY9" fmla="*/ -13831 h 734"/>
                <a:gd name="connsiteX10" fmla="*/ -2671 w 147467"/>
                <a:gd name="connsiteY10" fmla="*/ -13781 h 734"/>
                <a:gd name="connsiteX11" fmla="*/ -2671 w 147467"/>
                <a:gd name="connsiteY11" fmla="*/ -13831 h 734"/>
                <a:gd name="connsiteX12" fmla="*/ 144791 w 147467"/>
                <a:gd name="connsiteY12" fmla="*/ -13581 h 734"/>
                <a:gd name="connsiteX13" fmla="*/ 144791 w 147467"/>
                <a:gd name="connsiteY13" fmla="*/ -13564 h 734"/>
                <a:gd name="connsiteX14" fmla="*/ 144791 w 147467"/>
                <a:gd name="connsiteY14" fmla="*/ -13581 h 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467" h="734">
                  <a:moveTo>
                    <a:pt x="144795" y="-14298"/>
                  </a:moveTo>
                  <a:cubicBezTo>
                    <a:pt x="144795" y="-14165"/>
                    <a:pt x="144795" y="-14048"/>
                    <a:pt x="144793" y="-13931"/>
                  </a:cubicBezTo>
                  <a:cubicBezTo>
                    <a:pt x="144795" y="-14048"/>
                    <a:pt x="144795" y="-14165"/>
                    <a:pt x="144795" y="-14298"/>
                  </a:cubicBezTo>
                  <a:moveTo>
                    <a:pt x="-2673" y="-14298"/>
                  </a:moveTo>
                  <a:cubicBezTo>
                    <a:pt x="-2673" y="-14165"/>
                    <a:pt x="-2673" y="-14048"/>
                    <a:pt x="-2673" y="-13931"/>
                  </a:cubicBezTo>
                  <a:cubicBezTo>
                    <a:pt x="-2673" y="-14048"/>
                    <a:pt x="-2673" y="-14165"/>
                    <a:pt x="-2673" y="-14298"/>
                  </a:cubicBezTo>
                  <a:moveTo>
                    <a:pt x="144793" y="-13831"/>
                  </a:moveTo>
                  <a:cubicBezTo>
                    <a:pt x="144793" y="-13798"/>
                    <a:pt x="144793" y="-13798"/>
                    <a:pt x="144793" y="-13764"/>
                  </a:cubicBezTo>
                  <a:cubicBezTo>
                    <a:pt x="144793" y="-13798"/>
                    <a:pt x="144793" y="-13798"/>
                    <a:pt x="144793" y="-13831"/>
                  </a:cubicBezTo>
                  <a:moveTo>
                    <a:pt x="-2671" y="-13831"/>
                  </a:moveTo>
                  <a:cubicBezTo>
                    <a:pt x="-2671" y="-13814"/>
                    <a:pt x="-2671" y="-13798"/>
                    <a:pt x="-2671" y="-13781"/>
                  </a:cubicBezTo>
                  <a:cubicBezTo>
                    <a:pt x="-2671" y="-13798"/>
                    <a:pt x="-2671" y="-13814"/>
                    <a:pt x="-2671" y="-13831"/>
                  </a:cubicBezTo>
                  <a:moveTo>
                    <a:pt x="144791" y="-13581"/>
                  </a:moveTo>
                  <a:cubicBezTo>
                    <a:pt x="144791" y="-13581"/>
                    <a:pt x="144791" y="-13581"/>
                    <a:pt x="144791" y="-13564"/>
                  </a:cubicBezTo>
                  <a:cubicBezTo>
                    <a:pt x="144791" y="-13564"/>
                    <a:pt x="144791" y="-13581"/>
                    <a:pt x="144791" y="-13581"/>
                  </a:cubicBezTo>
                </a:path>
              </a:pathLst>
            </a:custGeom>
            <a:ln w="16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83081B2E-5C31-CACD-8A52-5FD1215C453D}"/>
                </a:ext>
              </a:extLst>
            </p:cNvPr>
            <p:cNvSpPr/>
            <p:nvPr/>
          </p:nvSpPr>
          <p:spPr>
            <a:xfrm flipV="1">
              <a:off x="5007924" y="4128171"/>
              <a:ext cx="101214" cy="44729"/>
            </a:xfrm>
            <a:custGeom>
              <a:avLst/>
              <a:gdLst>
                <a:gd name="connsiteX0" fmla="*/ 34520 w 74202"/>
                <a:gd name="connsiteY0" fmla="*/ -14248 h 32792"/>
                <a:gd name="connsiteX1" fmla="*/ -2582 w 74202"/>
                <a:gd name="connsiteY1" fmla="*/ 2148 h 32792"/>
                <a:gd name="connsiteX2" fmla="*/ 34520 w 74202"/>
                <a:gd name="connsiteY2" fmla="*/ 18544 h 32792"/>
                <a:gd name="connsiteX3" fmla="*/ 71620 w 74202"/>
                <a:gd name="connsiteY3" fmla="*/ 2148 h 32792"/>
                <a:gd name="connsiteX4" fmla="*/ 34520 w 74202"/>
                <a:gd name="connsiteY4" fmla="*/ -14248 h 3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02" h="32792">
                  <a:moveTo>
                    <a:pt x="34520" y="-14248"/>
                  </a:moveTo>
                  <a:cubicBezTo>
                    <a:pt x="14029" y="-14248"/>
                    <a:pt x="-2582" y="-6900"/>
                    <a:pt x="-2582" y="2148"/>
                  </a:cubicBezTo>
                  <a:cubicBezTo>
                    <a:pt x="-2582" y="11196"/>
                    <a:pt x="14029" y="18544"/>
                    <a:pt x="34520" y="18544"/>
                  </a:cubicBezTo>
                  <a:cubicBezTo>
                    <a:pt x="55008" y="18544"/>
                    <a:pt x="71620" y="11196"/>
                    <a:pt x="71620" y="2148"/>
                  </a:cubicBezTo>
                  <a:cubicBezTo>
                    <a:pt x="71620" y="-6900"/>
                    <a:pt x="55008" y="-14248"/>
                    <a:pt x="34520" y="-14248"/>
                  </a:cubicBezTo>
                </a:path>
              </a:pathLst>
            </a:custGeom>
            <a:ln w="17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5FDE11B4-BD29-8F3D-E81D-D2EA7FFE1A91}"/>
                </a:ext>
              </a:extLst>
            </p:cNvPr>
            <p:cNvSpPr/>
            <p:nvPr/>
          </p:nvSpPr>
          <p:spPr>
            <a:xfrm flipV="1">
              <a:off x="5561504" y="3292400"/>
              <a:ext cx="1009389" cy="753478"/>
            </a:xfrm>
            <a:custGeom>
              <a:avLst/>
              <a:gdLst>
                <a:gd name="connsiteX0" fmla="*/ 365435 w 740004"/>
                <a:gd name="connsiteY0" fmla="*/ 538944 h 552390"/>
                <a:gd name="connsiteX1" fmla="*/ 365435 w 740004"/>
                <a:gd name="connsiteY1" fmla="*/ 538944 h 552390"/>
                <a:gd name="connsiteX2" fmla="*/ 365360 w 740004"/>
                <a:gd name="connsiteY2" fmla="*/ 538944 h 552390"/>
                <a:gd name="connsiteX3" fmla="*/ 365283 w 740004"/>
                <a:gd name="connsiteY3" fmla="*/ 538944 h 552390"/>
                <a:gd name="connsiteX4" fmla="*/ 365283 w 740004"/>
                <a:gd name="connsiteY4" fmla="*/ 538944 h 552390"/>
                <a:gd name="connsiteX5" fmla="*/ -4615 w 740004"/>
                <a:gd name="connsiteY5" fmla="*/ 437142 h 552390"/>
                <a:gd name="connsiteX6" fmla="*/ 107888 w 740004"/>
                <a:gd name="connsiteY6" fmla="*/ -8089 h 552390"/>
                <a:gd name="connsiteX7" fmla="*/ 193342 w 740004"/>
                <a:gd name="connsiteY7" fmla="*/ -13447 h 552390"/>
                <a:gd name="connsiteX8" fmla="*/ 541916 w 740004"/>
                <a:gd name="connsiteY8" fmla="*/ -13447 h 552390"/>
                <a:gd name="connsiteX9" fmla="*/ 541916 w 740004"/>
                <a:gd name="connsiteY9" fmla="*/ -13426 h 552390"/>
                <a:gd name="connsiteX10" fmla="*/ 622832 w 740004"/>
                <a:gd name="connsiteY10" fmla="*/ -8089 h 552390"/>
                <a:gd name="connsiteX11" fmla="*/ 735332 w 740004"/>
                <a:gd name="connsiteY11" fmla="*/ 437142 h 552390"/>
                <a:gd name="connsiteX12" fmla="*/ 365435 w 740004"/>
                <a:gd name="connsiteY12" fmla="*/ 538944 h 5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0004" h="552390">
                  <a:moveTo>
                    <a:pt x="365435" y="538944"/>
                  </a:moveTo>
                  <a:lnTo>
                    <a:pt x="365435" y="538944"/>
                  </a:lnTo>
                  <a:lnTo>
                    <a:pt x="365360" y="538944"/>
                  </a:lnTo>
                  <a:lnTo>
                    <a:pt x="365283" y="538944"/>
                  </a:lnTo>
                  <a:lnTo>
                    <a:pt x="365283" y="538944"/>
                  </a:lnTo>
                  <a:cubicBezTo>
                    <a:pt x="357103" y="538861"/>
                    <a:pt x="-8361" y="534396"/>
                    <a:pt x="-4615" y="437142"/>
                  </a:cubicBezTo>
                  <a:cubicBezTo>
                    <a:pt x="-827" y="338767"/>
                    <a:pt x="64746" y="3998"/>
                    <a:pt x="107888" y="-8089"/>
                  </a:cubicBezTo>
                  <a:cubicBezTo>
                    <a:pt x="122205" y="-12076"/>
                    <a:pt x="155390" y="-13426"/>
                    <a:pt x="193342" y="-13447"/>
                  </a:cubicBezTo>
                  <a:lnTo>
                    <a:pt x="541916" y="-13447"/>
                  </a:lnTo>
                  <a:lnTo>
                    <a:pt x="541916" y="-13426"/>
                  </a:lnTo>
                  <a:cubicBezTo>
                    <a:pt x="577957" y="-13322"/>
                    <a:pt x="609092" y="-11931"/>
                    <a:pt x="622832" y="-8089"/>
                  </a:cubicBezTo>
                  <a:cubicBezTo>
                    <a:pt x="665978" y="3998"/>
                    <a:pt x="731547" y="338767"/>
                    <a:pt x="735332" y="437142"/>
                  </a:cubicBezTo>
                  <a:cubicBezTo>
                    <a:pt x="739085" y="534396"/>
                    <a:pt x="373617" y="538861"/>
                    <a:pt x="365435" y="538944"/>
                  </a:cubicBezTo>
                </a:path>
              </a:pathLst>
            </a:custGeom>
            <a:ln w="20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3F9B8D29-65A8-3AD7-6AD1-9929FDA0BD05}"/>
                </a:ext>
              </a:extLst>
            </p:cNvPr>
            <p:cNvSpPr/>
            <p:nvPr/>
          </p:nvSpPr>
          <p:spPr>
            <a:xfrm flipV="1">
              <a:off x="5546893" y="3277730"/>
              <a:ext cx="1038375" cy="783023"/>
            </a:xfrm>
            <a:custGeom>
              <a:avLst/>
              <a:gdLst>
                <a:gd name="connsiteX0" fmla="*/ 386910 w 761254"/>
                <a:gd name="connsiteY0" fmla="*/ 549901 h 574050"/>
                <a:gd name="connsiteX1" fmla="*/ 386910 w 761254"/>
                <a:gd name="connsiteY1" fmla="*/ 549901 h 574050"/>
                <a:gd name="connsiteX2" fmla="*/ 376173 w 761254"/>
                <a:gd name="connsiteY2" fmla="*/ 560651 h 574050"/>
                <a:gd name="connsiteX3" fmla="*/ 376020 w 761254"/>
                <a:gd name="connsiteY3" fmla="*/ 560651 h 574050"/>
                <a:gd name="connsiteX4" fmla="*/ 365283 w 761254"/>
                <a:gd name="connsiteY4" fmla="*/ 549901 h 574050"/>
                <a:gd name="connsiteX5" fmla="*/ 365283 w 761254"/>
                <a:gd name="connsiteY5" fmla="*/ 549901 h 574050"/>
                <a:gd name="connsiteX6" fmla="*/ 376020 w 761254"/>
                <a:gd name="connsiteY6" fmla="*/ 560651 h 574050"/>
                <a:gd name="connsiteX7" fmla="*/ 334951 w 761254"/>
                <a:gd name="connsiteY7" fmla="*/ 559401 h 574050"/>
                <a:gd name="connsiteX8" fmla="*/ 243841 w 761254"/>
                <a:gd name="connsiteY8" fmla="*/ 553047 h 574050"/>
                <a:gd name="connsiteX9" fmla="*/ 134456 w 761254"/>
                <a:gd name="connsiteY9" fmla="*/ 537317 h 574050"/>
                <a:gd name="connsiteX10" fmla="*/ 41837 w 761254"/>
                <a:gd name="connsiteY10" fmla="*/ 507900 h 574050"/>
                <a:gd name="connsiteX11" fmla="*/ -4330 w 761254"/>
                <a:gd name="connsiteY11" fmla="*/ 454441 h 574050"/>
                <a:gd name="connsiteX12" fmla="*/ -4103 w 761254"/>
                <a:gd name="connsiteY12" fmla="*/ 438503 h 574050"/>
                <a:gd name="connsiteX13" fmla="*/ -2353 w 761254"/>
                <a:gd name="connsiteY13" fmla="*/ 418128 h 574050"/>
                <a:gd name="connsiteX14" fmla="*/ 4253 w 761254"/>
                <a:gd name="connsiteY14" fmla="*/ 365939 h 574050"/>
                <a:gd name="connsiteX15" fmla="*/ 26004 w 761254"/>
                <a:gd name="connsiteY15" fmla="*/ 242479 h 574050"/>
                <a:gd name="connsiteX16" fmla="*/ 55444 w 761254"/>
                <a:gd name="connsiteY16" fmla="*/ 117622 h 574050"/>
                <a:gd name="connsiteX17" fmla="*/ 88251 w 761254"/>
                <a:gd name="connsiteY17" fmla="*/ 23724 h 574050"/>
                <a:gd name="connsiteX18" fmla="*/ 105007 w 761254"/>
                <a:gd name="connsiteY18" fmla="*/ -1088 h 574050"/>
                <a:gd name="connsiteX19" fmla="*/ 118434 w 761254"/>
                <a:gd name="connsiteY19" fmla="*/ -8130 h 574050"/>
                <a:gd name="connsiteX20" fmla="*/ 154791 w 761254"/>
                <a:gd name="connsiteY20" fmla="*/ -12172 h 574050"/>
                <a:gd name="connsiteX21" fmla="*/ 204078 w 761254"/>
                <a:gd name="connsiteY21" fmla="*/ -13214 h 574050"/>
                <a:gd name="connsiteX22" fmla="*/ 193340 w 761254"/>
                <a:gd name="connsiteY22" fmla="*/ -2484 h 574050"/>
                <a:gd name="connsiteX23" fmla="*/ 204078 w 761254"/>
                <a:gd name="connsiteY23" fmla="*/ -13214 h 574050"/>
                <a:gd name="connsiteX24" fmla="*/ 238726 w 761254"/>
                <a:gd name="connsiteY24" fmla="*/ -13214 h 574050"/>
                <a:gd name="connsiteX25" fmla="*/ 321963 w 761254"/>
                <a:gd name="connsiteY25" fmla="*/ -13214 h 574050"/>
                <a:gd name="connsiteX26" fmla="*/ 422669 w 761254"/>
                <a:gd name="connsiteY26" fmla="*/ -13214 h 574050"/>
                <a:gd name="connsiteX27" fmla="*/ 509733 w 761254"/>
                <a:gd name="connsiteY27" fmla="*/ -13214 h 574050"/>
                <a:gd name="connsiteX28" fmla="*/ 552053 w 761254"/>
                <a:gd name="connsiteY28" fmla="*/ -13214 h 574050"/>
                <a:gd name="connsiteX29" fmla="*/ 552653 w 761254"/>
                <a:gd name="connsiteY29" fmla="*/ -13214 h 574050"/>
                <a:gd name="connsiteX30" fmla="*/ 563391 w 761254"/>
                <a:gd name="connsiteY30" fmla="*/ -2484 h 574050"/>
                <a:gd name="connsiteX31" fmla="*/ 563391 w 761254"/>
                <a:gd name="connsiteY31" fmla="*/ -2464 h 574050"/>
                <a:gd name="connsiteX32" fmla="*/ 552653 w 761254"/>
                <a:gd name="connsiteY32" fmla="*/ -13214 h 574050"/>
                <a:gd name="connsiteX33" fmla="*/ 602598 w 761254"/>
                <a:gd name="connsiteY33" fmla="*/ -11859 h 574050"/>
                <a:gd name="connsiteX34" fmla="*/ 636617 w 761254"/>
                <a:gd name="connsiteY34" fmla="*/ -7401 h 574050"/>
                <a:gd name="connsiteX35" fmla="*/ 657144 w 761254"/>
                <a:gd name="connsiteY35" fmla="*/ 11412 h 574050"/>
                <a:gd name="connsiteX36" fmla="*/ 673757 w 761254"/>
                <a:gd name="connsiteY36" fmla="*/ 46329 h 574050"/>
                <a:gd name="connsiteX37" fmla="*/ 689803 w 761254"/>
                <a:gd name="connsiteY37" fmla="*/ 93538 h 574050"/>
                <a:gd name="connsiteX38" fmla="*/ 720233 w 761254"/>
                <a:gd name="connsiteY38" fmla="*/ 214124 h 574050"/>
                <a:gd name="connsiteX39" fmla="*/ 744015 w 761254"/>
                <a:gd name="connsiteY39" fmla="*/ 340189 h 574050"/>
                <a:gd name="connsiteX40" fmla="*/ 756394 w 761254"/>
                <a:gd name="connsiteY40" fmla="*/ 439961 h 574050"/>
                <a:gd name="connsiteX41" fmla="*/ 750542 w 761254"/>
                <a:gd name="connsiteY41" fmla="*/ 473379 h 574050"/>
                <a:gd name="connsiteX42" fmla="*/ 725508 w 761254"/>
                <a:gd name="connsiteY42" fmla="*/ 498983 h 574050"/>
                <a:gd name="connsiteX43" fmla="*/ 687507 w 761254"/>
                <a:gd name="connsiteY43" fmla="*/ 517921 h 574050"/>
                <a:gd name="connsiteX44" fmla="*/ 641425 w 761254"/>
                <a:gd name="connsiteY44" fmla="*/ 532005 h 574050"/>
                <a:gd name="connsiteX45" fmla="*/ 532971 w 761254"/>
                <a:gd name="connsiteY45" fmla="*/ 550422 h 574050"/>
                <a:gd name="connsiteX46" fmla="*/ 435615 w 761254"/>
                <a:gd name="connsiteY46" fmla="*/ 558505 h 574050"/>
                <a:gd name="connsiteX47" fmla="*/ 379773 w 761254"/>
                <a:gd name="connsiteY47" fmla="*/ 560589 h 574050"/>
                <a:gd name="connsiteX48" fmla="*/ 376173 w 761254"/>
                <a:gd name="connsiteY48" fmla="*/ 560651 h 574050"/>
                <a:gd name="connsiteX49" fmla="*/ 365435 w 761254"/>
                <a:gd name="connsiteY49" fmla="*/ 549901 h 574050"/>
                <a:gd name="connsiteX50" fmla="*/ 376173 w 761254"/>
                <a:gd name="connsiteY50" fmla="*/ 539171 h 574050"/>
                <a:gd name="connsiteX51" fmla="*/ 416067 w 761254"/>
                <a:gd name="connsiteY51" fmla="*/ 537984 h 574050"/>
                <a:gd name="connsiteX52" fmla="*/ 504208 w 761254"/>
                <a:gd name="connsiteY52" fmla="*/ 531963 h 574050"/>
                <a:gd name="connsiteX53" fmla="*/ 530121 w 761254"/>
                <a:gd name="connsiteY53" fmla="*/ 529275 h 574050"/>
                <a:gd name="connsiteX54" fmla="*/ 543678 w 761254"/>
                <a:gd name="connsiteY54" fmla="*/ 527650 h 574050"/>
                <a:gd name="connsiteX55" fmla="*/ 550138 w 761254"/>
                <a:gd name="connsiteY55" fmla="*/ 526838 h 574050"/>
                <a:gd name="connsiteX56" fmla="*/ 553011 w 761254"/>
                <a:gd name="connsiteY56" fmla="*/ 526442 h 574050"/>
                <a:gd name="connsiteX57" fmla="*/ 553055 w 761254"/>
                <a:gd name="connsiteY57" fmla="*/ 526442 h 574050"/>
                <a:gd name="connsiteX58" fmla="*/ 552674 w 761254"/>
                <a:gd name="connsiteY58" fmla="*/ 526505 h 574050"/>
                <a:gd name="connsiteX59" fmla="*/ 554828 w 761254"/>
                <a:gd name="connsiteY59" fmla="*/ 526213 h 574050"/>
                <a:gd name="connsiteX60" fmla="*/ 607864 w 761254"/>
                <a:gd name="connsiteY60" fmla="*/ 517442 h 574050"/>
                <a:gd name="connsiteX61" fmla="*/ 656851 w 761254"/>
                <a:gd name="connsiteY61" fmla="*/ 505608 h 574050"/>
                <a:gd name="connsiteX62" fmla="*/ 678741 w 761254"/>
                <a:gd name="connsiteY62" fmla="*/ 498379 h 574050"/>
                <a:gd name="connsiteX63" fmla="*/ 683722 w 761254"/>
                <a:gd name="connsiteY63" fmla="*/ 496462 h 574050"/>
                <a:gd name="connsiteX64" fmla="*/ 685887 w 761254"/>
                <a:gd name="connsiteY64" fmla="*/ 495608 h 574050"/>
                <a:gd name="connsiteX65" fmla="*/ 687791 w 761254"/>
                <a:gd name="connsiteY65" fmla="*/ 494817 h 574050"/>
                <a:gd name="connsiteX66" fmla="*/ 689118 w 761254"/>
                <a:gd name="connsiteY66" fmla="*/ 494254 h 574050"/>
                <a:gd name="connsiteX67" fmla="*/ 691424 w 761254"/>
                <a:gd name="connsiteY67" fmla="*/ 493233 h 574050"/>
                <a:gd name="connsiteX68" fmla="*/ 696158 w 761254"/>
                <a:gd name="connsiteY68" fmla="*/ 491025 h 574050"/>
                <a:gd name="connsiteX69" fmla="*/ 712683 w 761254"/>
                <a:gd name="connsiteY69" fmla="*/ 481775 h 574050"/>
                <a:gd name="connsiteX70" fmla="*/ 716208 w 761254"/>
                <a:gd name="connsiteY70" fmla="*/ 479379 h 574050"/>
                <a:gd name="connsiteX71" fmla="*/ 717893 w 761254"/>
                <a:gd name="connsiteY71" fmla="*/ 478150 h 574050"/>
                <a:gd name="connsiteX72" fmla="*/ 718133 w 761254"/>
                <a:gd name="connsiteY72" fmla="*/ 478024 h 574050"/>
                <a:gd name="connsiteX73" fmla="*/ 718068 w 761254"/>
                <a:gd name="connsiteY73" fmla="*/ 478024 h 574050"/>
                <a:gd name="connsiteX74" fmla="*/ 723964 w 761254"/>
                <a:gd name="connsiteY74" fmla="*/ 472837 h 574050"/>
                <a:gd name="connsiteX75" fmla="*/ 729185 w 761254"/>
                <a:gd name="connsiteY75" fmla="*/ 467087 h 574050"/>
                <a:gd name="connsiteX76" fmla="*/ 728914 w 761254"/>
                <a:gd name="connsiteY76" fmla="*/ 467524 h 574050"/>
                <a:gd name="connsiteX77" fmla="*/ 728696 w 761254"/>
                <a:gd name="connsiteY77" fmla="*/ 467691 h 574050"/>
                <a:gd name="connsiteX78" fmla="*/ 729817 w 761254"/>
                <a:gd name="connsiteY78" fmla="*/ 466108 h 574050"/>
                <a:gd name="connsiteX79" fmla="*/ 731721 w 761254"/>
                <a:gd name="connsiteY79" fmla="*/ 463024 h 574050"/>
                <a:gd name="connsiteX80" fmla="*/ 733190 w 761254"/>
                <a:gd name="connsiteY80" fmla="*/ 460212 h 574050"/>
                <a:gd name="connsiteX81" fmla="*/ 733571 w 761254"/>
                <a:gd name="connsiteY81" fmla="*/ 459358 h 574050"/>
                <a:gd name="connsiteX82" fmla="*/ 732994 w 761254"/>
                <a:gd name="connsiteY82" fmla="*/ 460732 h 574050"/>
                <a:gd name="connsiteX83" fmla="*/ 733646 w 761254"/>
                <a:gd name="connsiteY83" fmla="*/ 459024 h 574050"/>
                <a:gd name="connsiteX84" fmla="*/ 735300 w 761254"/>
                <a:gd name="connsiteY84" fmla="*/ 452482 h 574050"/>
                <a:gd name="connsiteX85" fmla="*/ 735344 w 761254"/>
                <a:gd name="connsiteY85" fmla="*/ 452982 h 574050"/>
                <a:gd name="connsiteX86" fmla="*/ 735179 w 761254"/>
                <a:gd name="connsiteY86" fmla="*/ 453336 h 574050"/>
                <a:gd name="connsiteX87" fmla="*/ 735310 w 761254"/>
                <a:gd name="connsiteY87" fmla="*/ 451670 h 574050"/>
                <a:gd name="connsiteX88" fmla="*/ 735333 w 761254"/>
                <a:gd name="connsiteY88" fmla="*/ 448107 h 574050"/>
                <a:gd name="connsiteX89" fmla="*/ 734888 w 761254"/>
                <a:gd name="connsiteY89" fmla="*/ 439482 h 574050"/>
                <a:gd name="connsiteX90" fmla="*/ 733244 w 761254"/>
                <a:gd name="connsiteY90" fmla="*/ 419857 h 574050"/>
                <a:gd name="connsiteX91" fmla="*/ 730665 w 761254"/>
                <a:gd name="connsiteY91" fmla="*/ 396981 h 574050"/>
                <a:gd name="connsiteX92" fmla="*/ 729904 w 761254"/>
                <a:gd name="connsiteY92" fmla="*/ 390981 h 574050"/>
                <a:gd name="connsiteX93" fmla="*/ 729546 w 761254"/>
                <a:gd name="connsiteY93" fmla="*/ 388273 h 574050"/>
                <a:gd name="connsiteX94" fmla="*/ 729317 w 761254"/>
                <a:gd name="connsiteY94" fmla="*/ 386564 h 574050"/>
                <a:gd name="connsiteX95" fmla="*/ 729283 w 761254"/>
                <a:gd name="connsiteY95" fmla="*/ 386252 h 574050"/>
                <a:gd name="connsiteX96" fmla="*/ 729337 w 761254"/>
                <a:gd name="connsiteY96" fmla="*/ 386648 h 574050"/>
                <a:gd name="connsiteX97" fmla="*/ 727500 w 761254"/>
                <a:gd name="connsiteY97" fmla="*/ 373460 h 574050"/>
                <a:gd name="connsiteX98" fmla="*/ 706437 w 761254"/>
                <a:gd name="connsiteY98" fmla="*/ 252895 h 574050"/>
                <a:gd name="connsiteX99" fmla="*/ 677707 w 761254"/>
                <a:gd name="connsiteY99" fmla="*/ 129414 h 574050"/>
                <a:gd name="connsiteX100" fmla="*/ 662084 w 761254"/>
                <a:gd name="connsiteY100" fmla="*/ 77101 h 574050"/>
                <a:gd name="connsiteX101" fmla="*/ 654209 w 761254"/>
                <a:gd name="connsiteY101" fmla="*/ 55038 h 574050"/>
                <a:gd name="connsiteX102" fmla="*/ 652305 w 761254"/>
                <a:gd name="connsiteY102" fmla="*/ 50163 h 574050"/>
                <a:gd name="connsiteX103" fmla="*/ 650194 w 761254"/>
                <a:gd name="connsiteY103" fmla="*/ 44996 h 574050"/>
                <a:gd name="connsiteX104" fmla="*/ 650640 w 761254"/>
                <a:gd name="connsiteY104" fmla="*/ 46058 h 574050"/>
                <a:gd name="connsiteX105" fmla="*/ 650215 w 761254"/>
                <a:gd name="connsiteY105" fmla="*/ 45079 h 574050"/>
                <a:gd name="connsiteX106" fmla="*/ 649171 w 761254"/>
                <a:gd name="connsiteY106" fmla="*/ 42662 h 574050"/>
                <a:gd name="connsiteX107" fmla="*/ 647180 w 761254"/>
                <a:gd name="connsiteY107" fmla="*/ 38266 h 574050"/>
                <a:gd name="connsiteX108" fmla="*/ 639521 w 761254"/>
                <a:gd name="connsiteY108" fmla="*/ 23724 h 574050"/>
                <a:gd name="connsiteX109" fmla="*/ 635767 w 761254"/>
                <a:gd name="connsiteY109" fmla="*/ 18079 h 574050"/>
                <a:gd name="connsiteX110" fmla="*/ 636344 w 761254"/>
                <a:gd name="connsiteY110" fmla="*/ 18808 h 574050"/>
                <a:gd name="connsiteX111" fmla="*/ 635452 w 761254"/>
                <a:gd name="connsiteY111" fmla="*/ 17703 h 574050"/>
                <a:gd name="connsiteX112" fmla="*/ 633473 w 761254"/>
                <a:gd name="connsiteY112" fmla="*/ 15495 h 574050"/>
                <a:gd name="connsiteX113" fmla="*/ 631809 w 761254"/>
                <a:gd name="connsiteY113" fmla="*/ 13912 h 574050"/>
                <a:gd name="connsiteX114" fmla="*/ 632069 w 761254"/>
                <a:gd name="connsiteY114" fmla="*/ 13808 h 574050"/>
                <a:gd name="connsiteX115" fmla="*/ 631950 w 761254"/>
                <a:gd name="connsiteY115" fmla="*/ 13995 h 574050"/>
                <a:gd name="connsiteX116" fmla="*/ 630229 w 761254"/>
                <a:gd name="connsiteY116" fmla="*/ 12974 h 574050"/>
                <a:gd name="connsiteX117" fmla="*/ 631069 w 761254"/>
                <a:gd name="connsiteY117" fmla="*/ 13037 h 574050"/>
                <a:gd name="connsiteX118" fmla="*/ 630719 w 761254"/>
                <a:gd name="connsiteY118" fmla="*/ 13245 h 574050"/>
                <a:gd name="connsiteX119" fmla="*/ 624954 w 761254"/>
                <a:gd name="connsiteY119" fmla="*/ 11953 h 574050"/>
                <a:gd name="connsiteX120" fmla="*/ 621929 w 761254"/>
                <a:gd name="connsiteY120" fmla="*/ 11433 h 574050"/>
                <a:gd name="connsiteX121" fmla="*/ 620321 w 761254"/>
                <a:gd name="connsiteY121" fmla="*/ 11204 h 574050"/>
                <a:gd name="connsiteX122" fmla="*/ 620092 w 761254"/>
                <a:gd name="connsiteY122" fmla="*/ 11120 h 574050"/>
                <a:gd name="connsiteX123" fmla="*/ 619754 w 761254"/>
                <a:gd name="connsiteY123" fmla="*/ 11120 h 574050"/>
                <a:gd name="connsiteX124" fmla="*/ 600335 w 761254"/>
                <a:gd name="connsiteY124" fmla="*/ 9474 h 574050"/>
                <a:gd name="connsiteX125" fmla="*/ 552653 w 761254"/>
                <a:gd name="connsiteY125" fmla="*/ 8266 h 574050"/>
                <a:gd name="connsiteX126" fmla="*/ 541915 w 761254"/>
                <a:gd name="connsiteY126" fmla="*/ -2464 h 574050"/>
                <a:gd name="connsiteX127" fmla="*/ 541915 w 761254"/>
                <a:gd name="connsiteY127" fmla="*/ -2484 h 574050"/>
                <a:gd name="connsiteX128" fmla="*/ 552653 w 761254"/>
                <a:gd name="connsiteY128" fmla="*/ 8266 h 574050"/>
                <a:gd name="connsiteX129" fmla="*/ 517992 w 761254"/>
                <a:gd name="connsiteY129" fmla="*/ 8266 h 574050"/>
                <a:gd name="connsiteX130" fmla="*/ 434755 w 761254"/>
                <a:gd name="connsiteY130" fmla="*/ 8266 h 574050"/>
                <a:gd name="connsiteX131" fmla="*/ 334059 w 761254"/>
                <a:gd name="connsiteY131" fmla="*/ 8266 h 574050"/>
                <a:gd name="connsiteX132" fmla="*/ 246985 w 761254"/>
                <a:gd name="connsiteY132" fmla="*/ 8266 h 574050"/>
                <a:gd name="connsiteX133" fmla="*/ 204665 w 761254"/>
                <a:gd name="connsiteY133" fmla="*/ 8266 h 574050"/>
                <a:gd name="connsiteX134" fmla="*/ 204078 w 761254"/>
                <a:gd name="connsiteY134" fmla="*/ 8266 h 574050"/>
                <a:gd name="connsiteX135" fmla="*/ 214815 w 761254"/>
                <a:gd name="connsiteY135" fmla="*/ -2484 h 574050"/>
                <a:gd name="connsiteX136" fmla="*/ 204078 w 761254"/>
                <a:gd name="connsiteY136" fmla="*/ 8266 h 574050"/>
                <a:gd name="connsiteX137" fmla="*/ 154212 w 761254"/>
                <a:gd name="connsiteY137" fmla="*/ 9349 h 574050"/>
                <a:gd name="connsiteX138" fmla="*/ 134924 w 761254"/>
                <a:gd name="connsiteY138" fmla="*/ 10828 h 574050"/>
                <a:gd name="connsiteX139" fmla="*/ 131962 w 761254"/>
                <a:gd name="connsiteY139" fmla="*/ 11183 h 574050"/>
                <a:gd name="connsiteX140" fmla="*/ 129372 w 761254"/>
                <a:gd name="connsiteY140" fmla="*/ 11578 h 574050"/>
                <a:gd name="connsiteX141" fmla="*/ 122616 w 761254"/>
                <a:gd name="connsiteY141" fmla="*/ 12933 h 574050"/>
                <a:gd name="connsiteX142" fmla="*/ 121443 w 761254"/>
                <a:gd name="connsiteY142" fmla="*/ 13162 h 574050"/>
                <a:gd name="connsiteX143" fmla="*/ 120824 w 761254"/>
                <a:gd name="connsiteY143" fmla="*/ 13620 h 574050"/>
                <a:gd name="connsiteX144" fmla="*/ 119862 w 761254"/>
                <a:gd name="connsiteY144" fmla="*/ 14266 h 574050"/>
                <a:gd name="connsiteX145" fmla="*/ 120230 w 761254"/>
                <a:gd name="connsiteY145" fmla="*/ 13787 h 574050"/>
                <a:gd name="connsiteX146" fmla="*/ 121068 w 761254"/>
                <a:gd name="connsiteY146" fmla="*/ 13328 h 574050"/>
                <a:gd name="connsiteX147" fmla="*/ 119116 w 761254"/>
                <a:gd name="connsiteY147" fmla="*/ 15099 h 574050"/>
                <a:gd name="connsiteX148" fmla="*/ 117339 w 761254"/>
                <a:gd name="connsiteY148" fmla="*/ 16995 h 574050"/>
                <a:gd name="connsiteX149" fmla="*/ 116924 w 761254"/>
                <a:gd name="connsiteY149" fmla="*/ 17412 h 574050"/>
                <a:gd name="connsiteX150" fmla="*/ 113184 w 761254"/>
                <a:gd name="connsiteY150" fmla="*/ 22891 h 574050"/>
                <a:gd name="connsiteX151" fmla="*/ 105541 w 761254"/>
                <a:gd name="connsiteY151" fmla="*/ 37162 h 574050"/>
                <a:gd name="connsiteX152" fmla="*/ 101553 w 761254"/>
                <a:gd name="connsiteY152" fmla="*/ 46058 h 574050"/>
                <a:gd name="connsiteX153" fmla="*/ 101672 w 761254"/>
                <a:gd name="connsiteY153" fmla="*/ 45767 h 574050"/>
                <a:gd name="connsiteX154" fmla="*/ 101474 w 761254"/>
                <a:gd name="connsiteY154" fmla="*/ 46267 h 574050"/>
                <a:gd name="connsiteX155" fmla="*/ 100524 w 761254"/>
                <a:gd name="connsiteY155" fmla="*/ 48579 h 574050"/>
                <a:gd name="connsiteX156" fmla="*/ 98513 w 761254"/>
                <a:gd name="connsiteY156" fmla="*/ 53663 h 574050"/>
                <a:gd name="connsiteX157" fmla="*/ 82676 w 761254"/>
                <a:gd name="connsiteY157" fmla="*/ 100663 h 574050"/>
                <a:gd name="connsiteX158" fmla="*/ 52667 w 761254"/>
                <a:gd name="connsiteY158" fmla="*/ 219832 h 574050"/>
                <a:gd name="connsiteX159" fmla="*/ 29079 w 761254"/>
                <a:gd name="connsiteY159" fmla="*/ 344730 h 574050"/>
                <a:gd name="connsiteX160" fmla="*/ 24802 w 761254"/>
                <a:gd name="connsiteY160" fmla="*/ 372731 h 574050"/>
                <a:gd name="connsiteX161" fmla="*/ 22952 w 761254"/>
                <a:gd name="connsiteY161" fmla="*/ 385939 h 574050"/>
                <a:gd name="connsiteX162" fmla="*/ 22901 w 761254"/>
                <a:gd name="connsiteY162" fmla="*/ 386273 h 574050"/>
                <a:gd name="connsiteX163" fmla="*/ 22827 w 761254"/>
                <a:gd name="connsiteY163" fmla="*/ 386898 h 574050"/>
                <a:gd name="connsiteX164" fmla="*/ 22422 w 761254"/>
                <a:gd name="connsiteY164" fmla="*/ 389960 h 574050"/>
                <a:gd name="connsiteX165" fmla="*/ 21612 w 761254"/>
                <a:gd name="connsiteY165" fmla="*/ 396336 h 574050"/>
                <a:gd name="connsiteX166" fmla="*/ 17322 w 761254"/>
                <a:gd name="connsiteY166" fmla="*/ 439232 h 574050"/>
                <a:gd name="connsiteX167" fmla="*/ 16874 w 761254"/>
                <a:gd name="connsiteY167" fmla="*/ 447670 h 574050"/>
                <a:gd name="connsiteX168" fmla="*/ 16860 w 761254"/>
                <a:gd name="connsiteY168" fmla="*/ 451107 h 574050"/>
                <a:gd name="connsiteX169" fmla="*/ 16966 w 761254"/>
                <a:gd name="connsiteY169" fmla="*/ 452774 h 574050"/>
                <a:gd name="connsiteX170" fmla="*/ 16872 w 761254"/>
                <a:gd name="connsiteY170" fmla="*/ 453003 h 574050"/>
                <a:gd name="connsiteX171" fmla="*/ 16864 w 761254"/>
                <a:gd name="connsiteY171" fmla="*/ 452295 h 574050"/>
                <a:gd name="connsiteX172" fmla="*/ 18429 w 761254"/>
                <a:gd name="connsiteY172" fmla="*/ 458691 h 574050"/>
                <a:gd name="connsiteX173" fmla="*/ 19060 w 761254"/>
                <a:gd name="connsiteY173" fmla="*/ 460399 h 574050"/>
                <a:gd name="connsiteX174" fmla="*/ 18714 w 761254"/>
                <a:gd name="connsiteY174" fmla="*/ 459858 h 574050"/>
                <a:gd name="connsiteX175" fmla="*/ 18695 w 761254"/>
                <a:gd name="connsiteY175" fmla="*/ 459524 h 574050"/>
                <a:gd name="connsiteX176" fmla="*/ 20374 w 761254"/>
                <a:gd name="connsiteY176" fmla="*/ 462858 h 574050"/>
                <a:gd name="connsiteX177" fmla="*/ 22164 w 761254"/>
                <a:gd name="connsiteY177" fmla="*/ 465774 h 574050"/>
                <a:gd name="connsiteX178" fmla="*/ 23039 w 761254"/>
                <a:gd name="connsiteY178" fmla="*/ 467066 h 574050"/>
                <a:gd name="connsiteX179" fmla="*/ 23612 w 761254"/>
                <a:gd name="connsiteY179" fmla="*/ 467858 h 574050"/>
                <a:gd name="connsiteX180" fmla="*/ 23268 w 761254"/>
                <a:gd name="connsiteY180" fmla="*/ 467545 h 574050"/>
                <a:gd name="connsiteX181" fmla="*/ 22891 w 761254"/>
                <a:gd name="connsiteY181" fmla="*/ 466920 h 574050"/>
                <a:gd name="connsiteX182" fmla="*/ 27933 w 761254"/>
                <a:gd name="connsiteY182" fmla="*/ 472545 h 574050"/>
                <a:gd name="connsiteX183" fmla="*/ 34127 w 761254"/>
                <a:gd name="connsiteY183" fmla="*/ 478024 h 574050"/>
                <a:gd name="connsiteX184" fmla="*/ 34025 w 761254"/>
                <a:gd name="connsiteY184" fmla="*/ 478004 h 574050"/>
                <a:gd name="connsiteX185" fmla="*/ 33745 w 761254"/>
                <a:gd name="connsiteY185" fmla="*/ 477733 h 574050"/>
                <a:gd name="connsiteX186" fmla="*/ 35604 w 761254"/>
                <a:gd name="connsiteY186" fmla="*/ 479108 h 574050"/>
                <a:gd name="connsiteX187" fmla="*/ 39108 w 761254"/>
                <a:gd name="connsiteY187" fmla="*/ 481525 h 574050"/>
                <a:gd name="connsiteX188" fmla="*/ 55794 w 761254"/>
                <a:gd name="connsiteY188" fmla="*/ 490900 h 574050"/>
                <a:gd name="connsiteX189" fmla="*/ 65156 w 761254"/>
                <a:gd name="connsiteY189" fmla="*/ 495150 h 574050"/>
                <a:gd name="connsiteX190" fmla="*/ 65773 w 761254"/>
                <a:gd name="connsiteY190" fmla="*/ 495379 h 574050"/>
                <a:gd name="connsiteX191" fmla="*/ 67932 w 761254"/>
                <a:gd name="connsiteY191" fmla="*/ 496254 h 574050"/>
                <a:gd name="connsiteX192" fmla="*/ 73457 w 761254"/>
                <a:gd name="connsiteY192" fmla="*/ 498379 h 574050"/>
                <a:gd name="connsiteX193" fmla="*/ 119128 w 761254"/>
                <a:gd name="connsiteY193" fmla="*/ 511942 h 574050"/>
                <a:gd name="connsiteX194" fmla="*/ 171169 w 761254"/>
                <a:gd name="connsiteY194" fmla="*/ 522275 h 574050"/>
                <a:gd name="connsiteX195" fmla="*/ 197723 w 761254"/>
                <a:gd name="connsiteY195" fmla="*/ 526255 h 574050"/>
                <a:gd name="connsiteX196" fmla="*/ 198463 w 761254"/>
                <a:gd name="connsiteY196" fmla="*/ 526359 h 574050"/>
                <a:gd name="connsiteX197" fmla="*/ 202053 w 761254"/>
                <a:gd name="connsiteY197" fmla="*/ 526838 h 574050"/>
                <a:gd name="connsiteX198" fmla="*/ 208876 w 761254"/>
                <a:gd name="connsiteY198" fmla="*/ 527692 h 574050"/>
                <a:gd name="connsiteX199" fmla="*/ 222072 w 761254"/>
                <a:gd name="connsiteY199" fmla="*/ 529275 h 574050"/>
                <a:gd name="connsiteX200" fmla="*/ 317938 w 761254"/>
                <a:gd name="connsiteY200" fmla="*/ 537109 h 574050"/>
                <a:gd name="connsiteX201" fmla="*/ 372583 w 761254"/>
                <a:gd name="connsiteY201" fmla="*/ 539130 h 574050"/>
                <a:gd name="connsiteX202" fmla="*/ 376020 w 761254"/>
                <a:gd name="connsiteY202" fmla="*/ 539171 h 574050"/>
                <a:gd name="connsiteX203" fmla="*/ 386758 w 761254"/>
                <a:gd name="connsiteY203" fmla="*/ 549901 h 574050"/>
                <a:gd name="connsiteX204" fmla="*/ 386758 w 761254"/>
                <a:gd name="connsiteY204" fmla="*/ 549901 h 574050"/>
                <a:gd name="connsiteX205" fmla="*/ 376020 w 761254"/>
                <a:gd name="connsiteY205" fmla="*/ 539171 h 574050"/>
                <a:gd name="connsiteX206" fmla="*/ 376173 w 761254"/>
                <a:gd name="connsiteY206" fmla="*/ 539171 h 574050"/>
                <a:gd name="connsiteX207" fmla="*/ 365435 w 761254"/>
                <a:gd name="connsiteY207" fmla="*/ 549901 h 574050"/>
                <a:gd name="connsiteX208" fmla="*/ 365435 w 761254"/>
                <a:gd name="connsiteY208" fmla="*/ 549901 h 574050"/>
                <a:gd name="connsiteX209" fmla="*/ 376173 w 761254"/>
                <a:gd name="connsiteY209" fmla="*/ 539171 h 574050"/>
                <a:gd name="connsiteX210" fmla="*/ 386910 w 761254"/>
                <a:gd name="connsiteY210" fmla="*/ 549901 h 57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761254" h="574050">
                  <a:moveTo>
                    <a:pt x="386910" y="549901"/>
                  </a:moveTo>
                  <a:lnTo>
                    <a:pt x="386910" y="549901"/>
                  </a:lnTo>
                  <a:cubicBezTo>
                    <a:pt x="386910" y="555672"/>
                    <a:pt x="381993" y="560714"/>
                    <a:pt x="376173" y="560651"/>
                  </a:cubicBezTo>
                  <a:lnTo>
                    <a:pt x="376020" y="560651"/>
                  </a:lnTo>
                  <a:cubicBezTo>
                    <a:pt x="370210" y="560714"/>
                    <a:pt x="365283" y="555672"/>
                    <a:pt x="365283" y="549901"/>
                  </a:cubicBezTo>
                  <a:lnTo>
                    <a:pt x="365283" y="549901"/>
                  </a:lnTo>
                  <a:cubicBezTo>
                    <a:pt x="368862" y="553484"/>
                    <a:pt x="372441" y="557068"/>
                    <a:pt x="376020" y="560651"/>
                  </a:cubicBezTo>
                  <a:cubicBezTo>
                    <a:pt x="362322" y="560505"/>
                    <a:pt x="348626" y="560005"/>
                    <a:pt x="334951" y="559401"/>
                  </a:cubicBezTo>
                  <a:cubicBezTo>
                    <a:pt x="304534" y="558068"/>
                    <a:pt x="274137" y="556005"/>
                    <a:pt x="243841" y="553047"/>
                  </a:cubicBezTo>
                  <a:cubicBezTo>
                    <a:pt x="207188" y="549463"/>
                    <a:pt x="170548" y="544692"/>
                    <a:pt x="134456" y="537317"/>
                  </a:cubicBezTo>
                  <a:cubicBezTo>
                    <a:pt x="102840" y="530859"/>
                    <a:pt x="70732" y="522630"/>
                    <a:pt x="41837" y="507900"/>
                  </a:cubicBezTo>
                  <a:cubicBezTo>
                    <a:pt x="20324" y="496942"/>
                    <a:pt x="-1343" y="480004"/>
                    <a:pt x="-4330" y="454441"/>
                  </a:cubicBezTo>
                  <a:cubicBezTo>
                    <a:pt x="-4945" y="449149"/>
                    <a:pt x="-4455" y="443795"/>
                    <a:pt x="-4103" y="438503"/>
                  </a:cubicBezTo>
                  <a:cubicBezTo>
                    <a:pt x="-3653" y="431711"/>
                    <a:pt x="-3043" y="424919"/>
                    <a:pt x="-2353" y="418128"/>
                  </a:cubicBezTo>
                  <a:cubicBezTo>
                    <a:pt x="-576" y="400690"/>
                    <a:pt x="1734" y="383294"/>
                    <a:pt x="4253" y="365939"/>
                  </a:cubicBezTo>
                  <a:cubicBezTo>
                    <a:pt x="10255" y="324584"/>
                    <a:pt x="17662" y="283417"/>
                    <a:pt x="26004" y="242479"/>
                  </a:cubicBezTo>
                  <a:cubicBezTo>
                    <a:pt x="34541" y="200582"/>
                    <a:pt x="44046" y="158831"/>
                    <a:pt x="55444" y="117622"/>
                  </a:cubicBezTo>
                  <a:cubicBezTo>
                    <a:pt x="64238" y="85830"/>
                    <a:pt x="73659" y="53433"/>
                    <a:pt x="88251" y="23724"/>
                  </a:cubicBezTo>
                  <a:cubicBezTo>
                    <a:pt x="92549" y="14974"/>
                    <a:pt x="97636" y="5474"/>
                    <a:pt x="105007" y="-1088"/>
                  </a:cubicBezTo>
                  <a:cubicBezTo>
                    <a:pt x="109003" y="-4672"/>
                    <a:pt x="113197" y="-6943"/>
                    <a:pt x="118434" y="-8130"/>
                  </a:cubicBezTo>
                  <a:cubicBezTo>
                    <a:pt x="130283" y="-10818"/>
                    <a:pt x="142693" y="-11526"/>
                    <a:pt x="154791" y="-12172"/>
                  </a:cubicBezTo>
                  <a:cubicBezTo>
                    <a:pt x="171200" y="-13005"/>
                    <a:pt x="187638" y="-13214"/>
                    <a:pt x="204078" y="-13214"/>
                  </a:cubicBezTo>
                  <a:cubicBezTo>
                    <a:pt x="200499" y="-9630"/>
                    <a:pt x="196919" y="-6068"/>
                    <a:pt x="193340" y="-2484"/>
                  </a:cubicBezTo>
                  <a:cubicBezTo>
                    <a:pt x="193340" y="-8297"/>
                    <a:pt x="198257" y="-13214"/>
                    <a:pt x="204078" y="-13214"/>
                  </a:cubicBezTo>
                  <a:cubicBezTo>
                    <a:pt x="215630" y="-13214"/>
                    <a:pt x="227174" y="-13214"/>
                    <a:pt x="238726" y="-13214"/>
                  </a:cubicBezTo>
                  <a:cubicBezTo>
                    <a:pt x="266479" y="-13214"/>
                    <a:pt x="294221" y="-13214"/>
                    <a:pt x="321963" y="-13214"/>
                  </a:cubicBezTo>
                  <a:cubicBezTo>
                    <a:pt x="355535" y="-13214"/>
                    <a:pt x="389096" y="-13214"/>
                    <a:pt x="422669" y="-13214"/>
                  </a:cubicBezTo>
                  <a:cubicBezTo>
                    <a:pt x="451695" y="-13214"/>
                    <a:pt x="480710" y="-13214"/>
                    <a:pt x="509733" y="-13214"/>
                  </a:cubicBezTo>
                  <a:cubicBezTo>
                    <a:pt x="523823" y="-13214"/>
                    <a:pt x="537976" y="-13630"/>
                    <a:pt x="552053" y="-13214"/>
                  </a:cubicBezTo>
                  <a:cubicBezTo>
                    <a:pt x="552249" y="-13214"/>
                    <a:pt x="552457" y="-13214"/>
                    <a:pt x="552653" y="-13214"/>
                  </a:cubicBezTo>
                  <a:cubicBezTo>
                    <a:pt x="558451" y="-13214"/>
                    <a:pt x="563391" y="-8297"/>
                    <a:pt x="563391" y="-2484"/>
                  </a:cubicBezTo>
                  <a:lnTo>
                    <a:pt x="563391" y="-2464"/>
                  </a:lnTo>
                  <a:cubicBezTo>
                    <a:pt x="559809" y="-6047"/>
                    <a:pt x="556232" y="-9630"/>
                    <a:pt x="552653" y="-13214"/>
                  </a:cubicBezTo>
                  <a:cubicBezTo>
                    <a:pt x="569307" y="-13151"/>
                    <a:pt x="585974" y="-12901"/>
                    <a:pt x="602598" y="-11859"/>
                  </a:cubicBezTo>
                  <a:cubicBezTo>
                    <a:pt x="613716" y="-11151"/>
                    <a:pt x="625923" y="-10818"/>
                    <a:pt x="636617" y="-7401"/>
                  </a:cubicBezTo>
                  <a:cubicBezTo>
                    <a:pt x="645853" y="-4463"/>
                    <a:pt x="652140" y="3516"/>
                    <a:pt x="657144" y="11412"/>
                  </a:cubicBezTo>
                  <a:cubicBezTo>
                    <a:pt x="664042" y="22266"/>
                    <a:pt x="669057" y="34391"/>
                    <a:pt x="673757" y="46329"/>
                  </a:cubicBezTo>
                  <a:cubicBezTo>
                    <a:pt x="679839" y="61788"/>
                    <a:pt x="685005" y="77621"/>
                    <a:pt x="689803" y="93538"/>
                  </a:cubicBezTo>
                  <a:cubicBezTo>
                    <a:pt x="701770" y="133226"/>
                    <a:pt x="711464" y="173623"/>
                    <a:pt x="720233" y="214124"/>
                  </a:cubicBezTo>
                  <a:cubicBezTo>
                    <a:pt x="729283" y="255916"/>
                    <a:pt x="737269" y="297959"/>
                    <a:pt x="744015" y="340189"/>
                  </a:cubicBezTo>
                  <a:cubicBezTo>
                    <a:pt x="749290" y="373231"/>
                    <a:pt x="754284" y="406544"/>
                    <a:pt x="756394" y="439961"/>
                  </a:cubicBezTo>
                  <a:cubicBezTo>
                    <a:pt x="757134" y="451837"/>
                    <a:pt x="756394" y="462712"/>
                    <a:pt x="750542" y="473379"/>
                  </a:cubicBezTo>
                  <a:cubicBezTo>
                    <a:pt x="744721" y="483983"/>
                    <a:pt x="735354" y="492233"/>
                    <a:pt x="725508" y="498983"/>
                  </a:cubicBezTo>
                  <a:cubicBezTo>
                    <a:pt x="713825" y="507004"/>
                    <a:pt x="700693" y="512858"/>
                    <a:pt x="687507" y="517921"/>
                  </a:cubicBezTo>
                  <a:cubicBezTo>
                    <a:pt x="672507" y="523692"/>
                    <a:pt x="657026" y="528171"/>
                    <a:pt x="641425" y="532005"/>
                  </a:cubicBezTo>
                  <a:cubicBezTo>
                    <a:pt x="605796" y="540755"/>
                    <a:pt x="569374" y="546192"/>
                    <a:pt x="532971" y="550422"/>
                  </a:cubicBezTo>
                  <a:cubicBezTo>
                    <a:pt x="500619" y="554172"/>
                    <a:pt x="468133" y="556755"/>
                    <a:pt x="435615" y="558505"/>
                  </a:cubicBezTo>
                  <a:cubicBezTo>
                    <a:pt x="417013" y="559505"/>
                    <a:pt x="398398" y="560276"/>
                    <a:pt x="379773" y="560589"/>
                  </a:cubicBezTo>
                  <a:cubicBezTo>
                    <a:pt x="378577" y="560609"/>
                    <a:pt x="377368" y="560630"/>
                    <a:pt x="376173" y="560651"/>
                  </a:cubicBezTo>
                  <a:cubicBezTo>
                    <a:pt x="370375" y="560714"/>
                    <a:pt x="365435" y="555672"/>
                    <a:pt x="365435" y="549901"/>
                  </a:cubicBezTo>
                  <a:cubicBezTo>
                    <a:pt x="365435" y="544026"/>
                    <a:pt x="370352" y="539234"/>
                    <a:pt x="376173" y="539171"/>
                  </a:cubicBezTo>
                  <a:cubicBezTo>
                    <a:pt x="389477" y="539026"/>
                    <a:pt x="402771" y="538546"/>
                    <a:pt x="416067" y="537984"/>
                  </a:cubicBezTo>
                  <a:cubicBezTo>
                    <a:pt x="445495" y="536713"/>
                    <a:pt x="474889" y="534755"/>
                    <a:pt x="504208" y="531963"/>
                  </a:cubicBezTo>
                  <a:cubicBezTo>
                    <a:pt x="512856" y="531150"/>
                    <a:pt x="521494" y="530255"/>
                    <a:pt x="530121" y="529275"/>
                  </a:cubicBezTo>
                  <a:cubicBezTo>
                    <a:pt x="534648" y="528755"/>
                    <a:pt x="539163" y="528213"/>
                    <a:pt x="543678" y="527650"/>
                  </a:cubicBezTo>
                  <a:cubicBezTo>
                    <a:pt x="545830" y="527380"/>
                    <a:pt x="547984" y="527109"/>
                    <a:pt x="550138" y="526838"/>
                  </a:cubicBezTo>
                  <a:cubicBezTo>
                    <a:pt x="551097" y="526713"/>
                    <a:pt x="552053" y="526567"/>
                    <a:pt x="553011" y="526442"/>
                  </a:cubicBezTo>
                  <a:cubicBezTo>
                    <a:pt x="554305" y="526275"/>
                    <a:pt x="553686" y="526359"/>
                    <a:pt x="553055" y="526442"/>
                  </a:cubicBezTo>
                  <a:cubicBezTo>
                    <a:pt x="552488" y="526526"/>
                    <a:pt x="551913" y="526609"/>
                    <a:pt x="552674" y="526505"/>
                  </a:cubicBezTo>
                  <a:cubicBezTo>
                    <a:pt x="553393" y="526400"/>
                    <a:pt x="554109" y="526296"/>
                    <a:pt x="554828" y="526213"/>
                  </a:cubicBezTo>
                  <a:cubicBezTo>
                    <a:pt x="572582" y="523775"/>
                    <a:pt x="590283" y="520921"/>
                    <a:pt x="607864" y="517442"/>
                  </a:cubicBezTo>
                  <a:cubicBezTo>
                    <a:pt x="624344" y="514171"/>
                    <a:pt x="640740" y="510379"/>
                    <a:pt x="656851" y="505608"/>
                  </a:cubicBezTo>
                  <a:cubicBezTo>
                    <a:pt x="664215" y="503421"/>
                    <a:pt x="671528" y="501046"/>
                    <a:pt x="678741" y="498379"/>
                  </a:cubicBezTo>
                  <a:cubicBezTo>
                    <a:pt x="680405" y="497754"/>
                    <a:pt x="682070" y="497129"/>
                    <a:pt x="683722" y="496462"/>
                  </a:cubicBezTo>
                  <a:cubicBezTo>
                    <a:pt x="684441" y="496191"/>
                    <a:pt x="685157" y="495900"/>
                    <a:pt x="685887" y="495608"/>
                  </a:cubicBezTo>
                  <a:cubicBezTo>
                    <a:pt x="686366" y="495400"/>
                    <a:pt x="689651" y="494046"/>
                    <a:pt x="687791" y="494817"/>
                  </a:cubicBezTo>
                  <a:cubicBezTo>
                    <a:pt x="685920" y="495608"/>
                    <a:pt x="688662" y="494442"/>
                    <a:pt x="689118" y="494254"/>
                  </a:cubicBezTo>
                  <a:cubicBezTo>
                    <a:pt x="689891" y="493921"/>
                    <a:pt x="690664" y="493567"/>
                    <a:pt x="691424" y="493233"/>
                  </a:cubicBezTo>
                  <a:cubicBezTo>
                    <a:pt x="693014" y="492504"/>
                    <a:pt x="694591" y="491775"/>
                    <a:pt x="696158" y="491025"/>
                  </a:cubicBezTo>
                  <a:cubicBezTo>
                    <a:pt x="701837" y="488275"/>
                    <a:pt x="707395" y="485233"/>
                    <a:pt x="712683" y="481775"/>
                  </a:cubicBezTo>
                  <a:cubicBezTo>
                    <a:pt x="713879" y="481004"/>
                    <a:pt x="715054" y="480191"/>
                    <a:pt x="716208" y="479379"/>
                  </a:cubicBezTo>
                  <a:cubicBezTo>
                    <a:pt x="716773" y="478962"/>
                    <a:pt x="717339" y="478545"/>
                    <a:pt x="717893" y="478150"/>
                  </a:cubicBezTo>
                  <a:cubicBezTo>
                    <a:pt x="719123" y="477254"/>
                    <a:pt x="718643" y="477649"/>
                    <a:pt x="718133" y="478024"/>
                  </a:cubicBezTo>
                  <a:cubicBezTo>
                    <a:pt x="717643" y="478420"/>
                    <a:pt x="717110" y="478795"/>
                    <a:pt x="718068" y="478024"/>
                  </a:cubicBezTo>
                  <a:cubicBezTo>
                    <a:pt x="720091" y="476358"/>
                    <a:pt x="722081" y="474670"/>
                    <a:pt x="723964" y="472837"/>
                  </a:cubicBezTo>
                  <a:cubicBezTo>
                    <a:pt x="725825" y="471024"/>
                    <a:pt x="727489" y="469066"/>
                    <a:pt x="729185" y="467087"/>
                  </a:cubicBezTo>
                  <a:cubicBezTo>
                    <a:pt x="729654" y="466524"/>
                    <a:pt x="729296" y="467024"/>
                    <a:pt x="728914" y="467524"/>
                  </a:cubicBezTo>
                  <a:cubicBezTo>
                    <a:pt x="728479" y="468108"/>
                    <a:pt x="728010" y="468670"/>
                    <a:pt x="728696" y="467691"/>
                  </a:cubicBezTo>
                  <a:cubicBezTo>
                    <a:pt x="729067" y="467149"/>
                    <a:pt x="729458" y="466649"/>
                    <a:pt x="729817" y="466108"/>
                  </a:cubicBezTo>
                  <a:cubicBezTo>
                    <a:pt x="730492" y="465108"/>
                    <a:pt x="731133" y="464087"/>
                    <a:pt x="731721" y="463024"/>
                  </a:cubicBezTo>
                  <a:cubicBezTo>
                    <a:pt x="732244" y="462108"/>
                    <a:pt x="732721" y="461149"/>
                    <a:pt x="733190" y="460212"/>
                  </a:cubicBezTo>
                  <a:cubicBezTo>
                    <a:pt x="733321" y="459920"/>
                    <a:pt x="733440" y="459649"/>
                    <a:pt x="733571" y="459358"/>
                  </a:cubicBezTo>
                  <a:cubicBezTo>
                    <a:pt x="734212" y="458087"/>
                    <a:pt x="732852" y="459378"/>
                    <a:pt x="732994" y="460732"/>
                  </a:cubicBezTo>
                  <a:cubicBezTo>
                    <a:pt x="732950" y="460316"/>
                    <a:pt x="733494" y="459462"/>
                    <a:pt x="733646" y="459024"/>
                  </a:cubicBezTo>
                  <a:cubicBezTo>
                    <a:pt x="734408" y="456878"/>
                    <a:pt x="734831" y="454712"/>
                    <a:pt x="735300" y="452482"/>
                  </a:cubicBezTo>
                  <a:cubicBezTo>
                    <a:pt x="735506" y="451503"/>
                    <a:pt x="735442" y="452232"/>
                    <a:pt x="735344" y="452982"/>
                  </a:cubicBezTo>
                  <a:cubicBezTo>
                    <a:pt x="735246" y="453753"/>
                    <a:pt x="735104" y="454524"/>
                    <a:pt x="735179" y="453336"/>
                  </a:cubicBezTo>
                  <a:cubicBezTo>
                    <a:pt x="735213" y="452774"/>
                    <a:pt x="735279" y="452232"/>
                    <a:pt x="735310" y="451670"/>
                  </a:cubicBezTo>
                  <a:cubicBezTo>
                    <a:pt x="735377" y="450482"/>
                    <a:pt x="735377" y="449295"/>
                    <a:pt x="735333" y="448107"/>
                  </a:cubicBezTo>
                  <a:cubicBezTo>
                    <a:pt x="735256" y="445232"/>
                    <a:pt x="735071" y="442336"/>
                    <a:pt x="734888" y="439482"/>
                  </a:cubicBezTo>
                  <a:cubicBezTo>
                    <a:pt x="734463" y="432919"/>
                    <a:pt x="733896" y="426399"/>
                    <a:pt x="733244" y="419857"/>
                  </a:cubicBezTo>
                  <a:cubicBezTo>
                    <a:pt x="732481" y="412232"/>
                    <a:pt x="731612" y="404607"/>
                    <a:pt x="730665" y="396981"/>
                  </a:cubicBezTo>
                  <a:cubicBezTo>
                    <a:pt x="730415" y="394981"/>
                    <a:pt x="730164" y="392981"/>
                    <a:pt x="729904" y="390981"/>
                  </a:cubicBezTo>
                  <a:cubicBezTo>
                    <a:pt x="729785" y="390085"/>
                    <a:pt x="729664" y="389169"/>
                    <a:pt x="729546" y="388273"/>
                  </a:cubicBezTo>
                  <a:cubicBezTo>
                    <a:pt x="729469" y="387690"/>
                    <a:pt x="729404" y="387127"/>
                    <a:pt x="729317" y="386564"/>
                  </a:cubicBezTo>
                  <a:cubicBezTo>
                    <a:pt x="729131" y="385127"/>
                    <a:pt x="729208" y="385690"/>
                    <a:pt x="729283" y="386252"/>
                  </a:cubicBezTo>
                  <a:cubicBezTo>
                    <a:pt x="729337" y="386669"/>
                    <a:pt x="729404" y="387106"/>
                    <a:pt x="729337" y="386648"/>
                  </a:cubicBezTo>
                  <a:cubicBezTo>
                    <a:pt x="728729" y="382252"/>
                    <a:pt x="728131" y="377856"/>
                    <a:pt x="727500" y="373460"/>
                  </a:cubicBezTo>
                  <a:cubicBezTo>
                    <a:pt x="721679" y="333084"/>
                    <a:pt x="714510" y="292896"/>
                    <a:pt x="706437" y="252895"/>
                  </a:cubicBezTo>
                  <a:cubicBezTo>
                    <a:pt x="698083" y="211478"/>
                    <a:pt x="688780" y="170206"/>
                    <a:pt x="677707" y="129414"/>
                  </a:cubicBezTo>
                  <a:cubicBezTo>
                    <a:pt x="672941" y="111851"/>
                    <a:pt x="667851" y="94372"/>
                    <a:pt x="662084" y="77101"/>
                  </a:cubicBezTo>
                  <a:cubicBezTo>
                    <a:pt x="659615" y="69684"/>
                    <a:pt x="657015" y="62329"/>
                    <a:pt x="654209" y="55038"/>
                  </a:cubicBezTo>
                  <a:cubicBezTo>
                    <a:pt x="653588" y="53413"/>
                    <a:pt x="652957" y="51788"/>
                    <a:pt x="652305" y="50163"/>
                  </a:cubicBezTo>
                  <a:cubicBezTo>
                    <a:pt x="651705" y="48662"/>
                    <a:pt x="650357" y="46600"/>
                    <a:pt x="650194" y="44996"/>
                  </a:cubicBezTo>
                  <a:cubicBezTo>
                    <a:pt x="650194" y="45058"/>
                    <a:pt x="651313" y="47621"/>
                    <a:pt x="650640" y="46058"/>
                  </a:cubicBezTo>
                  <a:cubicBezTo>
                    <a:pt x="650498" y="45746"/>
                    <a:pt x="650357" y="45412"/>
                    <a:pt x="650215" y="45079"/>
                  </a:cubicBezTo>
                  <a:cubicBezTo>
                    <a:pt x="649867" y="44287"/>
                    <a:pt x="649519" y="43475"/>
                    <a:pt x="649171" y="42662"/>
                  </a:cubicBezTo>
                  <a:cubicBezTo>
                    <a:pt x="648517" y="41204"/>
                    <a:pt x="647855" y="39725"/>
                    <a:pt x="647180" y="38266"/>
                  </a:cubicBezTo>
                  <a:cubicBezTo>
                    <a:pt x="644863" y="33308"/>
                    <a:pt x="642371" y="28412"/>
                    <a:pt x="639521" y="23724"/>
                  </a:cubicBezTo>
                  <a:cubicBezTo>
                    <a:pt x="638346" y="21787"/>
                    <a:pt x="637073" y="19933"/>
                    <a:pt x="635767" y="18079"/>
                  </a:cubicBezTo>
                  <a:cubicBezTo>
                    <a:pt x="634594" y="16412"/>
                    <a:pt x="636127" y="18579"/>
                    <a:pt x="636344" y="18808"/>
                  </a:cubicBezTo>
                  <a:cubicBezTo>
                    <a:pt x="636029" y="18454"/>
                    <a:pt x="635756" y="18058"/>
                    <a:pt x="635452" y="17703"/>
                  </a:cubicBezTo>
                  <a:cubicBezTo>
                    <a:pt x="634821" y="16933"/>
                    <a:pt x="634159" y="16204"/>
                    <a:pt x="633473" y="15495"/>
                  </a:cubicBezTo>
                  <a:cubicBezTo>
                    <a:pt x="632940" y="14954"/>
                    <a:pt x="632363" y="14433"/>
                    <a:pt x="631809" y="13912"/>
                  </a:cubicBezTo>
                  <a:cubicBezTo>
                    <a:pt x="630688" y="12849"/>
                    <a:pt x="631448" y="13328"/>
                    <a:pt x="632069" y="13808"/>
                  </a:cubicBezTo>
                  <a:cubicBezTo>
                    <a:pt x="632613" y="14224"/>
                    <a:pt x="633038" y="14641"/>
                    <a:pt x="631950" y="13995"/>
                  </a:cubicBezTo>
                  <a:cubicBezTo>
                    <a:pt x="631384" y="13662"/>
                    <a:pt x="630775" y="13328"/>
                    <a:pt x="630229" y="12974"/>
                  </a:cubicBezTo>
                  <a:cubicBezTo>
                    <a:pt x="629436" y="12474"/>
                    <a:pt x="630394" y="12745"/>
                    <a:pt x="631069" y="13037"/>
                  </a:cubicBezTo>
                  <a:cubicBezTo>
                    <a:pt x="631677" y="13308"/>
                    <a:pt x="632059" y="13558"/>
                    <a:pt x="630719" y="13245"/>
                  </a:cubicBezTo>
                  <a:cubicBezTo>
                    <a:pt x="628794" y="12787"/>
                    <a:pt x="626902" y="12308"/>
                    <a:pt x="624954" y="11953"/>
                  </a:cubicBezTo>
                  <a:cubicBezTo>
                    <a:pt x="623954" y="11766"/>
                    <a:pt x="622942" y="11578"/>
                    <a:pt x="621929" y="11433"/>
                  </a:cubicBezTo>
                  <a:cubicBezTo>
                    <a:pt x="621396" y="11349"/>
                    <a:pt x="620852" y="11266"/>
                    <a:pt x="620321" y="11204"/>
                  </a:cubicBezTo>
                  <a:cubicBezTo>
                    <a:pt x="619004" y="10995"/>
                    <a:pt x="619602" y="11058"/>
                    <a:pt x="620092" y="11120"/>
                  </a:cubicBezTo>
                  <a:cubicBezTo>
                    <a:pt x="620515" y="11183"/>
                    <a:pt x="620865" y="11245"/>
                    <a:pt x="619754" y="11120"/>
                  </a:cubicBezTo>
                  <a:cubicBezTo>
                    <a:pt x="613291" y="10433"/>
                    <a:pt x="606829" y="9849"/>
                    <a:pt x="600335" y="9474"/>
                  </a:cubicBezTo>
                  <a:cubicBezTo>
                    <a:pt x="584462" y="8558"/>
                    <a:pt x="568547" y="8328"/>
                    <a:pt x="552653" y="8266"/>
                  </a:cubicBezTo>
                  <a:cubicBezTo>
                    <a:pt x="546842" y="8245"/>
                    <a:pt x="541915" y="3370"/>
                    <a:pt x="541915" y="-2464"/>
                  </a:cubicBezTo>
                  <a:lnTo>
                    <a:pt x="541915" y="-2484"/>
                  </a:lnTo>
                  <a:cubicBezTo>
                    <a:pt x="545494" y="1099"/>
                    <a:pt x="549074" y="4682"/>
                    <a:pt x="552653" y="8266"/>
                  </a:cubicBezTo>
                  <a:cubicBezTo>
                    <a:pt x="541098" y="8266"/>
                    <a:pt x="529544" y="8266"/>
                    <a:pt x="517992" y="8266"/>
                  </a:cubicBezTo>
                  <a:cubicBezTo>
                    <a:pt x="490250" y="8266"/>
                    <a:pt x="462507" y="8266"/>
                    <a:pt x="434755" y="8266"/>
                  </a:cubicBezTo>
                  <a:cubicBezTo>
                    <a:pt x="401194" y="8266"/>
                    <a:pt x="367622" y="8266"/>
                    <a:pt x="334059" y="8266"/>
                  </a:cubicBezTo>
                  <a:cubicBezTo>
                    <a:pt x="305034" y="8266"/>
                    <a:pt x="276008" y="8266"/>
                    <a:pt x="246985" y="8266"/>
                  </a:cubicBezTo>
                  <a:cubicBezTo>
                    <a:pt x="232962" y="8266"/>
                    <a:pt x="218688" y="9016"/>
                    <a:pt x="204665" y="8266"/>
                  </a:cubicBezTo>
                  <a:cubicBezTo>
                    <a:pt x="204469" y="8245"/>
                    <a:pt x="204274" y="8266"/>
                    <a:pt x="204078" y="8266"/>
                  </a:cubicBezTo>
                  <a:cubicBezTo>
                    <a:pt x="207657" y="4682"/>
                    <a:pt x="211236" y="1099"/>
                    <a:pt x="214815" y="-2484"/>
                  </a:cubicBezTo>
                  <a:cubicBezTo>
                    <a:pt x="214815" y="3328"/>
                    <a:pt x="209886" y="8245"/>
                    <a:pt x="204078" y="8266"/>
                  </a:cubicBezTo>
                  <a:cubicBezTo>
                    <a:pt x="187454" y="8266"/>
                    <a:pt x="170808" y="8474"/>
                    <a:pt x="154212" y="9349"/>
                  </a:cubicBezTo>
                  <a:cubicBezTo>
                    <a:pt x="147773" y="9703"/>
                    <a:pt x="141335" y="10141"/>
                    <a:pt x="134924" y="10828"/>
                  </a:cubicBezTo>
                  <a:cubicBezTo>
                    <a:pt x="134287" y="10912"/>
                    <a:pt x="130614" y="11349"/>
                    <a:pt x="131962" y="11183"/>
                  </a:cubicBezTo>
                  <a:cubicBezTo>
                    <a:pt x="133358" y="10995"/>
                    <a:pt x="129953" y="11474"/>
                    <a:pt x="129372" y="11578"/>
                  </a:cubicBezTo>
                  <a:cubicBezTo>
                    <a:pt x="127108" y="11953"/>
                    <a:pt x="124841" y="12370"/>
                    <a:pt x="122616" y="12933"/>
                  </a:cubicBezTo>
                  <a:cubicBezTo>
                    <a:pt x="121945" y="13120"/>
                    <a:pt x="119026" y="14183"/>
                    <a:pt x="121443" y="13162"/>
                  </a:cubicBezTo>
                  <a:cubicBezTo>
                    <a:pt x="123780" y="12183"/>
                    <a:pt x="121437" y="13245"/>
                    <a:pt x="120824" y="13620"/>
                  </a:cubicBezTo>
                  <a:cubicBezTo>
                    <a:pt x="120497" y="13828"/>
                    <a:pt x="120193" y="14079"/>
                    <a:pt x="119862" y="14266"/>
                  </a:cubicBezTo>
                  <a:cubicBezTo>
                    <a:pt x="119103" y="14704"/>
                    <a:pt x="119626" y="14245"/>
                    <a:pt x="120230" y="13787"/>
                  </a:cubicBezTo>
                  <a:cubicBezTo>
                    <a:pt x="120845" y="13328"/>
                    <a:pt x="121545" y="12870"/>
                    <a:pt x="121068" y="13328"/>
                  </a:cubicBezTo>
                  <a:cubicBezTo>
                    <a:pt x="120451" y="13953"/>
                    <a:pt x="119739" y="14474"/>
                    <a:pt x="119116" y="15099"/>
                  </a:cubicBezTo>
                  <a:cubicBezTo>
                    <a:pt x="118499" y="15704"/>
                    <a:pt x="117912" y="16349"/>
                    <a:pt x="117339" y="16995"/>
                  </a:cubicBezTo>
                  <a:cubicBezTo>
                    <a:pt x="116345" y="18141"/>
                    <a:pt x="114839" y="20495"/>
                    <a:pt x="116924" y="17412"/>
                  </a:cubicBezTo>
                  <a:cubicBezTo>
                    <a:pt x="115678" y="19245"/>
                    <a:pt x="114357" y="21016"/>
                    <a:pt x="113184" y="22891"/>
                  </a:cubicBezTo>
                  <a:cubicBezTo>
                    <a:pt x="110328" y="27475"/>
                    <a:pt x="107849" y="32287"/>
                    <a:pt x="105541" y="37162"/>
                  </a:cubicBezTo>
                  <a:cubicBezTo>
                    <a:pt x="104151" y="40100"/>
                    <a:pt x="102847" y="43079"/>
                    <a:pt x="101553" y="46058"/>
                  </a:cubicBezTo>
                  <a:cubicBezTo>
                    <a:pt x="101353" y="46537"/>
                    <a:pt x="101509" y="46141"/>
                    <a:pt x="101672" y="45767"/>
                  </a:cubicBezTo>
                  <a:cubicBezTo>
                    <a:pt x="101888" y="45246"/>
                    <a:pt x="102111" y="44704"/>
                    <a:pt x="101474" y="46267"/>
                  </a:cubicBezTo>
                  <a:cubicBezTo>
                    <a:pt x="101157" y="47038"/>
                    <a:pt x="100838" y="47808"/>
                    <a:pt x="100524" y="48579"/>
                  </a:cubicBezTo>
                  <a:cubicBezTo>
                    <a:pt x="99840" y="50267"/>
                    <a:pt x="99172" y="51975"/>
                    <a:pt x="98513" y="53663"/>
                  </a:cubicBezTo>
                  <a:cubicBezTo>
                    <a:pt x="92530" y="69080"/>
                    <a:pt x="87424" y="84830"/>
                    <a:pt x="82676" y="100663"/>
                  </a:cubicBezTo>
                  <a:cubicBezTo>
                    <a:pt x="70907" y="139893"/>
                    <a:pt x="61336" y="179811"/>
                    <a:pt x="52667" y="219832"/>
                  </a:cubicBezTo>
                  <a:cubicBezTo>
                    <a:pt x="43698" y="261250"/>
                    <a:pt x="35787" y="302896"/>
                    <a:pt x="29079" y="344730"/>
                  </a:cubicBezTo>
                  <a:cubicBezTo>
                    <a:pt x="27583" y="354064"/>
                    <a:pt x="26152" y="363397"/>
                    <a:pt x="24802" y="372731"/>
                  </a:cubicBezTo>
                  <a:cubicBezTo>
                    <a:pt x="24166" y="377148"/>
                    <a:pt x="23554" y="381544"/>
                    <a:pt x="22952" y="385939"/>
                  </a:cubicBezTo>
                  <a:cubicBezTo>
                    <a:pt x="22779" y="387210"/>
                    <a:pt x="22839" y="386752"/>
                    <a:pt x="22901" y="386273"/>
                  </a:cubicBezTo>
                  <a:cubicBezTo>
                    <a:pt x="22968" y="385794"/>
                    <a:pt x="23035" y="385294"/>
                    <a:pt x="22827" y="386898"/>
                  </a:cubicBezTo>
                  <a:cubicBezTo>
                    <a:pt x="22691" y="387919"/>
                    <a:pt x="22556" y="388940"/>
                    <a:pt x="22422" y="389960"/>
                  </a:cubicBezTo>
                  <a:cubicBezTo>
                    <a:pt x="22147" y="392085"/>
                    <a:pt x="21874" y="394210"/>
                    <a:pt x="21612" y="396336"/>
                  </a:cubicBezTo>
                  <a:cubicBezTo>
                    <a:pt x="19829" y="410586"/>
                    <a:pt x="18249" y="424898"/>
                    <a:pt x="17322" y="439232"/>
                  </a:cubicBezTo>
                  <a:cubicBezTo>
                    <a:pt x="17141" y="442045"/>
                    <a:pt x="16974" y="444857"/>
                    <a:pt x="16874" y="447670"/>
                  </a:cubicBezTo>
                  <a:cubicBezTo>
                    <a:pt x="16835" y="448816"/>
                    <a:pt x="16814" y="449962"/>
                    <a:pt x="16860" y="451107"/>
                  </a:cubicBezTo>
                  <a:cubicBezTo>
                    <a:pt x="16883" y="451670"/>
                    <a:pt x="16935" y="452232"/>
                    <a:pt x="16966" y="452774"/>
                  </a:cubicBezTo>
                  <a:cubicBezTo>
                    <a:pt x="17066" y="454482"/>
                    <a:pt x="16949" y="453753"/>
                    <a:pt x="16872" y="453003"/>
                  </a:cubicBezTo>
                  <a:cubicBezTo>
                    <a:pt x="16820" y="452503"/>
                    <a:pt x="16789" y="451982"/>
                    <a:pt x="16864" y="452295"/>
                  </a:cubicBezTo>
                  <a:cubicBezTo>
                    <a:pt x="17364" y="454462"/>
                    <a:pt x="17712" y="456587"/>
                    <a:pt x="18429" y="458691"/>
                  </a:cubicBezTo>
                  <a:cubicBezTo>
                    <a:pt x="18624" y="459253"/>
                    <a:pt x="18887" y="459816"/>
                    <a:pt x="19060" y="460399"/>
                  </a:cubicBezTo>
                  <a:cubicBezTo>
                    <a:pt x="19268" y="461108"/>
                    <a:pt x="18972" y="460483"/>
                    <a:pt x="18714" y="459858"/>
                  </a:cubicBezTo>
                  <a:cubicBezTo>
                    <a:pt x="18433" y="459191"/>
                    <a:pt x="18193" y="458503"/>
                    <a:pt x="18695" y="459524"/>
                  </a:cubicBezTo>
                  <a:cubicBezTo>
                    <a:pt x="19239" y="460649"/>
                    <a:pt x="19766" y="461774"/>
                    <a:pt x="20374" y="462858"/>
                  </a:cubicBezTo>
                  <a:cubicBezTo>
                    <a:pt x="20935" y="463858"/>
                    <a:pt x="21533" y="464837"/>
                    <a:pt x="22164" y="465774"/>
                  </a:cubicBezTo>
                  <a:cubicBezTo>
                    <a:pt x="22449" y="466212"/>
                    <a:pt x="22741" y="466629"/>
                    <a:pt x="23039" y="467066"/>
                  </a:cubicBezTo>
                  <a:cubicBezTo>
                    <a:pt x="23227" y="467316"/>
                    <a:pt x="23433" y="467587"/>
                    <a:pt x="23612" y="467858"/>
                  </a:cubicBezTo>
                  <a:cubicBezTo>
                    <a:pt x="24210" y="468733"/>
                    <a:pt x="23718" y="468149"/>
                    <a:pt x="23268" y="467545"/>
                  </a:cubicBezTo>
                  <a:cubicBezTo>
                    <a:pt x="22889" y="467045"/>
                    <a:pt x="22539" y="466545"/>
                    <a:pt x="22891" y="466920"/>
                  </a:cubicBezTo>
                  <a:cubicBezTo>
                    <a:pt x="24599" y="468774"/>
                    <a:pt x="26131" y="470754"/>
                    <a:pt x="27933" y="472545"/>
                  </a:cubicBezTo>
                  <a:cubicBezTo>
                    <a:pt x="29897" y="474483"/>
                    <a:pt x="31998" y="476254"/>
                    <a:pt x="34127" y="478024"/>
                  </a:cubicBezTo>
                  <a:cubicBezTo>
                    <a:pt x="35120" y="478837"/>
                    <a:pt x="34556" y="478420"/>
                    <a:pt x="34025" y="478004"/>
                  </a:cubicBezTo>
                  <a:cubicBezTo>
                    <a:pt x="33568" y="477649"/>
                    <a:pt x="33137" y="477295"/>
                    <a:pt x="33745" y="477733"/>
                  </a:cubicBezTo>
                  <a:cubicBezTo>
                    <a:pt x="34373" y="478170"/>
                    <a:pt x="34979" y="478649"/>
                    <a:pt x="35604" y="479108"/>
                  </a:cubicBezTo>
                  <a:cubicBezTo>
                    <a:pt x="36756" y="479920"/>
                    <a:pt x="37925" y="480733"/>
                    <a:pt x="39108" y="481525"/>
                  </a:cubicBezTo>
                  <a:cubicBezTo>
                    <a:pt x="44435" y="485045"/>
                    <a:pt x="50052" y="488108"/>
                    <a:pt x="55794" y="490900"/>
                  </a:cubicBezTo>
                  <a:cubicBezTo>
                    <a:pt x="58627" y="492275"/>
                    <a:pt x="62067" y="494525"/>
                    <a:pt x="65156" y="495150"/>
                  </a:cubicBezTo>
                  <a:cubicBezTo>
                    <a:pt x="61971" y="494504"/>
                    <a:pt x="64746" y="494962"/>
                    <a:pt x="65773" y="495379"/>
                  </a:cubicBezTo>
                  <a:cubicBezTo>
                    <a:pt x="66492" y="495671"/>
                    <a:pt x="67211" y="495962"/>
                    <a:pt x="67932" y="496254"/>
                  </a:cubicBezTo>
                  <a:cubicBezTo>
                    <a:pt x="69765" y="496983"/>
                    <a:pt x="71609" y="497692"/>
                    <a:pt x="73457" y="498379"/>
                  </a:cubicBezTo>
                  <a:cubicBezTo>
                    <a:pt x="88355" y="503900"/>
                    <a:pt x="103686" y="508233"/>
                    <a:pt x="119128" y="511942"/>
                  </a:cubicBezTo>
                  <a:cubicBezTo>
                    <a:pt x="136327" y="516088"/>
                    <a:pt x="153710" y="519421"/>
                    <a:pt x="171169" y="522275"/>
                  </a:cubicBezTo>
                  <a:cubicBezTo>
                    <a:pt x="180002" y="523713"/>
                    <a:pt x="188857" y="525046"/>
                    <a:pt x="197723" y="526255"/>
                  </a:cubicBezTo>
                  <a:cubicBezTo>
                    <a:pt x="198953" y="526421"/>
                    <a:pt x="200878" y="526671"/>
                    <a:pt x="198463" y="526359"/>
                  </a:cubicBezTo>
                  <a:cubicBezTo>
                    <a:pt x="199661" y="526505"/>
                    <a:pt x="200857" y="526671"/>
                    <a:pt x="202053" y="526838"/>
                  </a:cubicBezTo>
                  <a:cubicBezTo>
                    <a:pt x="204328" y="527130"/>
                    <a:pt x="206601" y="527421"/>
                    <a:pt x="208876" y="527692"/>
                  </a:cubicBezTo>
                  <a:cubicBezTo>
                    <a:pt x="213270" y="528234"/>
                    <a:pt x="217666" y="528776"/>
                    <a:pt x="222072" y="529275"/>
                  </a:cubicBezTo>
                  <a:cubicBezTo>
                    <a:pt x="253935" y="532901"/>
                    <a:pt x="285921" y="535401"/>
                    <a:pt x="317938" y="537109"/>
                  </a:cubicBezTo>
                  <a:cubicBezTo>
                    <a:pt x="336139" y="538067"/>
                    <a:pt x="354360" y="538817"/>
                    <a:pt x="372583" y="539130"/>
                  </a:cubicBezTo>
                  <a:cubicBezTo>
                    <a:pt x="373725" y="539151"/>
                    <a:pt x="374879" y="539151"/>
                    <a:pt x="376020" y="539171"/>
                  </a:cubicBezTo>
                  <a:cubicBezTo>
                    <a:pt x="381819" y="539234"/>
                    <a:pt x="386758" y="544047"/>
                    <a:pt x="386758" y="549901"/>
                  </a:cubicBezTo>
                  <a:lnTo>
                    <a:pt x="386758" y="549901"/>
                  </a:lnTo>
                  <a:cubicBezTo>
                    <a:pt x="383179" y="546338"/>
                    <a:pt x="379600" y="542755"/>
                    <a:pt x="376020" y="539171"/>
                  </a:cubicBezTo>
                  <a:lnTo>
                    <a:pt x="376173" y="539171"/>
                  </a:lnTo>
                  <a:cubicBezTo>
                    <a:pt x="372593" y="542755"/>
                    <a:pt x="369014" y="546338"/>
                    <a:pt x="365435" y="549901"/>
                  </a:cubicBezTo>
                  <a:lnTo>
                    <a:pt x="365435" y="549901"/>
                  </a:lnTo>
                  <a:cubicBezTo>
                    <a:pt x="365435" y="544109"/>
                    <a:pt x="370375" y="539171"/>
                    <a:pt x="376173" y="539171"/>
                  </a:cubicBezTo>
                  <a:cubicBezTo>
                    <a:pt x="381993" y="539171"/>
                    <a:pt x="386910" y="544088"/>
                    <a:pt x="386910" y="549901"/>
                  </a:cubicBezTo>
                </a:path>
              </a:pathLst>
            </a:custGeom>
            <a:ln w="208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1616C05-D17E-EB4E-3A7E-BC306A592A58}"/>
                </a:ext>
              </a:extLst>
            </p:cNvPr>
            <p:cNvSpPr/>
            <p:nvPr/>
          </p:nvSpPr>
          <p:spPr>
            <a:xfrm flipV="1">
              <a:off x="5561504" y="3292400"/>
              <a:ext cx="1009389" cy="753478"/>
            </a:xfrm>
            <a:custGeom>
              <a:avLst/>
              <a:gdLst>
                <a:gd name="connsiteX0" fmla="*/ 365435 w 740004"/>
                <a:gd name="connsiteY0" fmla="*/ 538944 h 552390"/>
                <a:gd name="connsiteX1" fmla="*/ 365435 w 740004"/>
                <a:gd name="connsiteY1" fmla="*/ 538944 h 552390"/>
                <a:gd name="connsiteX2" fmla="*/ 365360 w 740004"/>
                <a:gd name="connsiteY2" fmla="*/ 538944 h 552390"/>
                <a:gd name="connsiteX3" fmla="*/ 365283 w 740004"/>
                <a:gd name="connsiteY3" fmla="*/ 538944 h 552390"/>
                <a:gd name="connsiteX4" fmla="*/ 365283 w 740004"/>
                <a:gd name="connsiteY4" fmla="*/ 538944 h 552390"/>
                <a:gd name="connsiteX5" fmla="*/ -4615 w 740004"/>
                <a:gd name="connsiteY5" fmla="*/ 437142 h 552390"/>
                <a:gd name="connsiteX6" fmla="*/ 107888 w 740004"/>
                <a:gd name="connsiteY6" fmla="*/ -8089 h 552390"/>
                <a:gd name="connsiteX7" fmla="*/ 193342 w 740004"/>
                <a:gd name="connsiteY7" fmla="*/ -13447 h 552390"/>
                <a:gd name="connsiteX8" fmla="*/ 541916 w 740004"/>
                <a:gd name="connsiteY8" fmla="*/ -13447 h 552390"/>
                <a:gd name="connsiteX9" fmla="*/ 541916 w 740004"/>
                <a:gd name="connsiteY9" fmla="*/ -13426 h 552390"/>
                <a:gd name="connsiteX10" fmla="*/ 622832 w 740004"/>
                <a:gd name="connsiteY10" fmla="*/ -8089 h 552390"/>
                <a:gd name="connsiteX11" fmla="*/ 735332 w 740004"/>
                <a:gd name="connsiteY11" fmla="*/ 437142 h 552390"/>
                <a:gd name="connsiteX12" fmla="*/ 365435 w 740004"/>
                <a:gd name="connsiteY12" fmla="*/ 538944 h 5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0004" h="552390">
                  <a:moveTo>
                    <a:pt x="365435" y="538944"/>
                  </a:moveTo>
                  <a:lnTo>
                    <a:pt x="365435" y="538944"/>
                  </a:lnTo>
                  <a:lnTo>
                    <a:pt x="365360" y="538944"/>
                  </a:lnTo>
                  <a:lnTo>
                    <a:pt x="365283" y="538944"/>
                  </a:lnTo>
                  <a:lnTo>
                    <a:pt x="365283" y="538944"/>
                  </a:lnTo>
                  <a:cubicBezTo>
                    <a:pt x="357103" y="538861"/>
                    <a:pt x="-8361" y="534396"/>
                    <a:pt x="-4615" y="437142"/>
                  </a:cubicBezTo>
                  <a:cubicBezTo>
                    <a:pt x="-827" y="338767"/>
                    <a:pt x="64746" y="3998"/>
                    <a:pt x="107888" y="-8089"/>
                  </a:cubicBezTo>
                  <a:cubicBezTo>
                    <a:pt x="122205" y="-12076"/>
                    <a:pt x="155390" y="-13426"/>
                    <a:pt x="193342" y="-13447"/>
                  </a:cubicBezTo>
                  <a:lnTo>
                    <a:pt x="541916" y="-13447"/>
                  </a:lnTo>
                  <a:lnTo>
                    <a:pt x="541916" y="-13426"/>
                  </a:lnTo>
                  <a:cubicBezTo>
                    <a:pt x="577957" y="-13322"/>
                    <a:pt x="609092" y="-11931"/>
                    <a:pt x="622832" y="-8089"/>
                  </a:cubicBezTo>
                  <a:cubicBezTo>
                    <a:pt x="665978" y="3998"/>
                    <a:pt x="731547" y="338767"/>
                    <a:pt x="735332" y="437142"/>
                  </a:cubicBezTo>
                  <a:cubicBezTo>
                    <a:pt x="739085" y="534396"/>
                    <a:pt x="373617" y="538861"/>
                    <a:pt x="365435" y="538944"/>
                  </a:cubicBezTo>
                </a:path>
              </a:pathLst>
            </a:custGeom>
            <a:ln w="20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66E9E1E3-FF7F-CDD7-7F38-EAB510E0B0E4}"/>
                </a:ext>
              </a:extLst>
            </p:cNvPr>
            <p:cNvSpPr/>
            <p:nvPr/>
          </p:nvSpPr>
          <p:spPr>
            <a:xfrm flipV="1">
              <a:off x="5561507" y="3428409"/>
              <a:ext cx="284999" cy="617463"/>
            </a:xfrm>
            <a:custGeom>
              <a:avLst/>
              <a:gdLst>
                <a:gd name="connsiteX0" fmla="*/ 205099 w 208939"/>
                <a:gd name="connsiteY0" fmla="*/ -13593 h 452675"/>
                <a:gd name="connsiteX1" fmla="*/ 194144 w 208939"/>
                <a:gd name="connsiteY1" fmla="*/ -13593 h 452675"/>
                <a:gd name="connsiteX2" fmla="*/ 108689 w 208939"/>
                <a:gd name="connsiteY2" fmla="*/ -8231 h 452675"/>
                <a:gd name="connsiteX3" fmla="*/ -3812 w 208939"/>
                <a:gd name="connsiteY3" fmla="*/ 436986 h 452675"/>
                <a:gd name="connsiteX4" fmla="*/ -3818 w 208939"/>
                <a:gd name="connsiteY4" fmla="*/ 437127 h 452675"/>
                <a:gd name="connsiteX5" fmla="*/ -3812 w 208939"/>
                <a:gd name="connsiteY5" fmla="*/ 436986 h 452675"/>
                <a:gd name="connsiteX6" fmla="*/ 108691 w 208939"/>
                <a:gd name="connsiteY6" fmla="*/ -8231 h 452675"/>
                <a:gd name="connsiteX7" fmla="*/ 194144 w 208939"/>
                <a:gd name="connsiteY7" fmla="*/ -13593 h 452675"/>
                <a:gd name="connsiteX8" fmla="*/ 205099 w 208939"/>
                <a:gd name="connsiteY8" fmla="*/ -13593 h 452675"/>
                <a:gd name="connsiteX9" fmla="*/ 205099 w 208939"/>
                <a:gd name="connsiteY9" fmla="*/ -13593 h 452675"/>
                <a:gd name="connsiteX10" fmla="*/ -3820 w 208939"/>
                <a:gd name="connsiteY10" fmla="*/ 437188 h 452675"/>
                <a:gd name="connsiteX11" fmla="*/ -3822 w 208939"/>
                <a:gd name="connsiteY11" fmla="*/ 437268 h 452675"/>
                <a:gd name="connsiteX12" fmla="*/ -3820 w 208939"/>
                <a:gd name="connsiteY12" fmla="*/ 437188 h 452675"/>
                <a:gd name="connsiteX13" fmla="*/ -3824 w 208939"/>
                <a:gd name="connsiteY13" fmla="*/ 437329 h 452675"/>
                <a:gd name="connsiteX14" fmla="*/ -3826 w 208939"/>
                <a:gd name="connsiteY14" fmla="*/ 437410 h 452675"/>
                <a:gd name="connsiteX15" fmla="*/ -3824 w 208939"/>
                <a:gd name="connsiteY15" fmla="*/ 437329 h 452675"/>
                <a:gd name="connsiteX16" fmla="*/ -3826 w 208939"/>
                <a:gd name="connsiteY16" fmla="*/ 437450 h 452675"/>
                <a:gd name="connsiteX17" fmla="*/ -3830 w 208939"/>
                <a:gd name="connsiteY17" fmla="*/ 437551 h 452675"/>
                <a:gd name="connsiteX18" fmla="*/ -3826 w 208939"/>
                <a:gd name="connsiteY18" fmla="*/ 437450 h 452675"/>
                <a:gd name="connsiteX19" fmla="*/ -3830 w 208939"/>
                <a:gd name="connsiteY19" fmla="*/ 437591 h 452675"/>
                <a:gd name="connsiteX20" fmla="*/ -3834 w 208939"/>
                <a:gd name="connsiteY20" fmla="*/ 437692 h 452675"/>
                <a:gd name="connsiteX21" fmla="*/ -3830 w 208939"/>
                <a:gd name="connsiteY21" fmla="*/ 437591 h 452675"/>
                <a:gd name="connsiteX22" fmla="*/ -3834 w 208939"/>
                <a:gd name="connsiteY22" fmla="*/ 437752 h 452675"/>
                <a:gd name="connsiteX23" fmla="*/ -3836 w 208939"/>
                <a:gd name="connsiteY23" fmla="*/ 437833 h 452675"/>
                <a:gd name="connsiteX24" fmla="*/ -3834 w 208939"/>
                <a:gd name="connsiteY24" fmla="*/ 437752 h 452675"/>
                <a:gd name="connsiteX25" fmla="*/ -3836 w 208939"/>
                <a:gd name="connsiteY25" fmla="*/ 437913 h 452675"/>
                <a:gd name="connsiteX26" fmla="*/ -3838 w 208939"/>
                <a:gd name="connsiteY26" fmla="*/ 437974 h 452675"/>
                <a:gd name="connsiteX27" fmla="*/ -3836 w 208939"/>
                <a:gd name="connsiteY27" fmla="*/ 437913 h 452675"/>
                <a:gd name="connsiteX28" fmla="*/ -3838 w 208939"/>
                <a:gd name="connsiteY28" fmla="*/ 438055 h 452675"/>
                <a:gd name="connsiteX29" fmla="*/ -3838 w 208939"/>
                <a:gd name="connsiteY29" fmla="*/ 438115 h 452675"/>
                <a:gd name="connsiteX30" fmla="*/ -3838 w 208939"/>
                <a:gd name="connsiteY30" fmla="*/ 438055 h 452675"/>
                <a:gd name="connsiteX31" fmla="*/ -3840 w 208939"/>
                <a:gd name="connsiteY31" fmla="*/ 438196 h 452675"/>
                <a:gd name="connsiteX32" fmla="*/ -3840 w 208939"/>
                <a:gd name="connsiteY32" fmla="*/ 438256 h 452675"/>
                <a:gd name="connsiteX33" fmla="*/ -3840 w 208939"/>
                <a:gd name="connsiteY33" fmla="*/ 438196 h 452675"/>
                <a:gd name="connsiteX34" fmla="*/ -3840 w 208939"/>
                <a:gd name="connsiteY34" fmla="*/ 438337 h 452675"/>
                <a:gd name="connsiteX35" fmla="*/ -3840 w 208939"/>
                <a:gd name="connsiteY35" fmla="*/ 438397 h 452675"/>
                <a:gd name="connsiteX36" fmla="*/ -3840 w 208939"/>
                <a:gd name="connsiteY36" fmla="*/ 438337 h 452675"/>
                <a:gd name="connsiteX37" fmla="*/ -3840 w 208939"/>
                <a:gd name="connsiteY37" fmla="*/ 438478 h 452675"/>
                <a:gd name="connsiteX38" fmla="*/ -3840 w 208939"/>
                <a:gd name="connsiteY38" fmla="*/ 438538 h 452675"/>
                <a:gd name="connsiteX39" fmla="*/ -3840 w 208939"/>
                <a:gd name="connsiteY39" fmla="*/ 438478 h 452675"/>
                <a:gd name="connsiteX40" fmla="*/ -3840 w 208939"/>
                <a:gd name="connsiteY40" fmla="*/ 438639 h 452675"/>
                <a:gd name="connsiteX41" fmla="*/ -3840 w 208939"/>
                <a:gd name="connsiteY41" fmla="*/ 438679 h 452675"/>
                <a:gd name="connsiteX42" fmla="*/ -3840 w 208939"/>
                <a:gd name="connsiteY42" fmla="*/ 438639 h 452675"/>
                <a:gd name="connsiteX43" fmla="*/ -3840 w 208939"/>
                <a:gd name="connsiteY43" fmla="*/ 438780 h 452675"/>
                <a:gd name="connsiteX44" fmla="*/ -3840 w 208939"/>
                <a:gd name="connsiteY44" fmla="*/ 438800 h 452675"/>
                <a:gd name="connsiteX45" fmla="*/ -3840 w 208939"/>
                <a:gd name="connsiteY45" fmla="*/ 438780 h 452675"/>
                <a:gd name="connsiteX46" fmla="*/ -3838 w 208939"/>
                <a:gd name="connsiteY46" fmla="*/ 438941 h 452675"/>
                <a:gd name="connsiteX47" fmla="*/ -3838 w 208939"/>
                <a:gd name="connsiteY47" fmla="*/ 438941 h 452675"/>
                <a:gd name="connsiteX48" fmla="*/ -3838 w 208939"/>
                <a:gd name="connsiteY48" fmla="*/ 438941 h 452675"/>
                <a:gd name="connsiteX49" fmla="*/ -3836 w 208939"/>
                <a:gd name="connsiteY49" fmla="*/ 439082 h 452675"/>
                <a:gd name="connsiteX50" fmla="*/ -3836 w 208939"/>
                <a:gd name="connsiteY50" fmla="*/ 439082 h 452675"/>
                <a:gd name="connsiteX51" fmla="*/ -3836 w 208939"/>
                <a:gd name="connsiteY51" fmla="*/ 439082 h 4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8939" h="452675">
                  <a:moveTo>
                    <a:pt x="205099" y="-13593"/>
                  </a:moveTo>
                  <a:lnTo>
                    <a:pt x="194144" y="-13593"/>
                  </a:lnTo>
                  <a:cubicBezTo>
                    <a:pt x="156191" y="-13573"/>
                    <a:pt x="123009" y="-12222"/>
                    <a:pt x="108689" y="-8231"/>
                  </a:cubicBezTo>
                  <a:cubicBezTo>
                    <a:pt x="65547" y="3862"/>
                    <a:pt x="-25" y="338627"/>
                    <a:pt x="-3812" y="436986"/>
                  </a:cubicBezTo>
                  <a:cubicBezTo>
                    <a:pt x="-3814" y="437027"/>
                    <a:pt x="-3816" y="437087"/>
                    <a:pt x="-3818" y="437127"/>
                  </a:cubicBezTo>
                  <a:cubicBezTo>
                    <a:pt x="-3816" y="437087"/>
                    <a:pt x="-3814" y="437047"/>
                    <a:pt x="-3812" y="436986"/>
                  </a:cubicBezTo>
                  <a:cubicBezTo>
                    <a:pt x="-25" y="338627"/>
                    <a:pt x="65547" y="3862"/>
                    <a:pt x="108691" y="-8231"/>
                  </a:cubicBezTo>
                  <a:cubicBezTo>
                    <a:pt x="123009" y="-12222"/>
                    <a:pt x="156191" y="-13573"/>
                    <a:pt x="194144" y="-13593"/>
                  </a:cubicBezTo>
                  <a:lnTo>
                    <a:pt x="205099" y="-13593"/>
                  </a:lnTo>
                  <a:lnTo>
                    <a:pt x="205099" y="-13593"/>
                  </a:lnTo>
                  <a:moveTo>
                    <a:pt x="-3820" y="437188"/>
                  </a:moveTo>
                  <a:cubicBezTo>
                    <a:pt x="-3820" y="437228"/>
                    <a:pt x="-3822" y="437248"/>
                    <a:pt x="-3822" y="437268"/>
                  </a:cubicBezTo>
                  <a:cubicBezTo>
                    <a:pt x="-3822" y="437248"/>
                    <a:pt x="-3820" y="437208"/>
                    <a:pt x="-3820" y="437188"/>
                  </a:cubicBezTo>
                  <a:moveTo>
                    <a:pt x="-3824" y="437329"/>
                  </a:moveTo>
                  <a:cubicBezTo>
                    <a:pt x="-3824" y="437349"/>
                    <a:pt x="-3826" y="437389"/>
                    <a:pt x="-3826" y="437410"/>
                  </a:cubicBezTo>
                  <a:cubicBezTo>
                    <a:pt x="-3826" y="437389"/>
                    <a:pt x="-3824" y="437349"/>
                    <a:pt x="-3824" y="437329"/>
                  </a:cubicBezTo>
                  <a:moveTo>
                    <a:pt x="-3826" y="437450"/>
                  </a:moveTo>
                  <a:cubicBezTo>
                    <a:pt x="-3828" y="437490"/>
                    <a:pt x="-3828" y="437510"/>
                    <a:pt x="-3830" y="437551"/>
                  </a:cubicBezTo>
                  <a:cubicBezTo>
                    <a:pt x="-3828" y="437510"/>
                    <a:pt x="-3828" y="437470"/>
                    <a:pt x="-3826" y="437450"/>
                  </a:cubicBezTo>
                  <a:moveTo>
                    <a:pt x="-3830" y="437591"/>
                  </a:moveTo>
                  <a:cubicBezTo>
                    <a:pt x="-3830" y="437631"/>
                    <a:pt x="-3832" y="437672"/>
                    <a:pt x="-3834" y="437692"/>
                  </a:cubicBezTo>
                  <a:cubicBezTo>
                    <a:pt x="-3832" y="437652"/>
                    <a:pt x="-3830" y="437631"/>
                    <a:pt x="-3830" y="437591"/>
                  </a:cubicBezTo>
                  <a:moveTo>
                    <a:pt x="-3834" y="437752"/>
                  </a:moveTo>
                  <a:cubicBezTo>
                    <a:pt x="-3834" y="437792"/>
                    <a:pt x="-3836" y="437813"/>
                    <a:pt x="-3836" y="437833"/>
                  </a:cubicBezTo>
                  <a:cubicBezTo>
                    <a:pt x="-3836" y="437813"/>
                    <a:pt x="-3834" y="437792"/>
                    <a:pt x="-3834" y="437752"/>
                  </a:cubicBezTo>
                  <a:moveTo>
                    <a:pt x="-3836" y="437913"/>
                  </a:moveTo>
                  <a:cubicBezTo>
                    <a:pt x="-3836" y="437934"/>
                    <a:pt x="-3838" y="437954"/>
                    <a:pt x="-3838" y="437974"/>
                  </a:cubicBezTo>
                  <a:cubicBezTo>
                    <a:pt x="-3838" y="437954"/>
                    <a:pt x="-3836" y="437934"/>
                    <a:pt x="-3836" y="437913"/>
                  </a:cubicBezTo>
                  <a:moveTo>
                    <a:pt x="-3838" y="438055"/>
                  </a:moveTo>
                  <a:cubicBezTo>
                    <a:pt x="-3838" y="438075"/>
                    <a:pt x="-3838" y="438095"/>
                    <a:pt x="-3838" y="438115"/>
                  </a:cubicBezTo>
                  <a:cubicBezTo>
                    <a:pt x="-3838" y="438095"/>
                    <a:pt x="-3838" y="438075"/>
                    <a:pt x="-3838" y="438055"/>
                  </a:cubicBezTo>
                  <a:moveTo>
                    <a:pt x="-3840" y="438196"/>
                  </a:moveTo>
                  <a:cubicBezTo>
                    <a:pt x="-3840" y="438216"/>
                    <a:pt x="-3840" y="438236"/>
                    <a:pt x="-3840" y="438256"/>
                  </a:cubicBezTo>
                  <a:cubicBezTo>
                    <a:pt x="-3840" y="438236"/>
                    <a:pt x="-3840" y="438196"/>
                    <a:pt x="-3840" y="438196"/>
                  </a:cubicBezTo>
                  <a:moveTo>
                    <a:pt x="-3840" y="438337"/>
                  </a:moveTo>
                  <a:cubicBezTo>
                    <a:pt x="-3840" y="438357"/>
                    <a:pt x="-3840" y="438377"/>
                    <a:pt x="-3840" y="438397"/>
                  </a:cubicBezTo>
                  <a:cubicBezTo>
                    <a:pt x="-3840" y="438377"/>
                    <a:pt x="-3840" y="438357"/>
                    <a:pt x="-3840" y="438337"/>
                  </a:cubicBezTo>
                  <a:moveTo>
                    <a:pt x="-3840" y="438478"/>
                  </a:moveTo>
                  <a:cubicBezTo>
                    <a:pt x="-3840" y="438498"/>
                    <a:pt x="-3840" y="438518"/>
                    <a:pt x="-3840" y="438538"/>
                  </a:cubicBezTo>
                  <a:cubicBezTo>
                    <a:pt x="-3840" y="438518"/>
                    <a:pt x="-3840" y="438498"/>
                    <a:pt x="-3840" y="438478"/>
                  </a:cubicBezTo>
                  <a:moveTo>
                    <a:pt x="-3840" y="438639"/>
                  </a:moveTo>
                  <a:cubicBezTo>
                    <a:pt x="-3840" y="438639"/>
                    <a:pt x="-3840" y="438659"/>
                    <a:pt x="-3840" y="438679"/>
                  </a:cubicBezTo>
                  <a:cubicBezTo>
                    <a:pt x="-3840" y="438659"/>
                    <a:pt x="-3840" y="438659"/>
                    <a:pt x="-3840" y="438639"/>
                  </a:cubicBezTo>
                  <a:moveTo>
                    <a:pt x="-3840" y="438780"/>
                  </a:moveTo>
                  <a:cubicBezTo>
                    <a:pt x="-3840" y="438800"/>
                    <a:pt x="-3840" y="438800"/>
                    <a:pt x="-3840" y="438800"/>
                  </a:cubicBezTo>
                  <a:cubicBezTo>
                    <a:pt x="-3840" y="438800"/>
                    <a:pt x="-3840" y="438800"/>
                    <a:pt x="-3840" y="438780"/>
                  </a:cubicBezTo>
                  <a:moveTo>
                    <a:pt x="-3838" y="438941"/>
                  </a:moveTo>
                  <a:cubicBezTo>
                    <a:pt x="-3838" y="438941"/>
                    <a:pt x="-3838" y="438941"/>
                    <a:pt x="-3838" y="438941"/>
                  </a:cubicBezTo>
                  <a:lnTo>
                    <a:pt x="-3838" y="438941"/>
                  </a:lnTo>
                  <a:moveTo>
                    <a:pt x="-3836" y="439082"/>
                  </a:moveTo>
                  <a:cubicBezTo>
                    <a:pt x="-3836" y="439082"/>
                    <a:pt x="-3836" y="439082"/>
                    <a:pt x="-3836" y="439082"/>
                  </a:cubicBezTo>
                  <a:lnTo>
                    <a:pt x="-3836" y="439082"/>
                  </a:lnTo>
                </a:path>
              </a:pathLst>
            </a:custGeom>
            <a:ln w="20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DCA8C648-D7C7-2261-F2B3-968AF88BE780}"/>
                </a:ext>
              </a:extLst>
            </p:cNvPr>
            <p:cNvSpPr/>
            <p:nvPr/>
          </p:nvSpPr>
          <p:spPr>
            <a:xfrm flipV="1">
              <a:off x="5561506" y="3387774"/>
              <a:ext cx="284998" cy="658101"/>
            </a:xfrm>
            <a:custGeom>
              <a:avLst/>
              <a:gdLst>
                <a:gd name="connsiteX0" fmla="*/ 205144 w 208938"/>
                <a:gd name="connsiteY0" fmla="*/ -13548 h 482467"/>
                <a:gd name="connsiteX1" fmla="*/ 194190 w 208938"/>
                <a:gd name="connsiteY1" fmla="*/ -13548 h 482467"/>
                <a:gd name="connsiteX2" fmla="*/ 108736 w 208938"/>
                <a:gd name="connsiteY2" fmla="*/ -8179 h 482467"/>
                <a:gd name="connsiteX3" fmla="*/ -3768 w 208938"/>
                <a:gd name="connsiteY3" fmla="*/ 437029 h 482467"/>
                <a:gd name="connsiteX4" fmla="*/ -3772 w 208938"/>
                <a:gd name="connsiteY4" fmla="*/ 437171 h 482467"/>
                <a:gd name="connsiteX5" fmla="*/ -3774 w 208938"/>
                <a:gd name="connsiteY5" fmla="*/ 437232 h 482467"/>
                <a:gd name="connsiteX6" fmla="*/ -3776 w 208938"/>
                <a:gd name="connsiteY6" fmla="*/ 437314 h 482467"/>
                <a:gd name="connsiteX7" fmla="*/ -3778 w 208938"/>
                <a:gd name="connsiteY7" fmla="*/ 437354 h 482467"/>
                <a:gd name="connsiteX8" fmla="*/ -3780 w 208938"/>
                <a:gd name="connsiteY8" fmla="*/ 437456 h 482467"/>
                <a:gd name="connsiteX9" fmla="*/ -3780 w 208938"/>
                <a:gd name="connsiteY9" fmla="*/ 437476 h 482467"/>
                <a:gd name="connsiteX10" fmla="*/ -3784 w 208938"/>
                <a:gd name="connsiteY10" fmla="*/ 437598 h 482467"/>
                <a:gd name="connsiteX11" fmla="*/ -3786 w 208938"/>
                <a:gd name="connsiteY11" fmla="*/ 437639 h 482467"/>
                <a:gd name="connsiteX12" fmla="*/ -3788 w 208938"/>
                <a:gd name="connsiteY12" fmla="*/ 437741 h 482467"/>
                <a:gd name="connsiteX13" fmla="*/ -3788 w 208938"/>
                <a:gd name="connsiteY13" fmla="*/ 437802 h 482467"/>
                <a:gd name="connsiteX14" fmla="*/ -3790 w 208938"/>
                <a:gd name="connsiteY14" fmla="*/ 437883 h 482467"/>
                <a:gd name="connsiteX15" fmla="*/ -3790 w 208938"/>
                <a:gd name="connsiteY15" fmla="*/ 437944 h 482467"/>
                <a:gd name="connsiteX16" fmla="*/ -3792 w 208938"/>
                <a:gd name="connsiteY16" fmla="*/ 438025 h 482467"/>
                <a:gd name="connsiteX17" fmla="*/ -3792 w 208938"/>
                <a:gd name="connsiteY17" fmla="*/ 438087 h 482467"/>
                <a:gd name="connsiteX18" fmla="*/ -3792 w 208938"/>
                <a:gd name="connsiteY18" fmla="*/ 438148 h 482467"/>
                <a:gd name="connsiteX19" fmla="*/ -3794 w 208938"/>
                <a:gd name="connsiteY19" fmla="*/ 438229 h 482467"/>
                <a:gd name="connsiteX20" fmla="*/ -3794 w 208938"/>
                <a:gd name="connsiteY20" fmla="*/ 438290 h 482467"/>
                <a:gd name="connsiteX21" fmla="*/ -3794 w 208938"/>
                <a:gd name="connsiteY21" fmla="*/ 438371 h 482467"/>
                <a:gd name="connsiteX22" fmla="*/ -3794 w 208938"/>
                <a:gd name="connsiteY22" fmla="*/ 438432 h 482467"/>
                <a:gd name="connsiteX23" fmla="*/ -3794 w 208938"/>
                <a:gd name="connsiteY23" fmla="*/ 438534 h 482467"/>
                <a:gd name="connsiteX24" fmla="*/ -3794 w 208938"/>
                <a:gd name="connsiteY24" fmla="*/ 438575 h 482467"/>
                <a:gd name="connsiteX25" fmla="*/ -3794 w 208938"/>
                <a:gd name="connsiteY25" fmla="*/ 438676 h 482467"/>
                <a:gd name="connsiteX26" fmla="*/ -3794 w 208938"/>
                <a:gd name="connsiteY26" fmla="*/ 438717 h 482467"/>
                <a:gd name="connsiteX27" fmla="*/ -3794 w 208938"/>
                <a:gd name="connsiteY27" fmla="*/ 438819 h 482467"/>
                <a:gd name="connsiteX28" fmla="*/ -3794 w 208938"/>
                <a:gd name="connsiteY28" fmla="*/ 438839 h 482467"/>
                <a:gd name="connsiteX29" fmla="*/ -3792 w 208938"/>
                <a:gd name="connsiteY29" fmla="*/ 438981 h 482467"/>
                <a:gd name="connsiteX30" fmla="*/ -3792 w 208938"/>
                <a:gd name="connsiteY30" fmla="*/ 438981 h 482467"/>
                <a:gd name="connsiteX31" fmla="*/ -3790 w 208938"/>
                <a:gd name="connsiteY31" fmla="*/ 439124 h 482467"/>
                <a:gd name="connsiteX32" fmla="*/ -3790 w 208938"/>
                <a:gd name="connsiteY32" fmla="*/ 439124 h 482467"/>
                <a:gd name="connsiteX33" fmla="*/ 10314 w 208938"/>
                <a:gd name="connsiteY33" fmla="*/ 468919 h 482467"/>
                <a:gd name="connsiteX34" fmla="*/ 7194 w 208938"/>
                <a:gd name="connsiteY34" fmla="*/ 451957 h 482467"/>
                <a:gd name="connsiteX35" fmla="*/ 119696 w 208938"/>
                <a:gd name="connsiteY35" fmla="*/ -7996 h 482467"/>
                <a:gd name="connsiteX36" fmla="*/ 205144 w 208938"/>
                <a:gd name="connsiteY36" fmla="*/ -13548 h 48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938" h="482467">
                  <a:moveTo>
                    <a:pt x="205144" y="-13548"/>
                  </a:moveTo>
                  <a:lnTo>
                    <a:pt x="194190" y="-13548"/>
                  </a:lnTo>
                  <a:cubicBezTo>
                    <a:pt x="156236" y="-13528"/>
                    <a:pt x="123054" y="-12185"/>
                    <a:pt x="108736" y="-8179"/>
                  </a:cubicBezTo>
                  <a:cubicBezTo>
                    <a:pt x="65594" y="3902"/>
                    <a:pt x="21" y="338672"/>
                    <a:pt x="-3768" y="437029"/>
                  </a:cubicBezTo>
                  <a:cubicBezTo>
                    <a:pt x="-3768" y="437070"/>
                    <a:pt x="-3770" y="437131"/>
                    <a:pt x="-3772" y="437171"/>
                  </a:cubicBezTo>
                  <a:cubicBezTo>
                    <a:pt x="-3772" y="437192"/>
                    <a:pt x="-3774" y="437212"/>
                    <a:pt x="-3774" y="437232"/>
                  </a:cubicBezTo>
                  <a:cubicBezTo>
                    <a:pt x="-3774" y="437253"/>
                    <a:pt x="-3776" y="437293"/>
                    <a:pt x="-3776" y="437314"/>
                  </a:cubicBezTo>
                  <a:cubicBezTo>
                    <a:pt x="-3776" y="437334"/>
                    <a:pt x="-3776" y="437354"/>
                    <a:pt x="-3778" y="437354"/>
                  </a:cubicBezTo>
                  <a:cubicBezTo>
                    <a:pt x="-3778" y="437395"/>
                    <a:pt x="-3780" y="437415"/>
                    <a:pt x="-3780" y="437456"/>
                  </a:cubicBezTo>
                  <a:cubicBezTo>
                    <a:pt x="-3780" y="437476"/>
                    <a:pt x="-3780" y="437476"/>
                    <a:pt x="-3780" y="437476"/>
                  </a:cubicBezTo>
                  <a:cubicBezTo>
                    <a:pt x="-3782" y="437517"/>
                    <a:pt x="-3784" y="437558"/>
                    <a:pt x="-3784" y="437598"/>
                  </a:cubicBezTo>
                  <a:cubicBezTo>
                    <a:pt x="-3784" y="437619"/>
                    <a:pt x="-3784" y="437619"/>
                    <a:pt x="-3786" y="437639"/>
                  </a:cubicBezTo>
                  <a:cubicBezTo>
                    <a:pt x="-3786" y="437680"/>
                    <a:pt x="-3786" y="437700"/>
                    <a:pt x="-3788" y="437741"/>
                  </a:cubicBezTo>
                  <a:cubicBezTo>
                    <a:pt x="-3788" y="437761"/>
                    <a:pt x="-3788" y="437781"/>
                    <a:pt x="-3788" y="437802"/>
                  </a:cubicBezTo>
                  <a:cubicBezTo>
                    <a:pt x="-3788" y="437822"/>
                    <a:pt x="-3790" y="437842"/>
                    <a:pt x="-3790" y="437883"/>
                  </a:cubicBezTo>
                  <a:cubicBezTo>
                    <a:pt x="-3790" y="437903"/>
                    <a:pt x="-3790" y="437924"/>
                    <a:pt x="-3790" y="437944"/>
                  </a:cubicBezTo>
                  <a:cubicBezTo>
                    <a:pt x="-3790" y="437964"/>
                    <a:pt x="-3792" y="437985"/>
                    <a:pt x="-3792" y="438025"/>
                  </a:cubicBezTo>
                  <a:cubicBezTo>
                    <a:pt x="-3792" y="438046"/>
                    <a:pt x="-3792" y="438066"/>
                    <a:pt x="-3792" y="438087"/>
                  </a:cubicBezTo>
                  <a:cubicBezTo>
                    <a:pt x="-3792" y="438107"/>
                    <a:pt x="-3792" y="438148"/>
                    <a:pt x="-3792" y="438148"/>
                  </a:cubicBezTo>
                  <a:cubicBezTo>
                    <a:pt x="-3794" y="438188"/>
                    <a:pt x="-3794" y="438209"/>
                    <a:pt x="-3794" y="438229"/>
                  </a:cubicBezTo>
                  <a:cubicBezTo>
                    <a:pt x="-3794" y="438249"/>
                    <a:pt x="-3794" y="438290"/>
                    <a:pt x="-3794" y="438290"/>
                  </a:cubicBezTo>
                  <a:cubicBezTo>
                    <a:pt x="-3794" y="438330"/>
                    <a:pt x="-3794" y="438351"/>
                    <a:pt x="-3794" y="438371"/>
                  </a:cubicBezTo>
                  <a:cubicBezTo>
                    <a:pt x="-3794" y="438392"/>
                    <a:pt x="-3794" y="438412"/>
                    <a:pt x="-3794" y="438432"/>
                  </a:cubicBezTo>
                  <a:cubicBezTo>
                    <a:pt x="-3794" y="438473"/>
                    <a:pt x="-3794" y="438493"/>
                    <a:pt x="-3794" y="438534"/>
                  </a:cubicBezTo>
                  <a:cubicBezTo>
                    <a:pt x="-3794" y="438554"/>
                    <a:pt x="-3794" y="438554"/>
                    <a:pt x="-3794" y="438575"/>
                  </a:cubicBezTo>
                  <a:cubicBezTo>
                    <a:pt x="-3794" y="438615"/>
                    <a:pt x="-3794" y="438636"/>
                    <a:pt x="-3794" y="438676"/>
                  </a:cubicBezTo>
                  <a:cubicBezTo>
                    <a:pt x="-3794" y="438697"/>
                    <a:pt x="-3794" y="438697"/>
                    <a:pt x="-3794" y="438717"/>
                  </a:cubicBezTo>
                  <a:cubicBezTo>
                    <a:pt x="-3794" y="438758"/>
                    <a:pt x="-3794" y="438798"/>
                    <a:pt x="-3794" y="438819"/>
                  </a:cubicBezTo>
                  <a:cubicBezTo>
                    <a:pt x="-3794" y="438839"/>
                    <a:pt x="-3794" y="438839"/>
                    <a:pt x="-3794" y="438839"/>
                  </a:cubicBezTo>
                  <a:cubicBezTo>
                    <a:pt x="-3792" y="438900"/>
                    <a:pt x="-3792" y="438941"/>
                    <a:pt x="-3792" y="438981"/>
                  </a:cubicBezTo>
                  <a:lnTo>
                    <a:pt x="-3792" y="438981"/>
                  </a:lnTo>
                  <a:cubicBezTo>
                    <a:pt x="-3792" y="439022"/>
                    <a:pt x="-3790" y="439083"/>
                    <a:pt x="-3790" y="439124"/>
                  </a:cubicBezTo>
                  <a:lnTo>
                    <a:pt x="-3790" y="439124"/>
                  </a:lnTo>
                  <a:cubicBezTo>
                    <a:pt x="-3609" y="450249"/>
                    <a:pt x="1475" y="460133"/>
                    <a:pt x="10314" y="468919"/>
                  </a:cubicBezTo>
                  <a:cubicBezTo>
                    <a:pt x="8071" y="463591"/>
                    <a:pt x="6971" y="457957"/>
                    <a:pt x="7194" y="451957"/>
                  </a:cubicBezTo>
                  <a:cubicBezTo>
                    <a:pt x="10981" y="350347"/>
                    <a:pt x="76554" y="4472"/>
                    <a:pt x="119696" y="-7996"/>
                  </a:cubicBezTo>
                  <a:cubicBezTo>
                    <a:pt x="134012" y="-12145"/>
                    <a:pt x="167198" y="-13528"/>
                    <a:pt x="205144" y="-13548"/>
                  </a:cubicBezTo>
                </a:path>
              </a:pathLst>
            </a:custGeom>
            <a:ln w="203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8D23361D-FFA1-D0F2-3FB7-0D154BF8A424}"/>
                </a:ext>
              </a:extLst>
            </p:cNvPr>
            <p:cNvSpPr/>
            <p:nvPr/>
          </p:nvSpPr>
          <p:spPr>
            <a:xfrm flipV="1">
              <a:off x="5821944" y="3220199"/>
              <a:ext cx="488507" cy="144398"/>
            </a:xfrm>
            <a:custGeom>
              <a:avLst/>
              <a:gdLst>
                <a:gd name="connsiteX0" fmla="*/ 353588 w 358135"/>
                <a:gd name="connsiteY0" fmla="*/ 50352 h 105861"/>
                <a:gd name="connsiteX1" fmla="*/ 174520 w 358135"/>
                <a:gd name="connsiteY1" fmla="*/ -14864 h 105861"/>
                <a:gd name="connsiteX2" fmla="*/ -4547 w 358135"/>
                <a:gd name="connsiteY2" fmla="*/ 50352 h 105861"/>
                <a:gd name="connsiteX3" fmla="*/ 174520 w 358135"/>
                <a:gd name="connsiteY3" fmla="*/ 90997 h 105861"/>
                <a:gd name="connsiteX4" fmla="*/ 353588 w 358135"/>
                <a:gd name="connsiteY4" fmla="*/ 50352 h 10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135" h="105861">
                  <a:moveTo>
                    <a:pt x="353588" y="50352"/>
                  </a:moveTo>
                  <a:cubicBezTo>
                    <a:pt x="353588" y="14327"/>
                    <a:pt x="273408" y="-14864"/>
                    <a:pt x="174520" y="-14864"/>
                  </a:cubicBezTo>
                  <a:cubicBezTo>
                    <a:pt x="75630" y="-14864"/>
                    <a:pt x="-4547" y="14327"/>
                    <a:pt x="-4547" y="50352"/>
                  </a:cubicBezTo>
                  <a:cubicBezTo>
                    <a:pt x="-4547" y="86357"/>
                    <a:pt x="75630" y="90997"/>
                    <a:pt x="174520" y="90997"/>
                  </a:cubicBezTo>
                  <a:cubicBezTo>
                    <a:pt x="273408" y="90997"/>
                    <a:pt x="353588" y="86357"/>
                    <a:pt x="353588" y="50352"/>
                  </a:cubicBezTo>
                </a:path>
              </a:pathLst>
            </a:custGeom>
            <a:ln w="21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DA0957BA-4D09-CD95-CC26-F6AF5FE41887}"/>
                </a:ext>
              </a:extLst>
            </p:cNvPr>
            <p:cNvSpPr/>
            <p:nvPr/>
          </p:nvSpPr>
          <p:spPr>
            <a:xfrm flipV="1">
              <a:off x="5807416" y="3205336"/>
              <a:ext cx="517686" cy="173955"/>
            </a:xfrm>
            <a:custGeom>
              <a:avLst/>
              <a:gdLst>
                <a:gd name="connsiteX0" fmla="*/ 353525 w 379526"/>
                <a:gd name="connsiteY0" fmla="*/ 61186 h 127530"/>
                <a:gd name="connsiteX1" fmla="*/ 353317 w 379526"/>
                <a:gd name="connsiteY1" fmla="*/ 58011 h 127530"/>
                <a:gd name="connsiteX2" fmla="*/ 353698 w 379526"/>
                <a:gd name="connsiteY2" fmla="*/ 60868 h 127530"/>
                <a:gd name="connsiteX3" fmla="*/ 351773 w 379526"/>
                <a:gd name="connsiteY3" fmla="*/ 53949 h 127530"/>
                <a:gd name="connsiteX4" fmla="*/ 352860 w 379526"/>
                <a:gd name="connsiteY4" fmla="*/ 56509 h 127530"/>
                <a:gd name="connsiteX5" fmla="*/ 348846 w 379526"/>
                <a:gd name="connsiteY5" fmla="*/ 49589 h 127530"/>
                <a:gd name="connsiteX6" fmla="*/ 349206 w 379526"/>
                <a:gd name="connsiteY6" fmla="*/ 49991 h 127530"/>
                <a:gd name="connsiteX7" fmla="*/ 349661 w 379526"/>
                <a:gd name="connsiteY7" fmla="*/ 50648 h 127530"/>
                <a:gd name="connsiteX8" fmla="*/ 349020 w 379526"/>
                <a:gd name="connsiteY8" fmla="*/ 49865 h 127530"/>
                <a:gd name="connsiteX9" fmla="*/ 347475 w 379526"/>
                <a:gd name="connsiteY9" fmla="*/ 48087 h 127530"/>
                <a:gd name="connsiteX10" fmla="*/ 344212 w 379526"/>
                <a:gd name="connsiteY10" fmla="*/ 44828 h 127530"/>
                <a:gd name="connsiteX11" fmla="*/ 340490 w 379526"/>
                <a:gd name="connsiteY11" fmla="*/ 41654 h 127530"/>
                <a:gd name="connsiteX12" fmla="*/ 339959 w 379526"/>
                <a:gd name="connsiteY12" fmla="*/ 41231 h 127530"/>
                <a:gd name="connsiteX13" fmla="*/ 340676 w 379526"/>
                <a:gd name="connsiteY13" fmla="*/ 41760 h 127530"/>
                <a:gd name="connsiteX14" fmla="*/ 341459 w 379526"/>
                <a:gd name="connsiteY14" fmla="*/ 42395 h 127530"/>
                <a:gd name="connsiteX15" fmla="*/ 340361 w 379526"/>
                <a:gd name="connsiteY15" fmla="*/ 41569 h 127530"/>
                <a:gd name="connsiteX16" fmla="*/ 338206 w 379526"/>
                <a:gd name="connsiteY16" fmla="*/ 40025 h 127530"/>
                <a:gd name="connsiteX17" fmla="*/ 328394 w 379526"/>
                <a:gd name="connsiteY17" fmla="*/ 34057 h 127530"/>
                <a:gd name="connsiteX18" fmla="*/ 315514 w 379526"/>
                <a:gd name="connsiteY18" fmla="*/ 27921 h 127530"/>
                <a:gd name="connsiteX19" fmla="*/ 318080 w 379526"/>
                <a:gd name="connsiteY19" fmla="*/ 29000 h 127530"/>
                <a:gd name="connsiteX20" fmla="*/ 262783 w 379526"/>
                <a:gd name="connsiteY20" fmla="*/ 13256 h 127530"/>
                <a:gd name="connsiteX21" fmla="*/ 244223 w 379526"/>
                <a:gd name="connsiteY21" fmla="*/ 10315 h 127530"/>
                <a:gd name="connsiteX22" fmla="*/ 247084 w 379526"/>
                <a:gd name="connsiteY22" fmla="*/ 10696 h 127530"/>
                <a:gd name="connsiteX23" fmla="*/ 149826 w 379526"/>
                <a:gd name="connsiteY23" fmla="*/ 7966 h 127530"/>
                <a:gd name="connsiteX24" fmla="*/ 123314 w 379526"/>
                <a:gd name="connsiteY24" fmla="*/ 10696 h 127530"/>
                <a:gd name="connsiteX25" fmla="*/ 126164 w 379526"/>
                <a:gd name="connsiteY25" fmla="*/ 10315 h 127530"/>
                <a:gd name="connsiteX26" fmla="*/ 66144 w 379526"/>
                <a:gd name="connsiteY26" fmla="*/ 23752 h 127530"/>
                <a:gd name="connsiteX27" fmla="*/ 52306 w 379526"/>
                <a:gd name="connsiteY27" fmla="*/ 29000 h 127530"/>
                <a:gd name="connsiteX28" fmla="*/ 54873 w 379526"/>
                <a:gd name="connsiteY28" fmla="*/ 27921 h 127530"/>
                <a:gd name="connsiteX29" fmla="*/ 33365 w 379526"/>
                <a:gd name="connsiteY29" fmla="*/ 39221 h 127530"/>
                <a:gd name="connsiteX30" fmla="*/ 29057 w 379526"/>
                <a:gd name="connsiteY30" fmla="*/ 42289 h 127530"/>
                <a:gd name="connsiteX31" fmla="*/ 28992 w 379526"/>
                <a:gd name="connsiteY31" fmla="*/ 42373 h 127530"/>
                <a:gd name="connsiteX32" fmla="*/ 27121 w 379526"/>
                <a:gd name="connsiteY32" fmla="*/ 43961 h 127530"/>
                <a:gd name="connsiteX33" fmla="*/ 20724 w 379526"/>
                <a:gd name="connsiteY33" fmla="*/ 50648 h 127530"/>
                <a:gd name="connsiteX34" fmla="*/ 21192 w 379526"/>
                <a:gd name="connsiteY34" fmla="*/ 49991 h 127530"/>
                <a:gd name="connsiteX35" fmla="*/ 21541 w 379526"/>
                <a:gd name="connsiteY35" fmla="*/ 49589 h 127530"/>
                <a:gd name="connsiteX36" fmla="*/ 20900 w 379526"/>
                <a:gd name="connsiteY36" fmla="*/ 50499 h 127530"/>
                <a:gd name="connsiteX37" fmla="*/ 19626 w 379526"/>
                <a:gd name="connsiteY37" fmla="*/ 52446 h 127530"/>
                <a:gd name="connsiteX38" fmla="*/ 17527 w 379526"/>
                <a:gd name="connsiteY38" fmla="*/ 56509 h 127530"/>
                <a:gd name="connsiteX39" fmla="*/ 18614 w 379526"/>
                <a:gd name="connsiteY39" fmla="*/ 53949 h 127530"/>
                <a:gd name="connsiteX40" fmla="*/ 16689 w 379526"/>
                <a:gd name="connsiteY40" fmla="*/ 60868 h 127530"/>
                <a:gd name="connsiteX41" fmla="*/ 17069 w 379526"/>
                <a:gd name="connsiteY41" fmla="*/ 58011 h 127530"/>
                <a:gd name="connsiteX42" fmla="*/ 17069 w 379526"/>
                <a:gd name="connsiteY42" fmla="*/ 64275 h 127530"/>
                <a:gd name="connsiteX43" fmla="*/ 16689 w 379526"/>
                <a:gd name="connsiteY43" fmla="*/ 61418 h 127530"/>
                <a:gd name="connsiteX44" fmla="*/ 18136 w 379526"/>
                <a:gd name="connsiteY44" fmla="*/ 66751 h 127530"/>
                <a:gd name="connsiteX45" fmla="*/ 17059 w 379526"/>
                <a:gd name="connsiteY45" fmla="*/ 64169 h 127530"/>
                <a:gd name="connsiteX46" fmla="*/ 18407 w 379526"/>
                <a:gd name="connsiteY46" fmla="*/ 66836 h 127530"/>
                <a:gd name="connsiteX47" fmla="*/ 19158 w 379526"/>
                <a:gd name="connsiteY47" fmla="*/ 68020 h 127530"/>
                <a:gd name="connsiteX48" fmla="*/ 19560 w 379526"/>
                <a:gd name="connsiteY48" fmla="*/ 68592 h 127530"/>
                <a:gd name="connsiteX49" fmla="*/ 19103 w 379526"/>
                <a:gd name="connsiteY49" fmla="*/ 68063 h 127530"/>
                <a:gd name="connsiteX50" fmla="*/ 18451 w 379526"/>
                <a:gd name="connsiteY50" fmla="*/ 67174 h 127530"/>
                <a:gd name="connsiteX51" fmla="*/ 22912 w 379526"/>
                <a:gd name="connsiteY51" fmla="*/ 71703 h 127530"/>
                <a:gd name="connsiteX52" fmla="*/ 23532 w 379526"/>
                <a:gd name="connsiteY52" fmla="*/ 72189 h 127530"/>
                <a:gd name="connsiteX53" fmla="*/ 22749 w 379526"/>
                <a:gd name="connsiteY53" fmla="*/ 71639 h 127530"/>
                <a:gd name="connsiteX54" fmla="*/ 22313 w 379526"/>
                <a:gd name="connsiteY54" fmla="*/ 71237 h 127530"/>
                <a:gd name="connsiteX55" fmla="*/ 23650 w 379526"/>
                <a:gd name="connsiteY55" fmla="*/ 72189 h 127530"/>
                <a:gd name="connsiteX56" fmla="*/ 26687 w 379526"/>
                <a:gd name="connsiteY56" fmla="*/ 74073 h 127530"/>
                <a:gd name="connsiteX57" fmla="*/ 33823 w 379526"/>
                <a:gd name="connsiteY57" fmla="*/ 77585 h 127530"/>
                <a:gd name="connsiteX58" fmla="*/ 31256 w 379526"/>
                <a:gd name="connsiteY58" fmla="*/ 76485 h 127530"/>
                <a:gd name="connsiteX59" fmla="*/ 72682 w 379526"/>
                <a:gd name="connsiteY59" fmla="*/ 86388 h 127530"/>
                <a:gd name="connsiteX60" fmla="*/ 69821 w 379526"/>
                <a:gd name="connsiteY60" fmla="*/ 86007 h 127530"/>
                <a:gd name="connsiteX61" fmla="*/ 156854 w 379526"/>
                <a:gd name="connsiteY61" fmla="*/ 90938 h 127530"/>
                <a:gd name="connsiteX62" fmla="*/ 254752 w 379526"/>
                <a:gd name="connsiteY62" fmla="*/ 89816 h 127530"/>
                <a:gd name="connsiteX63" fmla="*/ 300566 w 379526"/>
                <a:gd name="connsiteY63" fmla="*/ 86007 h 127530"/>
                <a:gd name="connsiteX64" fmla="*/ 297705 w 379526"/>
                <a:gd name="connsiteY64" fmla="*/ 86388 h 127530"/>
                <a:gd name="connsiteX65" fmla="*/ 339131 w 379526"/>
                <a:gd name="connsiteY65" fmla="*/ 76485 h 127530"/>
                <a:gd name="connsiteX66" fmla="*/ 336564 w 379526"/>
                <a:gd name="connsiteY66" fmla="*/ 77585 h 127530"/>
                <a:gd name="connsiteX67" fmla="*/ 343569 w 379526"/>
                <a:gd name="connsiteY67" fmla="*/ 74157 h 127530"/>
                <a:gd name="connsiteX68" fmla="*/ 346736 w 379526"/>
                <a:gd name="connsiteY68" fmla="*/ 72189 h 127530"/>
                <a:gd name="connsiteX69" fmla="*/ 348074 w 379526"/>
                <a:gd name="connsiteY69" fmla="*/ 71237 h 127530"/>
                <a:gd name="connsiteX70" fmla="*/ 346758 w 379526"/>
                <a:gd name="connsiteY70" fmla="*/ 72274 h 127530"/>
                <a:gd name="connsiteX71" fmla="*/ 347475 w 379526"/>
                <a:gd name="connsiteY71" fmla="*/ 71703 h 127530"/>
                <a:gd name="connsiteX72" fmla="*/ 351859 w 379526"/>
                <a:gd name="connsiteY72" fmla="*/ 67280 h 127530"/>
                <a:gd name="connsiteX73" fmla="*/ 351991 w 379526"/>
                <a:gd name="connsiteY73" fmla="*/ 66836 h 127530"/>
                <a:gd name="connsiteX74" fmla="*/ 353328 w 379526"/>
                <a:gd name="connsiteY74" fmla="*/ 64169 h 127530"/>
                <a:gd name="connsiteX75" fmla="*/ 352251 w 379526"/>
                <a:gd name="connsiteY75" fmla="*/ 66751 h 127530"/>
                <a:gd name="connsiteX76" fmla="*/ 353698 w 379526"/>
                <a:gd name="connsiteY76" fmla="*/ 61418 h 127530"/>
                <a:gd name="connsiteX77" fmla="*/ 353317 w 379526"/>
                <a:gd name="connsiteY77" fmla="*/ 64275 h 127530"/>
                <a:gd name="connsiteX78" fmla="*/ 353525 w 379526"/>
                <a:gd name="connsiteY78" fmla="*/ 61186 h 127530"/>
                <a:gd name="connsiteX79" fmla="*/ 364262 w 379526"/>
                <a:gd name="connsiteY79" fmla="*/ 50436 h 127530"/>
                <a:gd name="connsiteX80" fmla="*/ 374999 w 379526"/>
                <a:gd name="connsiteY80" fmla="*/ 61186 h 127530"/>
                <a:gd name="connsiteX81" fmla="*/ 363358 w 379526"/>
                <a:gd name="connsiteY81" fmla="*/ 86282 h 127530"/>
                <a:gd name="connsiteX82" fmla="*/ 334889 w 379526"/>
                <a:gd name="connsiteY82" fmla="*/ 100735 h 127530"/>
                <a:gd name="connsiteX83" fmla="*/ 295235 w 379526"/>
                <a:gd name="connsiteY83" fmla="*/ 108142 h 127530"/>
                <a:gd name="connsiteX84" fmla="*/ 247672 w 379526"/>
                <a:gd name="connsiteY84" fmla="*/ 111591 h 127530"/>
                <a:gd name="connsiteX85" fmla="*/ 135433 w 379526"/>
                <a:gd name="connsiteY85" fmla="*/ 111993 h 127530"/>
                <a:gd name="connsiteX86" fmla="*/ 85791 w 379526"/>
                <a:gd name="connsiteY86" fmla="*/ 109263 h 127530"/>
                <a:gd name="connsiteX87" fmla="*/ 43201 w 379526"/>
                <a:gd name="connsiteY87" fmla="*/ 102788 h 127530"/>
                <a:gd name="connsiteX88" fmla="*/ 13284 w 379526"/>
                <a:gd name="connsiteY88" fmla="*/ 91043 h 127530"/>
                <a:gd name="connsiteX89" fmla="*/ -3732 w 379526"/>
                <a:gd name="connsiteY89" fmla="*/ 68740 h 127530"/>
                <a:gd name="connsiteX90" fmla="*/ 1741 w 379526"/>
                <a:gd name="connsiteY90" fmla="*/ 40575 h 127530"/>
                <a:gd name="connsiteX91" fmla="*/ 25957 w 379526"/>
                <a:gd name="connsiteY91" fmla="*/ 18504 h 127530"/>
                <a:gd name="connsiteX92" fmla="*/ 62739 w 379526"/>
                <a:gd name="connsiteY92" fmla="*/ 2295 h 127530"/>
                <a:gd name="connsiteX93" fmla="*/ 108159 w 379526"/>
                <a:gd name="connsiteY93" fmla="*/ -8561 h 127530"/>
                <a:gd name="connsiteX94" fmla="*/ 221835 w 379526"/>
                <a:gd name="connsiteY94" fmla="*/ -13406 h 127530"/>
                <a:gd name="connsiteX95" fmla="*/ 318364 w 379526"/>
                <a:gd name="connsiteY95" fmla="*/ 6104 h 127530"/>
                <a:gd name="connsiteX96" fmla="*/ 351479 w 379526"/>
                <a:gd name="connsiteY96" fmla="*/ 23223 h 127530"/>
                <a:gd name="connsiteX97" fmla="*/ 372584 w 379526"/>
                <a:gd name="connsiteY97" fmla="*/ 48468 h 127530"/>
                <a:gd name="connsiteX98" fmla="*/ 374999 w 379526"/>
                <a:gd name="connsiteY98" fmla="*/ 61186 h 127530"/>
                <a:gd name="connsiteX99" fmla="*/ 364262 w 379526"/>
                <a:gd name="connsiteY99" fmla="*/ 71914 h 127530"/>
                <a:gd name="connsiteX100" fmla="*/ 353525 w 379526"/>
                <a:gd name="connsiteY100" fmla="*/ 61186 h 12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79526" h="127530">
                  <a:moveTo>
                    <a:pt x="353525" y="61186"/>
                  </a:moveTo>
                  <a:cubicBezTo>
                    <a:pt x="353512" y="60128"/>
                    <a:pt x="353449" y="59069"/>
                    <a:pt x="353317" y="58011"/>
                  </a:cubicBezTo>
                  <a:cubicBezTo>
                    <a:pt x="353436" y="58964"/>
                    <a:pt x="353567" y="59916"/>
                    <a:pt x="353698" y="60868"/>
                  </a:cubicBezTo>
                  <a:cubicBezTo>
                    <a:pt x="353370" y="58477"/>
                    <a:pt x="352708" y="56170"/>
                    <a:pt x="351773" y="53949"/>
                  </a:cubicBezTo>
                  <a:cubicBezTo>
                    <a:pt x="352130" y="54795"/>
                    <a:pt x="352501" y="55663"/>
                    <a:pt x="352860" y="56509"/>
                  </a:cubicBezTo>
                  <a:cubicBezTo>
                    <a:pt x="351794" y="54033"/>
                    <a:pt x="350402" y="51790"/>
                    <a:pt x="348846" y="49589"/>
                  </a:cubicBezTo>
                  <a:cubicBezTo>
                    <a:pt x="348237" y="48764"/>
                    <a:pt x="348726" y="49378"/>
                    <a:pt x="349206" y="49991"/>
                  </a:cubicBezTo>
                  <a:cubicBezTo>
                    <a:pt x="349608" y="50520"/>
                    <a:pt x="350010" y="51071"/>
                    <a:pt x="349661" y="50648"/>
                  </a:cubicBezTo>
                  <a:cubicBezTo>
                    <a:pt x="349445" y="50394"/>
                    <a:pt x="349238" y="50118"/>
                    <a:pt x="349020" y="49865"/>
                  </a:cubicBezTo>
                  <a:cubicBezTo>
                    <a:pt x="348520" y="49251"/>
                    <a:pt x="348008" y="48680"/>
                    <a:pt x="347475" y="48087"/>
                  </a:cubicBezTo>
                  <a:cubicBezTo>
                    <a:pt x="346432" y="46965"/>
                    <a:pt x="345344" y="45865"/>
                    <a:pt x="344212" y="44828"/>
                  </a:cubicBezTo>
                  <a:cubicBezTo>
                    <a:pt x="343014" y="43728"/>
                    <a:pt x="341764" y="42670"/>
                    <a:pt x="340490" y="41654"/>
                  </a:cubicBezTo>
                  <a:cubicBezTo>
                    <a:pt x="340316" y="41506"/>
                    <a:pt x="340132" y="41379"/>
                    <a:pt x="339959" y="41231"/>
                  </a:cubicBezTo>
                  <a:cubicBezTo>
                    <a:pt x="339523" y="40871"/>
                    <a:pt x="340111" y="41315"/>
                    <a:pt x="340676" y="41760"/>
                  </a:cubicBezTo>
                  <a:cubicBezTo>
                    <a:pt x="341154" y="42120"/>
                    <a:pt x="341622" y="42479"/>
                    <a:pt x="341459" y="42395"/>
                  </a:cubicBezTo>
                  <a:cubicBezTo>
                    <a:pt x="341078" y="42162"/>
                    <a:pt x="340720" y="41823"/>
                    <a:pt x="340361" y="41569"/>
                  </a:cubicBezTo>
                  <a:cubicBezTo>
                    <a:pt x="339654" y="41040"/>
                    <a:pt x="338934" y="40533"/>
                    <a:pt x="338206" y="40025"/>
                  </a:cubicBezTo>
                  <a:cubicBezTo>
                    <a:pt x="335051" y="37845"/>
                    <a:pt x="331765" y="35877"/>
                    <a:pt x="328394" y="34057"/>
                  </a:cubicBezTo>
                  <a:cubicBezTo>
                    <a:pt x="324204" y="31793"/>
                    <a:pt x="319885" y="29762"/>
                    <a:pt x="315514" y="27921"/>
                  </a:cubicBezTo>
                  <a:cubicBezTo>
                    <a:pt x="316373" y="28280"/>
                    <a:pt x="317221" y="28640"/>
                    <a:pt x="318080" y="29000"/>
                  </a:cubicBezTo>
                  <a:cubicBezTo>
                    <a:pt x="300392" y="21530"/>
                    <a:pt x="281625" y="16705"/>
                    <a:pt x="262783" y="13256"/>
                  </a:cubicBezTo>
                  <a:cubicBezTo>
                    <a:pt x="256625" y="12113"/>
                    <a:pt x="250433" y="11161"/>
                    <a:pt x="244223" y="10315"/>
                  </a:cubicBezTo>
                  <a:cubicBezTo>
                    <a:pt x="245179" y="10442"/>
                    <a:pt x="246127" y="10569"/>
                    <a:pt x="247084" y="10696"/>
                  </a:cubicBezTo>
                  <a:cubicBezTo>
                    <a:pt x="214904" y="6400"/>
                    <a:pt x="182192" y="5617"/>
                    <a:pt x="149826" y="7966"/>
                  </a:cubicBezTo>
                  <a:cubicBezTo>
                    <a:pt x="140960" y="8622"/>
                    <a:pt x="132115" y="9532"/>
                    <a:pt x="123314" y="10696"/>
                  </a:cubicBezTo>
                  <a:cubicBezTo>
                    <a:pt x="124260" y="10569"/>
                    <a:pt x="125206" y="10442"/>
                    <a:pt x="126164" y="10315"/>
                  </a:cubicBezTo>
                  <a:cubicBezTo>
                    <a:pt x="105841" y="13045"/>
                    <a:pt x="85584" y="17171"/>
                    <a:pt x="66144" y="23752"/>
                  </a:cubicBezTo>
                  <a:cubicBezTo>
                    <a:pt x="61478" y="25339"/>
                    <a:pt x="56854" y="27074"/>
                    <a:pt x="52306" y="29000"/>
                  </a:cubicBezTo>
                  <a:cubicBezTo>
                    <a:pt x="53166" y="28640"/>
                    <a:pt x="54025" y="28280"/>
                    <a:pt x="54873" y="27921"/>
                  </a:cubicBezTo>
                  <a:cubicBezTo>
                    <a:pt x="47410" y="31074"/>
                    <a:pt x="40122" y="34713"/>
                    <a:pt x="33365" y="39221"/>
                  </a:cubicBezTo>
                  <a:cubicBezTo>
                    <a:pt x="31897" y="40194"/>
                    <a:pt x="30483" y="41231"/>
                    <a:pt x="29057" y="42289"/>
                  </a:cubicBezTo>
                  <a:cubicBezTo>
                    <a:pt x="31778" y="40279"/>
                    <a:pt x="30145" y="41421"/>
                    <a:pt x="28992" y="42373"/>
                  </a:cubicBezTo>
                  <a:cubicBezTo>
                    <a:pt x="28361" y="42903"/>
                    <a:pt x="27730" y="43432"/>
                    <a:pt x="27121" y="43961"/>
                  </a:cubicBezTo>
                  <a:cubicBezTo>
                    <a:pt x="24804" y="46013"/>
                    <a:pt x="22694" y="48256"/>
                    <a:pt x="20724" y="50648"/>
                  </a:cubicBezTo>
                  <a:cubicBezTo>
                    <a:pt x="20377" y="51071"/>
                    <a:pt x="20779" y="50520"/>
                    <a:pt x="21192" y="49991"/>
                  </a:cubicBezTo>
                  <a:cubicBezTo>
                    <a:pt x="21659" y="49378"/>
                    <a:pt x="22150" y="48743"/>
                    <a:pt x="21541" y="49589"/>
                  </a:cubicBezTo>
                  <a:cubicBezTo>
                    <a:pt x="21333" y="49907"/>
                    <a:pt x="21105" y="50203"/>
                    <a:pt x="20900" y="50499"/>
                  </a:cubicBezTo>
                  <a:cubicBezTo>
                    <a:pt x="20453" y="51134"/>
                    <a:pt x="20028" y="51790"/>
                    <a:pt x="19626" y="52446"/>
                  </a:cubicBezTo>
                  <a:cubicBezTo>
                    <a:pt x="18832" y="53758"/>
                    <a:pt x="18136" y="55112"/>
                    <a:pt x="17527" y="56509"/>
                  </a:cubicBezTo>
                  <a:cubicBezTo>
                    <a:pt x="17886" y="55663"/>
                    <a:pt x="18254" y="54795"/>
                    <a:pt x="18614" y="53949"/>
                  </a:cubicBezTo>
                  <a:cubicBezTo>
                    <a:pt x="17679" y="56170"/>
                    <a:pt x="17014" y="58477"/>
                    <a:pt x="16689" y="60868"/>
                  </a:cubicBezTo>
                  <a:cubicBezTo>
                    <a:pt x="16820" y="59916"/>
                    <a:pt x="16949" y="58964"/>
                    <a:pt x="17069" y="58011"/>
                  </a:cubicBezTo>
                  <a:cubicBezTo>
                    <a:pt x="16807" y="60106"/>
                    <a:pt x="16797" y="62201"/>
                    <a:pt x="17069" y="64275"/>
                  </a:cubicBezTo>
                  <a:cubicBezTo>
                    <a:pt x="16949" y="63323"/>
                    <a:pt x="16820" y="62370"/>
                    <a:pt x="16689" y="61418"/>
                  </a:cubicBezTo>
                  <a:cubicBezTo>
                    <a:pt x="16949" y="63259"/>
                    <a:pt x="17429" y="65037"/>
                    <a:pt x="18136" y="66751"/>
                  </a:cubicBezTo>
                  <a:cubicBezTo>
                    <a:pt x="17776" y="65883"/>
                    <a:pt x="17416" y="65037"/>
                    <a:pt x="17059" y="64169"/>
                  </a:cubicBezTo>
                  <a:cubicBezTo>
                    <a:pt x="17450" y="65100"/>
                    <a:pt x="17897" y="65989"/>
                    <a:pt x="18407" y="66836"/>
                  </a:cubicBezTo>
                  <a:cubicBezTo>
                    <a:pt x="18635" y="67237"/>
                    <a:pt x="18898" y="67640"/>
                    <a:pt x="19158" y="68020"/>
                  </a:cubicBezTo>
                  <a:cubicBezTo>
                    <a:pt x="19289" y="68211"/>
                    <a:pt x="19431" y="68401"/>
                    <a:pt x="19560" y="68592"/>
                  </a:cubicBezTo>
                  <a:cubicBezTo>
                    <a:pt x="20083" y="69375"/>
                    <a:pt x="19594" y="68719"/>
                    <a:pt x="19103" y="68063"/>
                  </a:cubicBezTo>
                  <a:cubicBezTo>
                    <a:pt x="18777" y="67619"/>
                    <a:pt x="18451" y="67174"/>
                    <a:pt x="18451" y="67174"/>
                  </a:cubicBezTo>
                  <a:cubicBezTo>
                    <a:pt x="19886" y="68782"/>
                    <a:pt x="21247" y="70327"/>
                    <a:pt x="22912" y="71703"/>
                  </a:cubicBezTo>
                  <a:cubicBezTo>
                    <a:pt x="23117" y="71872"/>
                    <a:pt x="23325" y="72020"/>
                    <a:pt x="23532" y="72189"/>
                  </a:cubicBezTo>
                  <a:cubicBezTo>
                    <a:pt x="23890" y="72486"/>
                    <a:pt x="23314" y="72062"/>
                    <a:pt x="22749" y="71639"/>
                  </a:cubicBezTo>
                  <a:cubicBezTo>
                    <a:pt x="22116" y="71152"/>
                    <a:pt x="21496" y="70666"/>
                    <a:pt x="22313" y="71237"/>
                  </a:cubicBezTo>
                  <a:cubicBezTo>
                    <a:pt x="22760" y="71554"/>
                    <a:pt x="23204" y="71893"/>
                    <a:pt x="23650" y="72189"/>
                  </a:cubicBezTo>
                  <a:cubicBezTo>
                    <a:pt x="24641" y="72866"/>
                    <a:pt x="25652" y="73480"/>
                    <a:pt x="26687" y="74073"/>
                  </a:cubicBezTo>
                  <a:cubicBezTo>
                    <a:pt x="28981" y="75406"/>
                    <a:pt x="31385" y="76548"/>
                    <a:pt x="33823" y="77585"/>
                  </a:cubicBezTo>
                  <a:cubicBezTo>
                    <a:pt x="32963" y="77225"/>
                    <a:pt x="32115" y="76866"/>
                    <a:pt x="31256" y="76485"/>
                  </a:cubicBezTo>
                  <a:cubicBezTo>
                    <a:pt x="44375" y="81966"/>
                    <a:pt x="58659" y="84484"/>
                    <a:pt x="72682" y="86388"/>
                  </a:cubicBezTo>
                  <a:cubicBezTo>
                    <a:pt x="71726" y="86261"/>
                    <a:pt x="70778" y="86134"/>
                    <a:pt x="69821" y="86007"/>
                  </a:cubicBezTo>
                  <a:cubicBezTo>
                    <a:pt x="98630" y="89837"/>
                    <a:pt x="127840" y="90578"/>
                    <a:pt x="156854" y="90938"/>
                  </a:cubicBezTo>
                  <a:cubicBezTo>
                    <a:pt x="189469" y="91340"/>
                    <a:pt x="222160" y="91319"/>
                    <a:pt x="254752" y="89816"/>
                  </a:cubicBezTo>
                  <a:cubicBezTo>
                    <a:pt x="270060" y="89097"/>
                    <a:pt x="285368" y="88017"/>
                    <a:pt x="300566" y="86007"/>
                  </a:cubicBezTo>
                  <a:cubicBezTo>
                    <a:pt x="299607" y="86134"/>
                    <a:pt x="298661" y="86261"/>
                    <a:pt x="297705" y="86388"/>
                  </a:cubicBezTo>
                  <a:cubicBezTo>
                    <a:pt x="311728" y="84484"/>
                    <a:pt x="326012" y="81966"/>
                    <a:pt x="339131" y="76485"/>
                  </a:cubicBezTo>
                  <a:cubicBezTo>
                    <a:pt x="338272" y="76866"/>
                    <a:pt x="337424" y="77225"/>
                    <a:pt x="336564" y="77585"/>
                  </a:cubicBezTo>
                  <a:cubicBezTo>
                    <a:pt x="338958" y="76570"/>
                    <a:pt x="341317" y="75448"/>
                    <a:pt x="343569" y="74157"/>
                  </a:cubicBezTo>
                  <a:cubicBezTo>
                    <a:pt x="344646" y="73544"/>
                    <a:pt x="345702" y="72887"/>
                    <a:pt x="346736" y="72189"/>
                  </a:cubicBezTo>
                  <a:cubicBezTo>
                    <a:pt x="347181" y="71893"/>
                    <a:pt x="347627" y="71554"/>
                    <a:pt x="348074" y="71237"/>
                  </a:cubicBezTo>
                  <a:cubicBezTo>
                    <a:pt x="349432" y="70264"/>
                    <a:pt x="346823" y="72210"/>
                    <a:pt x="346758" y="72274"/>
                  </a:cubicBezTo>
                  <a:cubicBezTo>
                    <a:pt x="346986" y="72062"/>
                    <a:pt x="347236" y="71893"/>
                    <a:pt x="347475" y="71703"/>
                  </a:cubicBezTo>
                  <a:cubicBezTo>
                    <a:pt x="349096" y="70369"/>
                    <a:pt x="350511" y="68867"/>
                    <a:pt x="351859" y="67280"/>
                  </a:cubicBezTo>
                  <a:cubicBezTo>
                    <a:pt x="349106" y="70539"/>
                    <a:pt x="351229" y="68105"/>
                    <a:pt x="351991" y="66836"/>
                  </a:cubicBezTo>
                  <a:cubicBezTo>
                    <a:pt x="352490" y="65989"/>
                    <a:pt x="352937" y="65100"/>
                    <a:pt x="353328" y="64169"/>
                  </a:cubicBezTo>
                  <a:cubicBezTo>
                    <a:pt x="352968" y="65037"/>
                    <a:pt x="352611" y="65883"/>
                    <a:pt x="352251" y="66751"/>
                  </a:cubicBezTo>
                  <a:cubicBezTo>
                    <a:pt x="352958" y="65037"/>
                    <a:pt x="353436" y="63259"/>
                    <a:pt x="353698" y="61418"/>
                  </a:cubicBezTo>
                  <a:cubicBezTo>
                    <a:pt x="353567" y="62370"/>
                    <a:pt x="353436" y="63323"/>
                    <a:pt x="353317" y="64275"/>
                  </a:cubicBezTo>
                  <a:cubicBezTo>
                    <a:pt x="353449" y="63259"/>
                    <a:pt x="353512" y="62223"/>
                    <a:pt x="353525" y="61186"/>
                  </a:cubicBezTo>
                  <a:cubicBezTo>
                    <a:pt x="353546" y="55557"/>
                    <a:pt x="358441" y="50182"/>
                    <a:pt x="364262" y="50436"/>
                  </a:cubicBezTo>
                  <a:cubicBezTo>
                    <a:pt x="370049" y="50711"/>
                    <a:pt x="375020" y="55155"/>
                    <a:pt x="374999" y="61186"/>
                  </a:cubicBezTo>
                  <a:cubicBezTo>
                    <a:pt x="374944" y="70835"/>
                    <a:pt x="370614" y="79976"/>
                    <a:pt x="363358" y="86282"/>
                  </a:cubicBezTo>
                  <a:cubicBezTo>
                    <a:pt x="355209" y="93392"/>
                    <a:pt x="345147" y="97646"/>
                    <a:pt x="334889" y="100735"/>
                  </a:cubicBezTo>
                  <a:cubicBezTo>
                    <a:pt x="321997" y="104586"/>
                    <a:pt x="308573" y="106555"/>
                    <a:pt x="295235" y="108142"/>
                  </a:cubicBezTo>
                  <a:cubicBezTo>
                    <a:pt x="279449" y="110025"/>
                    <a:pt x="263555" y="110977"/>
                    <a:pt x="247672" y="111591"/>
                  </a:cubicBezTo>
                  <a:cubicBezTo>
                    <a:pt x="210313" y="113030"/>
                    <a:pt x="172803" y="113009"/>
                    <a:pt x="135433" y="111993"/>
                  </a:cubicBezTo>
                  <a:cubicBezTo>
                    <a:pt x="118864" y="111548"/>
                    <a:pt x="102295" y="110808"/>
                    <a:pt x="85791" y="109263"/>
                  </a:cubicBezTo>
                  <a:cubicBezTo>
                    <a:pt x="71518" y="107930"/>
                    <a:pt x="57159" y="106152"/>
                    <a:pt x="43201" y="102788"/>
                  </a:cubicBezTo>
                  <a:cubicBezTo>
                    <a:pt x="32898" y="100312"/>
                    <a:pt x="22193" y="96926"/>
                    <a:pt x="13284" y="91043"/>
                  </a:cubicBezTo>
                  <a:cubicBezTo>
                    <a:pt x="5342" y="85796"/>
                    <a:pt x="-1675" y="78326"/>
                    <a:pt x="-3732" y="68740"/>
                  </a:cubicBezTo>
                  <a:cubicBezTo>
                    <a:pt x="-5831" y="59006"/>
                    <a:pt x="-3700" y="48891"/>
                    <a:pt x="1741" y="40575"/>
                  </a:cubicBezTo>
                  <a:cubicBezTo>
                    <a:pt x="7801" y="31306"/>
                    <a:pt x="16581" y="24218"/>
                    <a:pt x="25957" y="18504"/>
                  </a:cubicBezTo>
                  <a:cubicBezTo>
                    <a:pt x="37392" y="11542"/>
                    <a:pt x="50042" y="6442"/>
                    <a:pt x="62739" y="2295"/>
                  </a:cubicBezTo>
                  <a:cubicBezTo>
                    <a:pt x="77545" y="-2551"/>
                    <a:pt x="92798" y="-6000"/>
                    <a:pt x="108159" y="-8561"/>
                  </a:cubicBezTo>
                  <a:cubicBezTo>
                    <a:pt x="145636" y="-14782"/>
                    <a:pt x="183963" y="-16284"/>
                    <a:pt x="221835" y="-13406"/>
                  </a:cubicBezTo>
                  <a:cubicBezTo>
                    <a:pt x="254437" y="-10931"/>
                    <a:pt x="287717" y="-5746"/>
                    <a:pt x="318364" y="6104"/>
                  </a:cubicBezTo>
                  <a:cubicBezTo>
                    <a:pt x="329928" y="10569"/>
                    <a:pt x="341469" y="15796"/>
                    <a:pt x="351479" y="23223"/>
                  </a:cubicBezTo>
                  <a:cubicBezTo>
                    <a:pt x="360563" y="29973"/>
                    <a:pt x="368276" y="37845"/>
                    <a:pt x="372584" y="48468"/>
                  </a:cubicBezTo>
                  <a:cubicBezTo>
                    <a:pt x="374205" y="52467"/>
                    <a:pt x="374978" y="56869"/>
                    <a:pt x="374999" y="61186"/>
                  </a:cubicBezTo>
                  <a:cubicBezTo>
                    <a:pt x="375020" y="66793"/>
                    <a:pt x="370039" y="72168"/>
                    <a:pt x="364262" y="71914"/>
                  </a:cubicBezTo>
                  <a:cubicBezTo>
                    <a:pt x="358419" y="71660"/>
                    <a:pt x="353557" y="67195"/>
                    <a:pt x="353525" y="61186"/>
                  </a:cubicBezTo>
                </a:path>
              </a:pathLst>
            </a:custGeom>
            <a:ln w="21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30F32AF8-698B-8EE0-ABE5-1438A37A8FA6}"/>
                </a:ext>
              </a:extLst>
            </p:cNvPr>
            <p:cNvSpPr/>
            <p:nvPr/>
          </p:nvSpPr>
          <p:spPr>
            <a:xfrm flipV="1">
              <a:off x="5821944" y="3220199"/>
              <a:ext cx="488507" cy="144398"/>
            </a:xfrm>
            <a:custGeom>
              <a:avLst/>
              <a:gdLst>
                <a:gd name="connsiteX0" fmla="*/ 353588 w 358135"/>
                <a:gd name="connsiteY0" fmla="*/ 50352 h 105861"/>
                <a:gd name="connsiteX1" fmla="*/ 174520 w 358135"/>
                <a:gd name="connsiteY1" fmla="*/ -14864 h 105861"/>
                <a:gd name="connsiteX2" fmla="*/ -4547 w 358135"/>
                <a:gd name="connsiteY2" fmla="*/ 50352 h 105861"/>
                <a:gd name="connsiteX3" fmla="*/ 174520 w 358135"/>
                <a:gd name="connsiteY3" fmla="*/ 90997 h 105861"/>
                <a:gd name="connsiteX4" fmla="*/ 353588 w 358135"/>
                <a:gd name="connsiteY4" fmla="*/ 50352 h 10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135" h="105861">
                  <a:moveTo>
                    <a:pt x="353588" y="50352"/>
                  </a:moveTo>
                  <a:cubicBezTo>
                    <a:pt x="353588" y="14327"/>
                    <a:pt x="273408" y="-14864"/>
                    <a:pt x="174520" y="-14864"/>
                  </a:cubicBezTo>
                  <a:cubicBezTo>
                    <a:pt x="75630" y="-14864"/>
                    <a:pt x="-4547" y="14327"/>
                    <a:pt x="-4547" y="50352"/>
                  </a:cubicBezTo>
                  <a:cubicBezTo>
                    <a:pt x="-4547" y="86357"/>
                    <a:pt x="75630" y="90997"/>
                    <a:pt x="174520" y="90997"/>
                  </a:cubicBezTo>
                  <a:cubicBezTo>
                    <a:pt x="273408" y="90997"/>
                    <a:pt x="353588" y="86357"/>
                    <a:pt x="353588" y="50352"/>
                  </a:cubicBezTo>
                </a:path>
              </a:pathLst>
            </a:custGeom>
            <a:ln w="21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F9F65B0-F2F4-18C4-8AAD-7775515855B6}"/>
                </a:ext>
              </a:extLst>
            </p:cNvPr>
            <p:cNvSpPr/>
            <p:nvPr/>
          </p:nvSpPr>
          <p:spPr>
            <a:xfrm flipV="1">
              <a:off x="5821343" y="3219571"/>
              <a:ext cx="489724" cy="145625"/>
            </a:xfrm>
            <a:custGeom>
              <a:avLst/>
              <a:gdLst>
                <a:gd name="connsiteX0" fmla="*/ 174967 w 359027"/>
                <a:gd name="connsiteY0" fmla="*/ 91013 h 106761"/>
                <a:gd name="connsiteX1" fmla="*/ -3656 w 359027"/>
                <a:gd name="connsiteY1" fmla="*/ 50806 h 106761"/>
                <a:gd name="connsiteX2" fmla="*/ 174967 w 359027"/>
                <a:gd name="connsiteY2" fmla="*/ -13977 h 106761"/>
                <a:gd name="connsiteX3" fmla="*/ 353588 w 359027"/>
                <a:gd name="connsiteY3" fmla="*/ 50806 h 106761"/>
                <a:gd name="connsiteX4" fmla="*/ 174967 w 359027"/>
                <a:gd name="connsiteY4" fmla="*/ 91013 h 106761"/>
                <a:gd name="connsiteX5" fmla="*/ 174967 w 359027"/>
                <a:gd name="connsiteY5" fmla="*/ -14862 h 106761"/>
                <a:gd name="connsiteX6" fmla="*/ 48193 w 359027"/>
                <a:gd name="connsiteY6" fmla="*/ 4271 h 106761"/>
                <a:gd name="connsiteX7" fmla="*/ -4547 w 359027"/>
                <a:gd name="connsiteY7" fmla="*/ 50806 h 106761"/>
                <a:gd name="connsiteX8" fmla="*/ 174967 w 359027"/>
                <a:gd name="connsiteY8" fmla="*/ 91899 h 106761"/>
                <a:gd name="connsiteX9" fmla="*/ 354481 w 359027"/>
                <a:gd name="connsiteY9" fmla="*/ 50806 h 106761"/>
                <a:gd name="connsiteX10" fmla="*/ 301739 w 359027"/>
                <a:gd name="connsiteY10" fmla="*/ 4271 h 106761"/>
                <a:gd name="connsiteX11" fmla="*/ 174967 w 359027"/>
                <a:gd name="connsiteY11" fmla="*/ -14862 h 1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027" h="106761">
                  <a:moveTo>
                    <a:pt x="174967" y="91013"/>
                  </a:moveTo>
                  <a:cubicBezTo>
                    <a:pt x="84584" y="91013"/>
                    <a:pt x="-3656" y="87891"/>
                    <a:pt x="-3656" y="50806"/>
                  </a:cubicBezTo>
                  <a:cubicBezTo>
                    <a:pt x="-3656" y="15092"/>
                    <a:pt x="76479" y="-13977"/>
                    <a:pt x="174967" y="-13977"/>
                  </a:cubicBezTo>
                  <a:cubicBezTo>
                    <a:pt x="273455" y="-13977"/>
                    <a:pt x="353588" y="15092"/>
                    <a:pt x="353588" y="50806"/>
                  </a:cubicBezTo>
                  <a:cubicBezTo>
                    <a:pt x="353588" y="87891"/>
                    <a:pt x="265350" y="91013"/>
                    <a:pt x="174967" y="91013"/>
                  </a:cubicBezTo>
                  <a:moveTo>
                    <a:pt x="174967" y="-14862"/>
                  </a:moveTo>
                  <a:cubicBezTo>
                    <a:pt x="127088" y="-14862"/>
                    <a:pt x="82061" y="-8070"/>
                    <a:pt x="48193" y="4271"/>
                  </a:cubicBezTo>
                  <a:cubicBezTo>
                    <a:pt x="14186" y="16653"/>
                    <a:pt x="-4547" y="33171"/>
                    <a:pt x="-4547" y="50806"/>
                  </a:cubicBezTo>
                  <a:cubicBezTo>
                    <a:pt x="-4547" y="88735"/>
                    <a:pt x="84139" y="91899"/>
                    <a:pt x="174967" y="91899"/>
                  </a:cubicBezTo>
                  <a:cubicBezTo>
                    <a:pt x="265795" y="91899"/>
                    <a:pt x="354481" y="88735"/>
                    <a:pt x="354481" y="50806"/>
                  </a:cubicBezTo>
                  <a:cubicBezTo>
                    <a:pt x="354481" y="33171"/>
                    <a:pt x="335748" y="16653"/>
                    <a:pt x="301739" y="4271"/>
                  </a:cubicBezTo>
                  <a:cubicBezTo>
                    <a:pt x="267873" y="-8070"/>
                    <a:pt x="222846" y="-14862"/>
                    <a:pt x="174967" y="-14862"/>
                  </a:cubicBezTo>
                </a:path>
              </a:pathLst>
            </a:custGeom>
            <a:ln w="21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1AF527AD-CE45-D7DE-9350-77F60AEFF0F3}"/>
                </a:ext>
              </a:extLst>
            </p:cNvPr>
            <p:cNvSpPr/>
            <p:nvPr/>
          </p:nvSpPr>
          <p:spPr>
            <a:xfrm flipV="1">
              <a:off x="6063530" y="3365207"/>
              <a:ext cx="1823" cy="1111"/>
            </a:xfrm>
            <a:custGeom>
              <a:avLst/>
              <a:gdLst>
                <a:gd name="connsiteX0" fmla="*/ -3402 w 1336"/>
                <a:gd name="connsiteY0" fmla="*/ -15050 h 815"/>
                <a:gd name="connsiteX1" fmla="*/ -3543 w 1336"/>
                <a:gd name="connsiteY1" fmla="*/ -15050 h 815"/>
                <a:gd name="connsiteX2" fmla="*/ -3402 w 1336"/>
                <a:gd name="connsiteY2" fmla="*/ -15050 h 815"/>
                <a:gd name="connsiteX3" fmla="*/ -4043 w 1336"/>
                <a:gd name="connsiteY3" fmla="*/ -15050 h 815"/>
                <a:gd name="connsiteX4" fmla="*/ -4162 w 1336"/>
                <a:gd name="connsiteY4" fmla="*/ -15050 h 815"/>
                <a:gd name="connsiteX5" fmla="*/ -4043 w 1336"/>
                <a:gd name="connsiteY5" fmla="*/ -15050 h 815"/>
                <a:gd name="connsiteX6" fmla="*/ -4738 w 1336"/>
                <a:gd name="connsiteY6" fmla="*/ -15050 h 815"/>
                <a:gd name="connsiteX7" fmla="*/ -4738 w 1336"/>
                <a:gd name="connsiteY7" fmla="*/ -15050 h 815"/>
                <a:gd name="connsiteX8" fmla="*/ -4738 w 1336"/>
                <a:gd name="connsiteY8" fmla="*/ -15050 h 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" h="815">
                  <a:moveTo>
                    <a:pt x="-3402" y="-15050"/>
                  </a:moveTo>
                  <a:cubicBezTo>
                    <a:pt x="-3444" y="-15050"/>
                    <a:pt x="-3500" y="-15050"/>
                    <a:pt x="-3543" y="-15050"/>
                  </a:cubicBezTo>
                  <a:cubicBezTo>
                    <a:pt x="-3500" y="-15050"/>
                    <a:pt x="-3444" y="-15050"/>
                    <a:pt x="-3402" y="-15050"/>
                  </a:cubicBezTo>
                  <a:moveTo>
                    <a:pt x="-4043" y="-15050"/>
                  </a:moveTo>
                  <a:cubicBezTo>
                    <a:pt x="-4076" y="-15050"/>
                    <a:pt x="-4119" y="-15050"/>
                    <a:pt x="-4162" y="-15050"/>
                  </a:cubicBezTo>
                  <a:cubicBezTo>
                    <a:pt x="-4119" y="-15050"/>
                    <a:pt x="-4076" y="-15050"/>
                    <a:pt x="-4043" y="-15050"/>
                  </a:cubicBezTo>
                  <a:moveTo>
                    <a:pt x="-4738" y="-15050"/>
                  </a:moveTo>
                  <a:lnTo>
                    <a:pt x="-4738" y="-15050"/>
                  </a:lnTo>
                  <a:lnTo>
                    <a:pt x="-4738" y="-15050"/>
                  </a:lnTo>
                </a:path>
              </a:pathLst>
            </a:custGeom>
            <a:ln w="20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88CA09D2-BDEE-16B7-97EE-EAD21D02FDA5}"/>
                </a:ext>
              </a:extLst>
            </p:cNvPr>
            <p:cNvSpPr/>
            <p:nvPr/>
          </p:nvSpPr>
          <p:spPr>
            <a:xfrm flipV="1">
              <a:off x="6009810" y="3296536"/>
              <a:ext cx="294617" cy="68688"/>
            </a:xfrm>
            <a:custGeom>
              <a:avLst/>
              <a:gdLst>
                <a:gd name="connsiteX0" fmla="*/ 36451 w 215990"/>
                <a:gd name="connsiteY0" fmla="*/ -14959 h 50357"/>
                <a:gd name="connsiteX1" fmla="*/ 36451 w 215990"/>
                <a:gd name="connsiteY1" fmla="*/ -14959 h 50357"/>
                <a:gd name="connsiteX2" fmla="*/ 35831 w 215990"/>
                <a:gd name="connsiteY2" fmla="*/ -14959 h 50357"/>
                <a:gd name="connsiteX3" fmla="*/ 35690 w 215990"/>
                <a:gd name="connsiteY3" fmla="*/ -14959 h 50357"/>
                <a:gd name="connsiteX4" fmla="*/ 35190 w 215990"/>
                <a:gd name="connsiteY4" fmla="*/ -14959 h 50357"/>
                <a:gd name="connsiteX5" fmla="*/ 35070 w 215990"/>
                <a:gd name="connsiteY5" fmla="*/ -14959 h 50357"/>
                <a:gd name="connsiteX6" fmla="*/ 34493 w 215990"/>
                <a:gd name="connsiteY6" fmla="*/ -14939 h 50357"/>
                <a:gd name="connsiteX7" fmla="*/ 34493 w 215990"/>
                <a:gd name="connsiteY7" fmla="*/ -14939 h 50357"/>
                <a:gd name="connsiteX8" fmla="*/ -4888 w 215990"/>
                <a:gd name="connsiteY8" fmla="*/ -13196 h 50357"/>
                <a:gd name="connsiteX9" fmla="*/ -4888 w 215990"/>
                <a:gd name="connsiteY9" fmla="*/ -12304 h 50357"/>
                <a:gd name="connsiteX10" fmla="*/ -4855 w 215990"/>
                <a:gd name="connsiteY10" fmla="*/ -12304 h 50357"/>
                <a:gd name="connsiteX11" fmla="*/ 36451 w 215990"/>
                <a:gd name="connsiteY11" fmla="*/ -14067 h 50357"/>
                <a:gd name="connsiteX12" fmla="*/ 36451 w 215990"/>
                <a:gd name="connsiteY12" fmla="*/ -14067 h 50357"/>
                <a:gd name="connsiteX13" fmla="*/ 209928 w 215990"/>
                <a:gd name="connsiteY13" fmla="*/ 35252 h 50357"/>
                <a:gd name="connsiteX14" fmla="*/ 211102 w 215990"/>
                <a:gd name="connsiteY14" fmla="*/ 35398 h 50357"/>
                <a:gd name="connsiteX15" fmla="*/ 163224 w 215990"/>
                <a:gd name="connsiteY15" fmla="*/ 4171 h 50357"/>
                <a:gd name="connsiteX16" fmla="*/ 36451 w 215990"/>
                <a:gd name="connsiteY16" fmla="*/ -14959 h 5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5990" h="50357">
                  <a:moveTo>
                    <a:pt x="36451" y="-14959"/>
                  </a:moveTo>
                  <a:lnTo>
                    <a:pt x="36451" y="-14959"/>
                  </a:lnTo>
                  <a:cubicBezTo>
                    <a:pt x="36244" y="-14959"/>
                    <a:pt x="36039" y="-14959"/>
                    <a:pt x="35831" y="-14959"/>
                  </a:cubicBezTo>
                  <a:cubicBezTo>
                    <a:pt x="35787" y="-14959"/>
                    <a:pt x="35734" y="-14959"/>
                    <a:pt x="35690" y="-14959"/>
                  </a:cubicBezTo>
                  <a:cubicBezTo>
                    <a:pt x="35526" y="-14959"/>
                    <a:pt x="35354" y="-14959"/>
                    <a:pt x="35190" y="-14959"/>
                  </a:cubicBezTo>
                  <a:cubicBezTo>
                    <a:pt x="35157" y="-14959"/>
                    <a:pt x="35113" y="-14959"/>
                    <a:pt x="35070" y="-14959"/>
                  </a:cubicBezTo>
                  <a:cubicBezTo>
                    <a:pt x="34875" y="-14959"/>
                    <a:pt x="34690" y="-14959"/>
                    <a:pt x="34493" y="-14939"/>
                  </a:cubicBezTo>
                  <a:lnTo>
                    <a:pt x="34493" y="-14939"/>
                  </a:lnTo>
                  <a:cubicBezTo>
                    <a:pt x="21209" y="-14897"/>
                    <a:pt x="7970" y="-14316"/>
                    <a:pt x="-4888" y="-13196"/>
                  </a:cubicBezTo>
                  <a:lnTo>
                    <a:pt x="-4888" y="-12304"/>
                  </a:lnTo>
                  <a:cubicBezTo>
                    <a:pt x="-4878" y="-12304"/>
                    <a:pt x="-4868" y="-12304"/>
                    <a:pt x="-4855" y="-12304"/>
                  </a:cubicBezTo>
                  <a:cubicBezTo>
                    <a:pt x="8405" y="-13445"/>
                    <a:pt x="22243" y="-14067"/>
                    <a:pt x="36451" y="-14067"/>
                  </a:cubicBezTo>
                  <a:lnTo>
                    <a:pt x="36451" y="-14067"/>
                  </a:lnTo>
                  <a:cubicBezTo>
                    <a:pt x="120252" y="-14067"/>
                    <a:pt x="190758" y="6972"/>
                    <a:pt x="209928" y="35252"/>
                  </a:cubicBezTo>
                  <a:cubicBezTo>
                    <a:pt x="210320" y="35294"/>
                    <a:pt x="210712" y="35356"/>
                    <a:pt x="211102" y="35398"/>
                  </a:cubicBezTo>
                  <a:cubicBezTo>
                    <a:pt x="203510" y="23654"/>
                    <a:pt x="187148" y="12885"/>
                    <a:pt x="163224" y="4171"/>
                  </a:cubicBezTo>
                  <a:cubicBezTo>
                    <a:pt x="129358" y="-8154"/>
                    <a:pt x="84329" y="-14959"/>
                    <a:pt x="36451" y="-14959"/>
                  </a:cubicBezTo>
                </a:path>
              </a:pathLst>
            </a:custGeom>
            <a:ln w="20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813ADE05-3BB3-1F3E-C2C4-0B61F6599535}"/>
                </a:ext>
              </a:extLst>
            </p:cNvPr>
            <p:cNvSpPr/>
            <p:nvPr/>
          </p:nvSpPr>
          <p:spPr>
            <a:xfrm flipV="1">
              <a:off x="5563273" y="2648490"/>
              <a:ext cx="1005856" cy="643908"/>
            </a:xfrm>
            <a:custGeom>
              <a:avLst/>
              <a:gdLst>
                <a:gd name="connsiteX0" fmla="*/ 733534 w 737414"/>
                <a:gd name="connsiteY0" fmla="*/ 157816 h 472062"/>
                <a:gd name="connsiteX1" fmla="*/ 350943 w 737414"/>
                <a:gd name="connsiteY1" fmla="*/ -14407 h 472062"/>
                <a:gd name="connsiteX2" fmla="*/ -3881 w 737414"/>
                <a:gd name="connsiteY2" fmla="*/ 157816 h 472062"/>
                <a:gd name="connsiteX3" fmla="*/ 364824 w 737414"/>
                <a:gd name="connsiteY3" fmla="*/ 457655 h 472062"/>
                <a:gd name="connsiteX4" fmla="*/ 733534 w 737414"/>
                <a:gd name="connsiteY4" fmla="*/ 157816 h 47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414" h="472062">
                  <a:moveTo>
                    <a:pt x="733534" y="157816"/>
                  </a:moveTo>
                  <a:cubicBezTo>
                    <a:pt x="733534" y="-7781"/>
                    <a:pt x="554574" y="-14407"/>
                    <a:pt x="350943" y="-14407"/>
                  </a:cubicBezTo>
                  <a:cubicBezTo>
                    <a:pt x="147310" y="-14407"/>
                    <a:pt x="-3881" y="-7781"/>
                    <a:pt x="-3881" y="157816"/>
                  </a:cubicBezTo>
                  <a:cubicBezTo>
                    <a:pt x="-3881" y="323412"/>
                    <a:pt x="161191" y="457655"/>
                    <a:pt x="364824" y="457655"/>
                  </a:cubicBezTo>
                  <a:cubicBezTo>
                    <a:pt x="568455" y="457655"/>
                    <a:pt x="733534" y="323412"/>
                    <a:pt x="733534" y="157816"/>
                  </a:cubicBezTo>
                </a:path>
              </a:pathLst>
            </a:custGeom>
            <a:ln w="23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D335EC8-9778-7C3F-D87A-1EEF5C660C36}"/>
                </a:ext>
              </a:extLst>
            </p:cNvPr>
            <p:cNvSpPr/>
            <p:nvPr/>
          </p:nvSpPr>
          <p:spPr>
            <a:xfrm flipV="1">
              <a:off x="5548486" y="2633848"/>
              <a:ext cx="1035278" cy="673298"/>
            </a:xfrm>
            <a:custGeom>
              <a:avLst/>
              <a:gdLst>
                <a:gd name="connsiteX0" fmla="*/ 733656 w 758984"/>
                <a:gd name="connsiteY0" fmla="*/ 168686 h 493608"/>
                <a:gd name="connsiteX1" fmla="*/ 732393 w 758984"/>
                <a:gd name="connsiteY1" fmla="*/ 145591 h 493608"/>
                <a:gd name="connsiteX2" fmla="*/ 732089 w 758984"/>
                <a:gd name="connsiteY2" fmla="*/ 143075 h 493608"/>
                <a:gd name="connsiteX3" fmla="*/ 732023 w 758984"/>
                <a:gd name="connsiteY3" fmla="*/ 142624 h 493608"/>
                <a:gd name="connsiteX4" fmla="*/ 731163 w 758984"/>
                <a:gd name="connsiteY4" fmla="*/ 137331 h 493608"/>
                <a:gd name="connsiteX5" fmla="*/ 728989 w 758984"/>
                <a:gd name="connsiteY5" fmla="*/ 127149 h 493608"/>
                <a:gd name="connsiteX6" fmla="*/ 722918 w 758984"/>
                <a:gd name="connsiteY6" fmla="*/ 108326 h 493608"/>
                <a:gd name="connsiteX7" fmla="*/ 722766 w 758984"/>
                <a:gd name="connsiteY7" fmla="*/ 107875 h 493608"/>
                <a:gd name="connsiteX8" fmla="*/ 722875 w 758984"/>
                <a:gd name="connsiteY8" fmla="*/ 108160 h 493608"/>
                <a:gd name="connsiteX9" fmla="*/ 721982 w 758984"/>
                <a:gd name="connsiteY9" fmla="*/ 106166 h 493608"/>
                <a:gd name="connsiteX10" fmla="*/ 719970 w 758984"/>
                <a:gd name="connsiteY10" fmla="*/ 101894 h 493608"/>
                <a:gd name="connsiteX11" fmla="*/ 715531 w 758984"/>
                <a:gd name="connsiteY11" fmla="*/ 93681 h 493608"/>
                <a:gd name="connsiteX12" fmla="*/ 710570 w 758984"/>
                <a:gd name="connsiteY12" fmla="*/ 85967 h 493608"/>
                <a:gd name="connsiteX13" fmla="*/ 708102 w 758984"/>
                <a:gd name="connsiteY13" fmla="*/ 82549 h 493608"/>
                <a:gd name="connsiteX14" fmla="*/ 707471 w 758984"/>
                <a:gd name="connsiteY14" fmla="*/ 81695 h 493608"/>
                <a:gd name="connsiteX15" fmla="*/ 707710 w 758984"/>
                <a:gd name="connsiteY15" fmla="*/ 81956 h 493608"/>
                <a:gd name="connsiteX16" fmla="*/ 707862 w 758984"/>
                <a:gd name="connsiteY16" fmla="*/ 82217 h 493608"/>
                <a:gd name="connsiteX17" fmla="*/ 706317 w 758984"/>
                <a:gd name="connsiteY17" fmla="*/ 80318 h 493608"/>
                <a:gd name="connsiteX18" fmla="*/ 694046 w 758984"/>
                <a:gd name="connsiteY18" fmla="*/ 67311 h 493608"/>
                <a:gd name="connsiteX19" fmla="*/ 687084 w 758984"/>
                <a:gd name="connsiteY19" fmla="*/ 61306 h 493608"/>
                <a:gd name="connsiteX20" fmla="*/ 685408 w 758984"/>
                <a:gd name="connsiteY20" fmla="*/ 59977 h 493608"/>
                <a:gd name="connsiteX21" fmla="*/ 685679 w 758984"/>
                <a:gd name="connsiteY21" fmla="*/ 60167 h 493608"/>
                <a:gd name="connsiteX22" fmla="*/ 685320 w 758984"/>
                <a:gd name="connsiteY22" fmla="*/ 59906 h 493608"/>
                <a:gd name="connsiteX23" fmla="*/ 681240 w 758984"/>
                <a:gd name="connsiteY23" fmla="*/ 56962 h 493608"/>
                <a:gd name="connsiteX24" fmla="*/ 665325 w 758984"/>
                <a:gd name="connsiteY24" fmla="*/ 47064 h 493608"/>
                <a:gd name="connsiteX25" fmla="*/ 647429 w 758984"/>
                <a:gd name="connsiteY25" fmla="*/ 38401 h 493608"/>
                <a:gd name="connsiteX26" fmla="*/ 647286 w 758984"/>
                <a:gd name="connsiteY26" fmla="*/ 38306 h 493608"/>
                <a:gd name="connsiteX27" fmla="*/ 647092 w 758984"/>
                <a:gd name="connsiteY27" fmla="*/ 38259 h 493608"/>
                <a:gd name="connsiteX28" fmla="*/ 644894 w 758984"/>
                <a:gd name="connsiteY28" fmla="*/ 37357 h 493608"/>
                <a:gd name="connsiteX29" fmla="*/ 639693 w 758984"/>
                <a:gd name="connsiteY29" fmla="*/ 35339 h 493608"/>
                <a:gd name="connsiteX30" fmla="*/ 629738 w 758984"/>
                <a:gd name="connsiteY30" fmla="*/ 31826 h 493608"/>
                <a:gd name="connsiteX31" fmla="*/ 586831 w 758984"/>
                <a:gd name="connsiteY31" fmla="*/ 20742 h 493608"/>
                <a:gd name="connsiteX32" fmla="*/ 563715 w 758984"/>
                <a:gd name="connsiteY32" fmla="*/ 16730 h 493608"/>
                <a:gd name="connsiteX33" fmla="*/ 557634 w 758984"/>
                <a:gd name="connsiteY33" fmla="*/ 15852 h 493608"/>
                <a:gd name="connsiteX34" fmla="*/ 555761 w 758984"/>
                <a:gd name="connsiteY34" fmla="*/ 15591 h 493608"/>
                <a:gd name="connsiteX35" fmla="*/ 553402 w 758984"/>
                <a:gd name="connsiteY35" fmla="*/ 15282 h 493608"/>
                <a:gd name="connsiteX36" fmla="*/ 540891 w 758984"/>
                <a:gd name="connsiteY36" fmla="*/ 13787 h 493608"/>
                <a:gd name="connsiteX37" fmla="*/ 488900 w 758984"/>
                <a:gd name="connsiteY37" fmla="*/ 9657 h 493608"/>
                <a:gd name="connsiteX38" fmla="*/ 376051 w 758984"/>
                <a:gd name="connsiteY38" fmla="*/ 7212 h 493608"/>
                <a:gd name="connsiteX39" fmla="*/ 263269 w 758984"/>
                <a:gd name="connsiteY39" fmla="*/ 8494 h 493608"/>
                <a:gd name="connsiteX40" fmla="*/ 212335 w 758984"/>
                <a:gd name="connsiteY40" fmla="*/ 11461 h 493608"/>
                <a:gd name="connsiteX41" fmla="*/ 188259 w 758984"/>
                <a:gd name="connsiteY41" fmla="*/ 13906 h 493608"/>
                <a:gd name="connsiteX42" fmla="*/ 182864 w 758984"/>
                <a:gd name="connsiteY42" fmla="*/ 14570 h 493608"/>
                <a:gd name="connsiteX43" fmla="*/ 182157 w 758984"/>
                <a:gd name="connsiteY43" fmla="*/ 14665 h 493608"/>
                <a:gd name="connsiteX44" fmla="*/ 178632 w 758984"/>
                <a:gd name="connsiteY44" fmla="*/ 15140 h 493608"/>
                <a:gd name="connsiteX45" fmla="*/ 167790 w 758984"/>
                <a:gd name="connsiteY45" fmla="*/ 16801 h 493608"/>
                <a:gd name="connsiteX46" fmla="*/ 125896 w 758984"/>
                <a:gd name="connsiteY46" fmla="*/ 26035 h 493608"/>
                <a:gd name="connsiteX47" fmla="*/ 107354 w 758984"/>
                <a:gd name="connsiteY47" fmla="*/ 32087 h 493608"/>
                <a:gd name="connsiteX48" fmla="*/ 103195 w 758984"/>
                <a:gd name="connsiteY48" fmla="*/ 33678 h 493608"/>
                <a:gd name="connsiteX49" fmla="*/ 100805 w 758984"/>
                <a:gd name="connsiteY49" fmla="*/ 34651 h 493608"/>
                <a:gd name="connsiteX50" fmla="*/ 100335 w 758984"/>
                <a:gd name="connsiteY50" fmla="*/ 34841 h 493608"/>
                <a:gd name="connsiteX51" fmla="*/ 91824 w 758984"/>
                <a:gd name="connsiteY51" fmla="*/ 38709 h 493608"/>
                <a:gd name="connsiteX52" fmla="*/ 76246 w 758984"/>
                <a:gd name="connsiteY52" fmla="*/ 47254 h 493608"/>
                <a:gd name="connsiteX53" fmla="*/ 68895 w 758984"/>
                <a:gd name="connsiteY53" fmla="*/ 52120 h 493608"/>
                <a:gd name="connsiteX54" fmla="*/ 65638 w 758984"/>
                <a:gd name="connsiteY54" fmla="*/ 54494 h 493608"/>
                <a:gd name="connsiteX55" fmla="*/ 65373 w 758984"/>
                <a:gd name="connsiteY55" fmla="*/ 54660 h 493608"/>
                <a:gd name="connsiteX56" fmla="*/ 65427 w 758984"/>
                <a:gd name="connsiteY56" fmla="*/ 54660 h 493608"/>
                <a:gd name="connsiteX57" fmla="*/ 63607 w 758984"/>
                <a:gd name="connsiteY57" fmla="*/ 56108 h 493608"/>
                <a:gd name="connsiteX58" fmla="*/ 51269 w 758984"/>
                <a:gd name="connsiteY58" fmla="*/ 67572 h 493608"/>
                <a:gd name="connsiteX59" fmla="*/ 45617 w 758984"/>
                <a:gd name="connsiteY59" fmla="*/ 74004 h 493608"/>
                <a:gd name="connsiteX60" fmla="*/ 44376 w 758984"/>
                <a:gd name="connsiteY60" fmla="*/ 75547 h 493608"/>
                <a:gd name="connsiteX61" fmla="*/ 44367 w 758984"/>
                <a:gd name="connsiteY61" fmla="*/ 75476 h 493608"/>
                <a:gd name="connsiteX62" fmla="*/ 44435 w 758984"/>
                <a:gd name="connsiteY62" fmla="*/ 75452 h 493608"/>
                <a:gd name="connsiteX63" fmla="*/ 41706 w 758984"/>
                <a:gd name="connsiteY63" fmla="*/ 79226 h 493608"/>
                <a:gd name="connsiteX64" fmla="*/ 32878 w 758984"/>
                <a:gd name="connsiteY64" fmla="*/ 93990 h 493608"/>
                <a:gd name="connsiteX65" fmla="*/ 30916 w 758984"/>
                <a:gd name="connsiteY65" fmla="*/ 98049 h 493608"/>
                <a:gd name="connsiteX66" fmla="*/ 30049 w 758984"/>
                <a:gd name="connsiteY66" fmla="*/ 99948 h 493608"/>
                <a:gd name="connsiteX67" fmla="*/ 29475 w 758984"/>
                <a:gd name="connsiteY67" fmla="*/ 101253 h 493608"/>
                <a:gd name="connsiteX68" fmla="*/ 29076 w 758984"/>
                <a:gd name="connsiteY68" fmla="*/ 102274 h 493608"/>
                <a:gd name="connsiteX69" fmla="*/ 28172 w 758984"/>
                <a:gd name="connsiteY69" fmla="*/ 104600 h 493608"/>
                <a:gd name="connsiteX70" fmla="*/ 26584 w 758984"/>
                <a:gd name="connsiteY70" fmla="*/ 109015 h 493608"/>
                <a:gd name="connsiteX71" fmla="*/ 21542 w 758984"/>
                <a:gd name="connsiteY71" fmla="*/ 127528 h 493608"/>
                <a:gd name="connsiteX72" fmla="*/ 19715 w 758984"/>
                <a:gd name="connsiteY72" fmla="*/ 137735 h 493608"/>
                <a:gd name="connsiteX73" fmla="*/ 19363 w 758984"/>
                <a:gd name="connsiteY73" fmla="*/ 140156 h 493608"/>
                <a:gd name="connsiteX74" fmla="*/ 19273 w 758984"/>
                <a:gd name="connsiteY74" fmla="*/ 141010 h 493608"/>
                <a:gd name="connsiteX75" fmla="*/ 18701 w 758984"/>
                <a:gd name="connsiteY75" fmla="*/ 146446 h 493608"/>
                <a:gd name="connsiteX76" fmla="*/ 18919 w 758984"/>
                <a:gd name="connsiteY76" fmla="*/ 193086 h 493608"/>
                <a:gd name="connsiteX77" fmla="*/ 19577 w 758984"/>
                <a:gd name="connsiteY77" fmla="*/ 198997 h 493608"/>
                <a:gd name="connsiteX78" fmla="*/ 19667 w 758984"/>
                <a:gd name="connsiteY78" fmla="*/ 199756 h 493608"/>
                <a:gd name="connsiteX79" fmla="*/ 20125 w 758984"/>
                <a:gd name="connsiteY79" fmla="*/ 202913 h 493608"/>
                <a:gd name="connsiteX80" fmla="*/ 22176 w 758984"/>
                <a:gd name="connsiteY80" fmla="*/ 214544 h 493608"/>
                <a:gd name="connsiteX81" fmla="*/ 27761 w 758984"/>
                <a:gd name="connsiteY81" fmla="*/ 236926 h 493608"/>
                <a:gd name="connsiteX82" fmla="*/ 35518 w 758984"/>
                <a:gd name="connsiteY82" fmla="*/ 259095 h 493608"/>
                <a:gd name="connsiteX83" fmla="*/ 36543 w 758984"/>
                <a:gd name="connsiteY83" fmla="*/ 261588 h 493608"/>
                <a:gd name="connsiteX84" fmla="*/ 36686 w 758984"/>
                <a:gd name="connsiteY84" fmla="*/ 261991 h 493608"/>
                <a:gd name="connsiteX85" fmla="*/ 36868 w 758984"/>
                <a:gd name="connsiteY85" fmla="*/ 262371 h 493608"/>
                <a:gd name="connsiteX86" fmla="*/ 39441 w 758984"/>
                <a:gd name="connsiteY86" fmla="*/ 268162 h 493608"/>
                <a:gd name="connsiteX87" fmla="*/ 44393 w 758984"/>
                <a:gd name="connsiteY87" fmla="*/ 278345 h 493608"/>
                <a:gd name="connsiteX88" fmla="*/ 69318 w 758984"/>
                <a:gd name="connsiteY88" fmla="*/ 318316 h 493608"/>
                <a:gd name="connsiteX89" fmla="*/ 71266 w 758984"/>
                <a:gd name="connsiteY89" fmla="*/ 320903 h 493608"/>
                <a:gd name="connsiteX90" fmla="*/ 72111 w 758984"/>
                <a:gd name="connsiteY90" fmla="*/ 322019 h 493608"/>
                <a:gd name="connsiteX91" fmla="*/ 71852 w 758984"/>
                <a:gd name="connsiteY91" fmla="*/ 321663 h 493608"/>
                <a:gd name="connsiteX92" fmla="*/ 75617 w 758984"/>
                <a:gd name="connsiteY92" fmla="*/ 326386 h 493608"/>
                <a:gd name="connsiteX93" fmla="*/ 83464 w 758984"/>
                <a:gd name="connsiteY93" fmla="*/ 335643 h 493608"/>
                <a:gd name="connsiteX94" fmla="*/ 100376 w 758984"/>
                <a:gd name="connsiteY94" fmla="*/ 353397 h 493608"/>
                <a:gd name="connsiteX95" fmla="*/ 118472 w 758984"/>
                <a:gd name="connsiteY95" fmla="*/ 369727 h 493608"/>
                <a:gd name="connsiteX96" fmla="*/ 128244 w 758984"/>
                <a:gd name="connsiteY96" fmla="*/ 377631 h 493608"/>
                <a:gd name="connsiteX97" fmla="*/ 127992 w 758984"/>
                <a:gd name="connsiteY97" fmla="*/ 377442 h 493608"/>
                <a:gd name="connsiteX98" fmla="*/ 129150 w 758984"/>
                <a:gd name="connsiteY98" fmla="*/ 378320 h 493608"/>
                <a:gd name="connsiteX99" fmla="*/ 131481 w 758984"/>
                <a:gd name="connsiteY99" fmla="*/ 380076 h 493608"/>
                <a:gd name="connsiteX100" fmla="*/ 136995 w 758984"/>
                <a:gd name="connsiteY100" fmla="*/ 384111 h 493608"/>
                <a:gd name="connsiteX101" fmla="*/ 180503 w 758984"/>
                <a:gd name="connsiteY101" fmla="*/ 411028 h 493608"/>
                <a:gd name="connsiteX102" fmla="*/ 203828 w 758984"/>
                <a:gd name="connsiteY102" fmla="*/ 422373 h 493608"/>
                <a:gd name="connsiteX103" fmla="*/ 209951 w 758984"/>
                <a:gd name="connsiteY103" fmla="*/ 425055 h 493608"/>
                <a:gd name="connsiteX104" fmla="*/ 210561 w 758984"/>
                <a:gd name="connsiteY104" fmla="*/ 425317 h 493608"/>
                <a:gd name="connsiteX105" fmla="*/ 211193 w 758984"/>
                <a:gd name="connsiteY105" fmla="*/ 425578 h 493608"/>
                <a:gd name="connsiteX106" fmla="*/ 214542 w 758984"/>
                <a:gd name="connsiteY106" fmla="*/ 426930 h 493608"/>
                <a:gd name="connsiteX107" fmla="*/ 227141 w 758984"/>
                <a:gd name="connsiteY107" fmla="*/ 431796 h 493608"/>
                <a:gd name="connsiteX108" fmla="*/ 279469 w 758984"/>
                <a:gd name="connsiteY108" fmla="*/ 447225 h 493608"/>
                <a:gd name="connsiteX109" fmla="*/ 306667 w 758984"/>
                <a:gd name="connsiteY109" fmla="*/ 452470 h 493608"/>
                <a:gd name="connsiteX110" fmla="*/ 313717 w 758984"/>
                <a:gd name="connsiteY110" fmla="*/ 453538 h 493608"/>
                <a:gd name="connsiteX111" fmla="*/ 316980 w 758984"/>
                <a:gd name="connsiteY111" fmla="*/ 454013 h 493608"/>
                <a:gd name="connsiteX112" fmla="*/ 319057 w 758984"/>
                <a:gd name="connsiteY112" fmla="*/ 454274 h 493608"/>
                <a:gd name="connsiteX113" fmla="*/ 333396 w 758984"/>
                <a:gd name="connsiteY113" fmla="*/ 455817 h 493608"/>
                <a:gd name="connsiteX114" fmla="*/ 391620 w 758984"/>
                <a:gd name="connsiteY114" fmla="*/ 457502 h 493608"/>
                <a:gd name="connsiteX115" fmla="*/ 420743 w 758984"/>
                <a:gd name="connsiteY115" fmla="*/ 455556 h 493608"/>
                <a:gd name="connsiteX116" fmla="*/ 434505 w 758984"/>
                <a:gd name="connsiteY116" fmla="*/ 453989 h 493608"/>
                <a:gd name="connsiteX117" fmla="*/ 434733 w 758984"/>
                <a:gd name="connsiteY117" fmla="*/ 453965 h 493608"/>
                <a:gd name="connsiteX118" fmla="*/ 434930 w 758984"/>
                <a:gd name="connsiteY118" fmla="*/ 453918 h 493608"/>
                <a:gd name="connsiteX119" fmla="*/ 436561 w 758984"/>
                <a:gd name="connsiteY119" fmla="*/ 453704 h 493608"/>
                <a:gd name="connsiteX120" fmla="*/ 439824 w 758984"/>
                <a:gd name="connsiteY120" fmla="*/ 453230 h 493608"/>
                <a:gd name="connsiteX121" fmla="*/ 446864 w 758984"/>
                <a:gd name="connsiteY121" fmla="*/ 452114 h 493608"/>
                <a:gd name="connsiteX122" fmla="*/ 500801 w 758984"/>
                <a:gd name="connsiteY122" fmla="*/ 439605 h 493608"/>
                <a:gd name="connsiteX123" fmla="*/ 526671 w 758984"/>
                <a:gd name="connsiteY123" fmla="*/ 430894 h 493608"/>
                <a:gd name="connsiteX124" fmla="*/ 539227 w 758984"/>
                <a:gd name="connsiteY124" fmla="*/ 425957 h 493608"/>
                <a:gd name="connsiteX125" fmla="*/ 540466 w 758984"/>
                <a:gd name="connsiteY125" fmla="*/ 425459 h 493608"/>
                <a:gd name="connsiteX126" fmla="*/ 543305 w 758984"/>
                <a:gd name="connsiteY126" fmla="*/ 424248 h 493608"/>
                <a:gd name="connsiteX127" fmla="*/ 549410 w 758984"/>
                <a:gd name="connsiteY127" fmla="*/ 421542 h 493608"/>
                <a:gd name="connsiteX128" fmla="*/ 595569 w 758984"/>
                <a:gd name="connsiteY128" fmla="*/ 396762 h 493608"/>
                <a:gd name="connsiteX129" fmla="*/ 616347 w 758984"/>
                <a:gd name="connsiteY129" fmla="*/ 382687 h 493608"/>
                <a:gd name="connsiteX130" fmla="*/ 621046 w 758984"/>
                <a:gd name="connsiteY130" fmla="*/ 379198 h 493608"/>
                <a:gd name="connsiteX131" fmla="*/ 622603 w 758984"/>
                <a:gd name="connsiteY131" fmla="*/ 378035 h 493608"/>
                <a:gd name="connsiteX132" fmla="*/ 623059 w 758984"/>
                <a:gd name="connsiteY132" fmla="*/ 377679 h 493608"/>
                <a:gd name="connsiteX133" fmla="*/ 623506 w 758984"/>
                <a:gd name="connsiteY133" fmla="*/ 377323 h 493608"/>
                <a:gd name="connsiteX134" fmla="*/ 625029 w 758984"/>
                <a:gd name="connsiteY134" fmla="*/ 376136 h 493608"/>
                <a:gd name="connsiteX135" fmla="*/ 634732 w 758984"/>
                <a:gd name="connsiteY135" fmla="*/ 368161 h 493608"/>
                <a:gd name="connsiteX136" fmla="*/ 669448 w 758984"/>
                <a:gd name="connsiteY136" fmla="*/ 333887 h 493608"/>
                <a:gd name="connsiteX137" fmla="*/ 676923 w 758984"/>
                <a:gd name="connsiteY137" fmla="*/ 324938 h 493608"/>
                <a:gd name="connsiteX138" fmla="*/ 678945 w 758984"/>
                <a:gd name="connsiteY138" fmla="*/ 322398 h 493608"/>
                <a:gd name="connsiteX139" fmla="*/ 679804 w 758984"/>
                <a:gd name="connsiteY139" fmla="*/ 321307 h 493608"/>
                <a:gd name="connsiteX140" fmla="*/ 679543 w 758984"/>
                <a:gd name="connsiteY140" fmla="*/ 321639 h 493608"/>
                <a:gd name="connsiteX141" fmla="*/ 683144 w 758984"/>
                <a:gd name="connsiteY141" fmla="*/ 316821 h 493608"/>
                <a:gd name="connsiteX142" fmla="*/ 696481 w 758984"/>
                <a:gd name="connsiteY142" fmla="*/ 297025 h 493608"/>
                <a:gd name="connsiteX143" fmla="*/ 707796 w 758984"/>
                <a:gd name="connsiteY143" fmla="*/ 276731 h 493608"/>
                <a:gd name="connsiteX144" fmla="*/ 712854 w 758984"/>
                <a:gd name="connsiteY144" fmla="*/ 266097 h 493608"/>
                <a:gd name="connsiteX145" fmla="*/ 713953 w 758984"/>
                <a:gd name="connsiteY145" fmla="*/ 263605 h 493608"/>
                <a:gd name="connsiteX146" fmla="*/ 714475 w 758984"/>
                <a:gd name="connsiteY146" fmla="*/ 262442 h 493608"/>
                <a:gd name="connsiteX147" fmla="*/ 716685 w 758984"/>
                <a:gd name="connsiteY147" fmla="*/ 256983 h 493608"/>
                <a:gd name="connsiteX148" fmla="*/ 729630 w 758984"/>
                <a:gd name="connsiteY148" fmla="*/ 212312 h 493608"/>
                <a:gd name="connsiteX149" fmla="*/ 731512 w 758984"/>
                <a:gd name="connsiteY149" fmla="*/ 201109 h 493608"/>
                <a:gd name="connsiteX150" fmla="*/ 731697 w 758984"/>
                <a:gd name="connsiteY150" fmla="*/ 199756 h 493608"/>
                <a:gd name="connsiteX151" fmla="*/ 731622 w 758984"/>
                <a:gd name="connsiteY151" fmla="*/ 200349 h 493608"/>
                <a:gd name="connsiteX152" fmla="*/ 731959 w 758984"/>
                <a:gd name="connsiteY152" fmla="*/ 197644 h 493608"/>
                <a:gd name="connsiteX153" fmla="*/ 732578 w 758984"/>
                <a:gd name="connsiteY153" fmla="*/ 191710 h 493608"/>
                <a:gd name="connsiteX154" fmla="*/ 733656 w 758984"/>
                <a:gd name="connsiteY154" fmla="*/ 168686 h 493608"/>
                <a:gd name="connsiteX155" fmla="*/ 744394 w 758984"/>
                <a:gd name="connsiteY155" fmla="*/ 157934 h 493608"/>
                <a:gd name="connsiteX156" fmla="*/ 755120 w 758984"/>
                <a:gd name="connsiteY156" fmla="*/ 168686 h 493608"/>
                <a:gd name="connsiteX157" fmla="*/ 736722 w 758984"/>
                <a:gd name="connsiteY157" fmla="*/ 264365 h 493608"/>
                <a:gd name="connsiteX158" fmla="*/ 684319 w 758984"/>
                <a:gd name="connsiteY158" fmla="*/ 349433 h 493608"/>
                <a:gd name="connsiteX159" fmla="*/ 605566 w 758984"/>
                <a:gd name="connsiteY159" fmla="*/ 415846 h 493608"/>
                <a:gd name="connsiteX160" fmla="*/ 505501 w 758984"/>
                <a:gd name="connsiteY160" fmla="*/ 460611 h 493608"/>
                <a:gd name="connsiteX161" fmla="*/ 390490 w 758984"/>
                <a:gd name="connsiteY161" fmla="*/ 479006 h 493608"/>
                <a:gd name="connsiteX162" fmla="*/ 272191 w 758984"/>
                <a:gd name="connsiteY162" fmla="*/ 467566 h 493608"/>
                <a:gd name="connsiteX163" fmla="*/ 167880 w 758984"/>
                <a:gd name="connsiteY163" fmla="*/ 428616 h 493608"/>
                <a:gd name="connsiteX164" fmla="*/ 83495 w 758984"/>
                <a:gd name="connsiteY164" fmla="*/ 366903 h 493608"/>
                <a:gd name="connsiteX165" fmla="*/ 24823 w 758984"/>
                <a:gd name="connsiteY165" fmla="*/ 287175 h 493608"/>
                <a:gd name="connsiteX166" fmla="*/ -2642 w 758984"/>
                <a:gd name="connsiteY166" fmla="*/ 192185 h 493608"/>
                <a:gd name="connsiteX167" fmla="*/ 6233 w 758984"/>
                <a:gd name="connsiteY167" fmla="*/ 102274 h 493608"/>
                <a:gd name="connsiteX168" fmla="*/ 48423 w 758984"/>
                <a:gd name="connsiteY168" fmla="*/ 40917 h 493608"/>
                <a:gd name="connsiteX169" fmla="*/ 119060 w 758984"/>
                <a:gd name="connsiteY169" fmla="*/ 5646 h 493608"/>
                <a:gd name="connsiteX170" fmla="*/ 210443 w 758984"/>
                <a:gd name="connsiteY170" fmla="*/ -9854 h 493608"/>
                <a:gd name="connsiteX171" fmla="*/ 318611 w 758984"/>
                <a:gd name="connsiteY171" fmla="*/ -14126 h 493608"/>
                <a:gd name="connsiteX172" fmla="*/ 436974 w 758984"/>
                <a:gd name="connsiteY172" fmla="*/ -13675 h 493608"/>
                <a:gd name="connsiteX173" fmla="*/ 546210 w 758984"/>
                <a:gd name="connsiteY173" fmla="*/ -7077 h 493608"/>
                <a:gd name="connsiteX174" fmla="*/ 640085 w 758984"/>
                <a:gd name="connsiteY174" fmla="*/ 12719 h 493608"/>
                <a:gd name="connsiteX175" fmla="*/ 711278 w 758984"/>
                <a:gd name="connsiteY175" fmla="*/ 54066 h 493608"/>
                <a:gd name="connsiteX176" fmla="*/ 750159 w 758984"/>
                <a:gd name="connsiteY176" fmla="*/ 123375 h 493608"/>
                <a:gd name="connsiteX177" fmla="*/ 755120 w 758984"/>
                <a:gd name="connsiteY177" fmla="*/ 168686 h 493608"/>
                <a:gd name="connsiteX178" fmla="*/ 744394 w 758984"/>
                <a:gd name="connsiteY178" fmla="*/ 179415 h 493608"/>
                <a:gd name="connsiteX179" fmla="*/ 733656 w 758984"/>
                <a:gd name="connsiteY179" fmla="*/ 168686 h 49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58984" h="493608">
                  <a:moveTo>
                    <a:pt x="733656" y="168686"/>
                  </a:moveTo>
                  <a:cubicBezTo>
                    <a:pt x="733634" y="160972"/>
                    <a:pt x="733264" y="153258"/>
                    <a:pt x="732393" y="145591"/>
                  </a:cubicBezTo>
                  <a:cubicBezTo>
                    <a:pt x="732296" y="144761"/>
                    <a:pt x="732186" y="143930"/>
                    <a:pt x="732089" y="143075"/>
                  </a:cubicBezTo>
                  <a:cubicBezTo>
                    <a:pt x="732307" y="144998"/>
                    <a:pt x="732175" y="143669"/>
                    <a:pt x="732023" y="142624"/>
                  </a:cubicBezTo>
                  <a:cubicBezTo>
                    <a:pt x="731762" y="140844"/>
                    <a:pt x="731479" y="139088"/>
                    <a:pt x="731163" y="137331"/>
                  </a:cubicBezTo>
                  <a:cubicBezTo>
                    <a:pt x="730544" y="133913"/>
                    <a:pt x="729827" y="130519"/>
                    <a:pt x="728989" y="127149"/>
                  </a:cubicBezTo>
                  <a:cubicBezTo>
                    <a:pt x="727399" y="120740"/>
                    <a:pt x="725355" y="114474"/>
                    <a:pt x="722918" y="108326"/>
                  </a:cubicBezTo>
                  <a:cubicBezTo>
                    <a:pt x="722450" y="107116"/>
                    <a:pt x="722614" y="107496"/>
                    <a:pt x="722766" y="107875"/>
                  </a:cubicBezTo>
                  <a:cubicBezTo>
                    <a:pt x="722875" y="108136"/>
                    <a:pt x="722972" y="108398"/>
                    <a:pt x="722875" y="108160"/>
                  </a:cubicBezTo>
                  <a:cubicBezTo>
                    <a:pt x="722569" y="107496"/>
                    <a:pt x="722286" y="106831"/>
                    <a:pt x="721982" y="106166"/>
                  </a:cubicBezTo>
                  <a:cubicBezTo>
                    <a:pt x="721342" y="104719"/>
                    <a:pt x="720665" y="103294"/>
                    <a:pt x="719970" y="101894"/>
                  </a:cubicBezTo>
                  <a:cubicBezTo>
                    <a:pt x="718588" y="99093"/>
                    <a:pt x="717107" y="96364"/>
                    <a:pt x="715531" y="93681"/>
                  </a:cubicBezTo>
                  <a:cubicBezTo>
                    <a:pt x="713976" y="91047"/>
                    <a:pt x="712322" y="88483"/>
                    <a:pt x="710570" y="85967"/>
                  </a:cubicBezTo>
                  <a:cubicBezTo>
                    <a:pt x="709766" y="84804"/>
                    <a:pt x="708937" y="83665"/>
                    <a:pt x="708102" y="82549"/>
                  </a:cubicBezTo>
                  <a:cubicBezTo>
                    <a:pt x="707893" y="82264"/>
                    <a:pt x="707665" y="81980"/>
                    <a:pt x="707471" y="81695"/>
                  </a:cubicBezTo>
                  <a:cubicBezTo>
                    <a:pt x="707046" y="81125"/>
                    <a:pt x="707383" y="81529"/>
                    <a:pt x="707710" y="81956"/>
                  </a:cubicBezTo>
                  <a:cubicBezTo>
                    <a:pt x="708026" y="82359"/>
                    <a:pt x="708318" y="82763"/>
                    <a:pt x="707862" y="82217"/>
                  </a:cubicBezTo>
                  <a:cubicBezTo>
                    <a:pt x="707328" y="81600"/>
                    <a:pt x="706839" y="80935"/>
                    <a:pt x="706317" y="80318"/>
                  </a:cubicBezTo>
                  <a:cubicBezTo>
                    <a:pt x="702541" y="75690"/>
                    <a:pt x="698430" y="71370"/>
                    <a:pt x="694046" y="67311"/>
                  </a:cubicBezTo>
                  <a:cubicBezTo>
                    <a:pt x="691793" y="65246"/>
                    <a:pt x="689476" y="63229"/>
                    <a:pt x="687084" y="61306"/>
                  </a:cubicBezTo>
                  <a:cubicBezTo>
                    <a:pt x="686528" y="60855"/>
                    <a:pt x="685961" y="60428"/>
                    <a:pt x="685408" y="59977"/>
                  </a:cubicBezTo>
                  <a:cubicBezTo>
                    <a:pt x="685211" y="59811"/>
                    <a:pt x="685451" y="60000"/>
                    <a:pt x="685679" y="60167"/>
                  </a:cubicBezTo>
                  <a:cubicBezTo>
                    <a:pt x="686016" y="60404"/>
                    <a:pt x="686322" y="60665"/>
                    <a:pt x="685320" y="59906"/>
                  </a:cubicBezTo>
                  <a:cubicBezTo>
                    <a:pt x="683972" y="58909"/>
                    <a:pt x="682622" y="57912"/>
                    <a:pt x="681240" y="56962"/>
                  </a:cubicBezTo>
                  <a:cubicBezTo>
                    <a:pt x="676127" y="53354"/>
                    <a:pt x="670796" y="50079"/>
                    <a:pt x="665325" y="47064"/>
                  </a:cubicBezTo>
                  <a:cubicBezTo>
                    <a:pt x="659505" y="43884"/>
                    <a:pt x="653510" y="41036"/>
                    <a:pt x="647429" y="38401"/>
                  </a:cubicBezTo>
                  <a:cubicBezTo>
                    <a:pt x="646460" y="37974"/>
                    <a:pt x="646885" y="38140"/>
                    <a:pt x="647286" y="38306"/>
                  </a:cubicBezTo>
                  <a:cubicBezTo>
                    <a:pt x="647678" y="38472"/>
                    <a:pt x="648048" y="38638"/>
                    <a:pt x="647092" y="38259"/>
                  </a:cubicBezTo>
                  <a:cubicBezTo>
                    <a:pt x="646363" y="37974"/>
                    <a:pt x="645634" y="37665"/>
                    <a:pt x="644894" y="37357"/>
                  </a:cubicBezTo>
                  <a:cubicBezTo>
                    <a:pt x="643175" y="36668"/>
                    <a:pt x="641435" y="36004"/>
                    <a:pt x="639693" y="35339"/>
                  </a:cubicBezTo>
                  <a:cubicBezTo>
                    <a:pt x="636396" y="34105"/>
                    <a:pt x="633078" y="32942"/>
                    <a:pt x="629738" y="31826"/>
                  </a:cubicBezTo>
                  <a:cubicBezTo>
                    <a:pt x="615706" y="27198"/>
                    <a:pt x="601324" y="23614"/>
                    <a:pt x="586831" y="20742"/>
                  </a:cubicBezTo>
                  <a:cubicBezTo>
                    <a:pt x="579153" y="19223"/>
                    <a:pt x="571451" y="17893"/>
                    <a:pt x="563715" y="16730"/>
                  </a:cubicBezTo>
                  <a:cubicBezTo>
                    <a:pt x="561691" y="16422"/>
                    <a:pt x="559668" y="16137"/>
                    <a:pt x="557634" y="15852"/>
                  </a:cubicBezTo>
                  <a:cubicBezTo>
                    <a:pt x="557209" y="15781"/>
                    <a:pt x="554632" y="15448"/>
                    <a:pt x="555761" y="15591"/>
                  </a:cubicBezTo>
                  <a:cubicBezTo>
                    <a:pt x="556775" y="15733"/>
                    <a:pt x="553955" y="15354"/>
                    <a:pt x="553402" y="15282"/>
                  </a:cubicBezTo>
                  <a:cubicBezTo>
                    <a:pt x="549234" y="14736"/>
                    <a:pt x="545057" y="14262"/>
                    <a:pt x="540891" y="13787"/>
                  </a:cubicBezTo>
                  <a:cubicBezTo>
                    <a:pt x="523604" y="11888"/>
                    <a:pt x="506263" y="10583"/>
                    <a:pt x="488900" y="9657"/>
                  </a:cubicBezTo>
                  <a:cubicBezTo>
                    <a:pt x="451324" y="7640"/>
                    <a:pt x="413682" y="7284"/>
                    <a:pt x="376051" y="7212"/>
                  </a:cubicBezTo>
                  <a:cubicBezTo>
                    <a:pt x="338466" y="7117"/>
                    <a:pt x="300847" y="7141"/>
                    <a:pt x="263269" y="8494"/>
                  </a:cubicBezTo>
                  <a:cubicBezTo>
                    <a:pt x="246277" y="9111"/>
                    <a:pt x="229284" y="10013"/>
                    <a:pt x="212335" y="11461"/>
                  </a:cubicBezTo>
                  <a:cubicBezTo>
                    <a:pt x="204295" y="12149"/>
                    <a:pt x="196265" y="12933"/>
                    <a:pt x="188259" y="13906"/>
                  </a:cubicBezTo>
                  <a:cubicBezTo>
                    <a:pt x="186453" y="14119"/>
                    <a:pt x="184659" y="14333"/>
                    <a:pt x="182864" y="14570"/>
                  </a:cubicBezTo>
                  <a:cubicBezTo>
                    <a:pt x="181972" y="14689"/>
                    <a:pt x="180208" y="14926"/>
                    <a:pt x="182157" y="14665"/>
                  </a:cubicBezTo>
                  <a:cubicBezTo>
                    <a:pt x="180982" y="14808"/>
                    <a:pt x="179807" y="14974"/>
                    <a:pt x="178632" y="15140"/>
                  </a:cubicBezTo>
                  <a:cubicBezTo>
                    <a:pt x="175008" y="15662"/>
                    <a:pt x="171398" y="16208"/>
                    <a:pt x="167790" y="16801"/>
                  </a:cubicBezTo>
                  <a:cubicBezTo>
                    <a:pt x="153676" y="19127"/>
                    <a:pt x="139646" y="22071"/>
                    <a:pt x="125896" y="26035"/>
                  </a:cubicBezTo>
                  <a:cubicBezTo>
                    <a:pt x="119644" y="27815"/>
                    <a:pt x="113454" y="29832"/>
                    <a:pt x="107354" y="32087"/>
                  </a:cubicBezTo>
                  <a:cubicBezTo>
                    <a:pt x="105963" y="32610"/>
                    <a:pt x="104577" y="33155"/>
                    <a:pt x="103195" y="33678"/>
                  </a:cubicBezTo>
                  <a:cubicBezTo>
                    <a:pt x="102396" y="34010"/>
                    <a:pt x="101600" y="34318"/>
                    <a:pt x="100805" y="34651"/>
                  </a:cubicBezTo>
                  <a:cubicBezTo>
                    <a:pt x="99742" y="35078"/>
                    <a:pt x="98370" y="35695"/>
                    <a:pt x="100335" y="34841"/>
                  </a:cubicBezTo>
                  <a:cubicBezTo>
                    <a:pt x="97482" y="36099"/>
                    <a:pt x="94629" y="37333"/>
                    <a:pt x="91824" y="38709"/>
                  </a:cubicBezTo>
                  <a:cubicBezTo>
                    <a:pt x="86490" y="41273"/>
                    <a:pt x="81280" y="44121"/>
                    <a:pt x="76246" y="47254"/>
                  </a:cubicBezTo>
                  <a:cubicBezTo>
                    <a:pt x="73749" y="48797"/>
                    <a:pt x="71295" y="50435"/>
                    <a:pt x="68895" y="52120"/>
                  </a:cubicBezTo>
                  <a:cubicBezTo>
                    <a:pt x="67798" y="52904"/>
                    <a:pt x="66718" y="53710"/>
                    <a:pt x="65638" y="54494"/>
                  </a:cubicBezTo>
                  <a:cubicBezTo>
                    <a:pt x="64613" y="55253"/>
                    <a:pt x="64983" y="54945"/>
                    <a:pt x="65373" y="54660"/>
                  </a:cubicBezTo>
                  <a:cubicBezTo>
                    <a:pt x="65736" y="54375"/>
                    <a:pt x="66116" y="54090"/>
                    <a:pt x="65427" y="54660"/>
                  </a:cubicBezTo>
                  <a:cubicBezTo>
                    <a:pt x="64822" y="55135"/>
                    <a:pt x="64210" y="55609"/>
                    <a:pt x="63607" y="56108"/>
                  </a:cubicBezTo>
                  <a:cubicBezTo>
                    <a:pt x="59251" y="59644"/>
                    <a:pt x="55119" y="63466"/>
                    <a:pt x="51269" y="67572"/>
                  </a:cubicBezTo>
                  <a:cubicBezTo>
                    <a:pt x="49311" y="69637"/>
                    <a:pt x="47424" y="71797"/>
                    <a:pt x="45617" y="74004"/>
                  </a:cubicBezTo>
                  <a:cubicBezTo>
                    <a:pt x="45200" y="74503"/>
                    <a:pt x="44794" y="75025"/>
                    <a:pt x="44376" y="75547"/>
                  </a:cubicBezTo>
                  <a:cubicBezTo>
                    <a:pt x="43761" y="76283"/>
                    <a:pt x="44056" y="75880"/>
                    <a:pt x="44367" y="75476"/>
                  </a:cubicBezTo>
                  <a:cubicBezTo>
                    <a:pt x="44685" y="75073"/>
                    <a:pt x="45017" y="74669"/>
                    <a:pt x="44435" y="75452"/>
                  </a:cubicBezTo>
                  <a:cubicBezTo>
                    <a:pt x="43522" y="76710"/>
                    <a:pt x="42593" y="77945"/>
                    <a:pt x="41706" y="79226"/>
                  </a:cubicBezTo>
                  <a:cubicBezTo>
                    <a:pt x="38423" y="83926"/>
                    <a:pt x="35478" y="88887"/>
                    <a:pt x="32878" y="93990"/>
                  </a:cubicBezTo>
                  <a:cubicBezTo>
                    <a:pt x="32202" y="95343"/>
                    <a:pt x="31547" y="96696"/>
                    <a:pt x="30916" y="98049"/>
                  </a:cubicBezTo>
                  <a:cubicBezTo>
                    <a:pt x="30621" y="98666"/>
                    <a:pt x="30332" y="99307"/>
                    <a:pt x="30049" y="99948"/>
                  </a:cubicBezTo>
                  <a:cubicBezTo>
                    <a:pt x="29864" y="100375"/>
                    <a:pt x="28850" y="102772"/>
                    <a:pt x="29475" y="101253"/>
                  </a:cubicBezTo>
                  <a:cubicBezTo>
                    <a:pt x="30108" y="99710"/>
                    <a:pt x="29226" y="101894"/>
                    <a:pt x="29076" y="102274"/>
                  </a:cubicBezTo>
                  <a:cubicBezTo>
                    <a:pt x="28767" y="103033"/>
                    <a:pt x="28466" y="103817"/>
                    <a:pt x="28172" y="104600"/>
                  </a:cubicBezTo>
                  <a:cubicBezTo>
                    <a:pt x="27619" y="106048"/>
                    <a:pt x="27089" y="107519"/>
                    <a:pt x="26584" y="109015"/>
                  </a:cubicBezTo>
                  <a:cubicBezTo>
                    <a:pt x="24519" y="115067"/>
                    <a:pt x="22855" y="121262"/>
                    <a:pt x="21542" y="127528"/>
                  </a:cubicBezTo>
                  <a:cubicBezTo>
                    <a:pt x="20835" y="130923"/>
                    <a:pt x="20227" y="134317"/>
                    <a:pt x="19715" y="137735"/>
                  </a:cubicBezTo>
                  <a:cubicBezTo>
                    <a:pt x="19591" y="138542"/>
                    <a:pt x="19477" y="139349"/>
                    <a:pt x="19363" y="140156"/>
                  </a:cubicBezTo>
                  <a:cubicBezTo>
                    <a:pt x="19677" y="137925"/>
                    <a:pt x="19389" y="140014"/>
                    <a:pt x="19273" y="141010"/>
                  </a:cubicBezTo>
                  <a:cubicBezTo>
                    <a:pt x="19059" y="142814"/>
                    <a:pt x="18867" y="144642"/>
                    <a:pt x="18701" y="146446"/>
                  </a:cubicBezTo>
                  <a:cubicBezTo>
                    <a:pt x="17270" y="161945"/>
                    <a:pt x="17386" y="177611"/>
                    <a:pt x="18919" y="193086"/>
                  </a:cubicBezTo>
                  <a:cubicBezTo>
                    <a:pt x="19116" y="195056"/>
                    <a:pt x="19335" y="197026"/>
                    <a:pt x="19577" y="198997"/>
                  </a:cubicBezTo>
                  <a:cubicBezTo>
                    <a:pt x="19684" y="199851"/>
                    <a:pt x="19950" y="201702"/>
                    <a:pt x="19667" y="199756"/>
                  </a:cubicBezTo>
                  <a:cubicBezTo>
                    <a:pt x="19821" y="200801"/>
                    <a:pt x="19966" y="201869"/>
                    <a:pt x="20125" y="202913"/>
                  </a:cubicBezTo>
                  <a:cubicBezTo>
                    <a:pt x="20716" y="206806"/>
                    <a:pt x="21400" y="210674"/>
                    <a:pt x="22176" y="214544"/>
                  </a:cubicBezTo>
                  <a:cubicBezTo>
                    <a:pt x="23693" y="222092"/>
                    <a:pt x="25558" y="229568"/>
                    <a:pt x="27761" y="236926"/>
                  </a:cubicBezTo>
                  <a:cubicBezTo>
                    <a:pt x="30004" y="244427"/>
                    <a:pt x="32596" y="251832"/>
                    <a:pt x="35518" y="259095"/>
                  </a:cubicBezTo>
                  <a:cubicBezTo>
                    <a:pt x="35855" y="259926"/>
                    <a:pt x="36201" y="260757"/>
                    <a:pt x="36543" y="261588"/>
                  </a:cubicBezTo>
                  <a:cubicBezTo>
                    <a:pt x="36935" y="262561"/>
                    <a:pt x="36807" y="262276"/>
                    <a:pt x="36686" y="261991"/>
                  </a:cubicBezTo>
                  <a:cubicBezTo>
                    <a:pt x="36562" y="261706"/>
                    <a:pt x="36451" y="261422"/>
                    <a:pt x="36868" y="262371"/>
                  </a:cubicBezTo>
                  <a:cubicBezTo>
                    <a:pt x="37716" y="264294"/>
                    <a:pt x="38561" y="266240"/>
                    <a:pt x="39441" y="268162"/>
                  </a:cubicBezTo>
                  <a:cubicBezTo>
                    <a:pt x="41020" y="271580"/>
                    <a:pt x="42669" y="274998"/>
                    <a:pt x="44393" y="278345"/>
                  </a:cubicBezTo>
                  <a:cubicBezTo>
                    <a:pt x="51551" y="292349"/>
                    <a:pt x="59932" y="305712"/>
                    <a:pt x="69318" y="318316"/>
                  </a:cubicBezTo>
                  <a:cubicBezTo>
                    <a:pt x="69961" y="319194"/>
                    <a:pt x="70613" y="320049"/>
                    <a:pt x="71266" y="320903"/>
                  </a:cubicBezTo>
                  <a:cubicBezTo>
                    <a:pt x="71546" y="321283"/>
                    <a:pt x="71826" y="321639"/>
                    <a:pt x="72111" y="322019"/>
                  </a:cubicBezTo>
                  <a:cubicBezTo>
                    <a:pt x="72011" y="321876"/>
                    <a:pt x="71095" y="320713"/>
                    <a:pt x="71852" y="321663"/>
                  </a:cubicBezTo>
                  <a:cubicBezTo>
                    <a:pt x="73096" y="323253"/>
                    <a:pt x="74347" y="324820"/>
                    <a:pt x="75617" y="326386"/>
                  </a:cubicBezTo>
                  <a:cubicBezTo>
                    <a:pt x="78171" y="329519"/>
                    <a:pt x="80789" y="332605"/>
                    <a:pt x="83464" y="335643"/>
                  </a:cubicBezTo>
                  <a:cubicBezTo>
                    <a:pt x="88868" y="341767"/>
                    <a:pt x="94515" y="347701"/>
                    <a:pt x="100376" y="353397"/>
                  </a:cubicBezTo>
                  <a:cubicBezTo>
                    <a:pt x="106205" y="359046"/>
                    <a:pt x="112243" y="364506"/>
                    <a:pt x="118472" y="369727"/>
                  </a:cubicBezTo>
                  <a:cubicBezTo>
                    <a:pt x="121681" y="372410"/>
                    <a:pt x="124944" y="375044"/>
                    <a:pt x="128244" y="377631"/>
                  </a:cubicBezTo>
                  <a:cubicBezTo>
                    <a:pt x="129207" y="378391"/>
                    <a:pt x="128139" y="377536"/>
                    <a:pt x="127992" y="377442"/>
                  </a:cubicBezTo>
                  <a:cubicBezTo>
                    <a:pt x="128377" y="377726"/>
                    <a:pt x="128763" y="378035"/>
                    <a:pt x="129150" y="378320"/>
                  </a:cubicBezTo>
                  <a:cubicBezTo>
                    <a:pt x="129926" y="378913"/>
                    <a:pt x="130703" y="379507"/>
                    <a:pt x="131481" y="380076"/>
                  </a:cubicBezTo>
                  <a:cubicBezTo>
                    <a:pt x="133307" y="381453"/>
                    <a:pt x="135144" y="382782"/>
                    <a:pt x="136995" y="384111"/>
                  </a:cubicBezTo>
                  <a:cubicBezTo>
                    <a:pt x="150852" y="394080"/>
                    <a:pt x="165414" y="403052"/>
                    <a:pt x="180503" y="411028"/>
                  </a:cubicBezTo>
                  <a:cubicBezTo>
                    <a:pt x="188150" y="415063"/>
                    <a:pt x="195928" y="418860"/>
                    <a:pt x="203828" y="422373"/>
                  </a:cubicBezTo>
                  <a:cubicBezTo>
                    <a:pt x="205862" y="423275"/>
                    <a:pt x="207908" y="424177"/>
                    <a:pt x="209951" y="425055"/>
                  </a:cubicBezTo>
                  <a:cubicBezTo>
                    <a:pt x="210865" y="425435"/>
                    <a:pt x="210704" y="425388"/>
                    <a:pt x="210561" y="425317"/>
                  </a:cubicBezTo>
                  <a:cubicBezTo>
                    <a:pt x="210419" y="425269"/>
                    <a:pt x="210288" y="425198"/>
                    <a:pt x="211193" y="425578"/>
                  </a:cubicBezTo>
                  <a:cubicBezTo>
                    <a:pt x="212301" y="426029"/>
                    <a:pt x="213422" y="426479"/>
                    <a:pt x="214542" y="426930"/>
                  </a:cubicBezTo>
                  <a:cubicBezTo>
                    <a:pt x="218710" y="428640"/>
                    <a:pt x="222909" y="430253"/>
                    <a:pt x="227141" y="431796"/>
                  </a:cubicBezTo>
                  <a:cubicBezTo>
                    <a:pt x="244221" y="438062"/>
                    <a:pt x="261726" y="443189"/>
                    <a:pt x="279469" y="447225"/>
                  </a:cubicBezTo>
                  <a:cubicBezTo>
                    <a:pt x="288476" y="449266"/>
                    <a:pt x="297550" y="450998"/>
                    <a:pt x="306667" y="452470"/>
                  </a:cubicBezTo>
                  <a:cubicBezTo>
                    <a:pt x="309005" y="452850"/>
                    <a:pt x="311355" y="453206"/>
                    <a:pt x="313717" y="453538"/>
                  </a:cubicBezTo>
                  <a:cubicBezTo>
                    <a:pt x="314804" y="453704"/>
                    <a:pt x="315891" y="453847"/>
                    <a:pt x="316980" y="454013"/>
                  </a:cubicBezTo>
                  <a:cubicBezTo>
                    <a:pt x="315369" y="453775"/>
                    <a:pt x="318547" y="454203"/>
                    <a:pt x="319057" y="454274"/>
                  </a:cubicBezTo>
                  <a:cubicBezTo>
                    <a:pt x="323823" y="454867"/>
                    <a:pt x="328608" y="455389"/>
                    <a:pt x="333396" y="455817"/>
                  </a:cubicBezTo>
                  <a:cubicBezTo>
                    <a:pt x="352738" y="457621"/>
                    <a:pt x="372201" y="458167"/>
                    <a:pt x="391620" y="457502"/>
                  </a:cubicBezTo>
                  <a:cubicBezTo>
                    <a:pt x="401347" y="457170"/>
                    <a:pt x="411062" y="456529"/>
                    <a:pt x="420743" y="455556"/>
                  </a:cubicBezTo>
                  <a:cubicBezTo>
                    <a:pt x="425334" y="455105"/>
                    <a:pt x="429924" y="454583"/>
                    <a:pt x="434505" y="453989"/>
                  </a:cubicBezTo>
                  <a:cubicBezTo>
                    <a:pt x="435419" y="453871"/>
                    <a:pt x="435082" y="453918"/>
                    <a:pt x="434733" y="453965"/>
                  </a:cubicBezTo>
                  <a:cubicBezTo>
                    <a:pt x="434375" y="454013"/>
                    <a:pt x="433995" y="454060"/>
                    <a:pt x="434930" y="453918"/>
                  </a:cubicBezTo>
                  <a:cubicBezTo>
                    <a:pt x="435474" y="453847"/>
                    <a:pt x="436017" y="453775"/>
                    <a:pt x="436561" y="453704"/>
                  </a:cubicBezTo>
                  <a:cubicBezTo>
                    <a:pt x="437650" y="453538"/>
                    <a:pt x="438737" y="453396"/>
                    <a:pt x="439824" y="453230"/>
                  </a:cubicBezTo>
                  <a:cubicBezTo>
                    <a:pt x="442174" y="452874"/>
                    <a:pt x="444524" y="452494"/>
                    <a:pt x="446864" y="452114"/>
                  </a:cubicBezTo>
                  <a:cubicBezTo>
                    <a:pt x="465086" y="449099"/>
                    <a:pt x="483123" y="444922"/>
                    <a:pt x="500801" y="439605"/>
                  </a:cubicBezTo>
                  <a:cubicBezTo>
                    <a:pt x="509515" y="436994"/>
                    <a:pt x="518155" y="434075"/>
                    <a:pt x="526671" y="430894"/>
                  </a:cubicBezTo>
                  <a:cubicBezTo>
                    <a:pt x="530882" y="429328"/>
                    <a:pt x="535071" y="427666"/>
                    <a:pt x="539227" y="425957"/>
                  </a:cubicBezTo>
                  <a:cubicBezTo>
                    <a:pt x="539683" y="425767"/>
                    <a:pt x="542011" y="424794"/>
                    <a:pt x="540466" y="425459"/>
                  </a:cubicBezTo>
                  <a:cubicBezTo>
                    <a:pt x="541413" y="425055"/>
                    <a:pt x="542360" y="424652"/>
                    <a:pt x="543305" y="424248"/>
                  </a:cubicBezTo>
                  <a:cubicBezTo>
                    <a:pt x="545339" y="423346"/>
                    <a:pt x="547376" y="422444"/>
                    <a:pt x="549410" y="421542"/>
                  </a:cubicBezTo>
                  <a:cubicBezTo>
                    <a:pt x="565325" y="414327"/>
                    <a:pt x="580774" y="406067"/>
                    <a:pt x="595569" y="396762"/>
                  </a:cubicBezTo>
                  <a:cubicBezTo>
                    <a:pt x="602651" y="392324"/>
                    <a:pt x="609592" y="387624"/>
                    <a:pt x="616347" y="382687"/>
                  </a:cubicBezTo>
                  <a:cubicBezTo>
                    <a:pt x="617925" y="381548"/>
                    <a:pt x="619492" y="380385"/>
                    <a:pt x="621046" y="379198"/>
                  </a:cubicBezTo>
                  <a:cubicBezTo>
                    <a:pt x="621569" y="378818"/>
                    <a:pt x="622081" y="378415"/>
                    <a:pt x="622603" y="378035"/>
                  </a:cubicBezTo>
                  <a:cubicBezTo>
                    <a:pt x="622689" y="377964"/>
                    <a:pt x="623964" y="376991"/>
                    <a:pt x="623059" y="377679"/>
                  </a:cubicBezTo>
                  <a:cubicBezTo>
                    <a:pt x="622157" y="378367"/>
                    <a:pt x="623418" y="377394"/>
                    <a:pt x="623506" y="377323"/>
                  </a:cubicBezTo>
                  <a:cubicBezTo>
                    <a:pt x="624016" y="376919"/>
                    <a:pt x="624517" y="376540"/>
                    <a:pt x="625029" y="376136"/>
                  </a:cubicBezTo>
                  <a:cubicBezTo>
                    <a:pt x="628314" y="373525"/>
                    <a:pt x="631545" y="370890"/>
                    <a:pt x="634732" y="368161"/>
                  </a:cubicBezTo>
                  <a:cubicBezTo>
                    <a:pt x="647125" y="357622"/>
                    <a:pt x="658765" y="346182"/>
                    <a:pt x="669448" y="333887"/>
                  </a:cubicBezTo>
                  <a:cubicBezTo>
                    <a:pt x="671993" y="330943"/>
                    <a:pt x="674485" y="327976"/>
                    <a:pt x="676923" y="324938"/>
                  </a:cubicBezTo>
                  <a:cubicBezTo>
                    <a:pt x="677597" y="324107"/>
                    <a:pt x="678271" y="323253"/>
                    <a:pt x="678945" y="322398"/>
                  </a:cubicBezTo>
                  <a:cubicBezTo>
                    <a:pt x="679227" y="322042"/>
                    <a:pt x="679510" y="321663"/>
                    <a:pt x="679804" y="321307"/>
                  </a:cubicBezTo>
                  <a:cubicBezTo>
                    <a:pt x="679707" y="321425"/>
                    <a:pt x="678793" y="322612"/>
                    <a:pt x="679543" y="321639"/>
                  </a:cubicBezTo>
                  <a:cubicBezTo>
                    <a:pt x="680751" y="320049"/>
                    <a:pt x="681959" y="318458"/>
                    <a:pt x="683144" y="316821"/>
                  </a:cubicBezTo>
                  <a:cubicBezTo>
                    <a:pt x="687865" y="310412"/>
                    <a:pt x="692315" y="303813"/>
                    <a:pt x="696481" y="297025"/>
                  </a:cubicBezTo>
                  <a:cubicBezTo>
                    <a:pt x="700540" y="290426"/>
                    <a:pt x="704316" y="283662"/>
                    <a:pt x="707796" y="276731"/>
                  </a:cubicBezTo>
                  <a:cubicBezTo>
                    <a:pt x="709559" y="273218"/>
                    <a:pt x="711256" y="269682"/>
                    <a:pt x="712854" y="266097"/>
                  </a:cubicBezTo>
                  <a:cubicBezTo>
                    <a:pt x="713236" y="265267"/>
                    <a:pt x="713594" y="264436"/>
                    <a:pt x="713953" y="263605"/>
                  </a:cubicBezTo>
                  <a:cubicBezTo>
                    <a:pt x="714183" y="263107"/>
                    <a:pt x="715379" y="260282"/>
                    <a:pt x="714475" y="262442"/>
                  </a:cubicBezTo>
                  <a:cubicBezTo>
                    <a:pt x="715227" y="260614"/>
                    <a:pt x="715965" y="258811"/>
                    <a:pt x="716685" y="256983"/>
                  </a:cubicBezTo>
                  <a:cubicBezTo>
                    <a:pt x="722353" y="242528"/>
                    <a:pt x="726703" y="227574"/>
                    <a:pt x="729630" y="212312"/>
                  </a:cubicBezTo>
                  <a:cubicBezTo>
                    <a:pt x="730337" y="208610"/>
                    <a:pt x="730957" y="204859"/>
                    <a:pt x="731512" y="201109"/>
                  </a:cubicBezTo>
                  <a:cubicBezTo>
                    <a:pt x="731579" y="200658"/>
                    <a:pt x="731631" y="200207"/>
                    <a:pt x="731697" y="199756"/>
                  </a:cubicBezTo>
                  <a:cubicBezTo>
                    <a:pt x="731676" y="199875"/>
                    <a:pt x="731470" y="201608"/>
                    <a:pt x="731622" y="200349"/>
                  </a:cubicBezTo>
                  <a:cubicBezTo>
                    <a:pt x="731719" y="199448"/>
                    <a:pt x="731849" y="198546"/>
                    <a:pt x="731959" y="197644"/>
                  </a:cubicBezTo>
                  <a:cubicBezTo>
                    <a:pt x="732186" y="195674"/>
                    <a:pt x="732393" y="193703"/>
                    <a:pt x="732578" y="191710"/>
                  </a:cubicBezTo>
                  <a:cubicBezTo>
                    <a:pt x="733297" y="184067"/>
                    <a:pt x="733634" y="176376"/>
                    <a:pt x="733656" y="168686"/>
                  </a:cubicBezTo>
                  <a:cubicBezTo>
                    <a:pt x="733668" y="162871"/>
                    <a:pt x="738583" y="157934"/>
                    <a:pt x="744394" y="157934"/>
                  </a:cubicBezTo>
                  <a:cubicBezTo>
                    <a:pt x="750202" y="157934"/>
                    <a:pt x="755132" y="162847"/>
                    <a:pt x="755120" y="168686"/>
                  </a:cubicBezTo>
                  <a:cubicBezTo>
                    <a:pt x="755065" y="201346"/>
                    <a:pt x="748863" y="234031"/>
                    <a:pt x="736722" y="264365"/>
                  </a:cubicBezTo>
                  <a:cubicBezTo>
                    <a:pt x="724235" y="295601"/>
                    <a:pt x="706393" y="324084"/>
                    <a:pt x="684319" y="349433"/>
                  </a:cubicBezTo>
                  <a:cubicBezTo>
                    <a:pt x="661701" y="375377"/>
                    <a:pt x="634732" y="397617"/>
                    <a:pt x="605566" y="415846"/>
                  </a:cubicBezTo>
                  <a:cubicBezTo>
                    <a:pt x="574517" y="435238"/>
                    <a:pt x="540563" y="450168"/>
                    <a:pt x="505501" y="460611"/>
                  </a:cubicBezTo>
                  <a:cubicBezTo>
                    <a:pt x="468229" y="471743"/>
                    <a:pt x="429348" y="477772"/>
                    <a:pt x="390490" y="479006"/>
                  </a:cubicBezTo>
                  <a:cubicBezTo>
                    <a:pt x="350825" y="480288"/>
                    <a:pt x="310866" y="476467"/>
                    <a:pt x="272191" y="467566"/>
                  </a:cubicBezTo>
                  <a:cubicBezTo>
                    <a:pt x="235954" y="459211"/>
                    <a:pt x="200673" y="446156"/>
                    <a:pt x="167880" y="428616"/>
                  </a:cubicBezTo>
                  <a:cubicBezTo>
                    <a:pt x="137109" y="412167"/>
                    <a:pt x="108360" y="391422"/>
                    <a:pt x="83495" y="366903"/>
                  </a:cubicBezTo>
                  <a:cubicBezTo>
                    <a:pt x="59954" y="343689"/>
                    <a:pt x="39653" y="316749"/>
                    <a:pt x="24823" y="287175"/>
                  </a:cubicBezTo>
                  <a:cubicBezTo>
                    <a:pt x="9902" y="257387"/>
                    <a:pt x="520" y="225343"/>
                    <a:pt x="-2642" y="192185"/>
                  </a:cubicBezTo>
                  <a:cubicBezTo>
                    <a:pt x="-5483" y="162372"/>
                    <a:pt x="-3703" y="130709"/>
                    <a:pt x="6233" y="102274"/>
                  </a:cubicBezTo>
                  <a:cubicBezTo>
                    <a:pt x="14562" y="78419"/>
                    <a:pt x="28758" y="56939"/>
                    <a:pt x="48423" y="40917"/>
                  </a:cubicBezTo>
                  <a:cubicBezTo>
                    <a:pt x="69104" y="24088"/>
                    <a:pt x="93575" y="13099"/>
                    <a:pt x="119060" y="5646"/>
                  </a:cubicBezTo>
                  <a:cubicBezTo>
                    <a:pt x="148744" y="-3018"/>
                    <a:pt x="179698" y="-7172"/>
                    <a:pt x="210443" y="-9854"/>
                  </a:cubicBezTo>
                  <a:cubicBezTo>
                    <a:pt x="246398" y="-12987"/>
                    <a:pt x="282538" y="-13794"/>
                    <a:pt x="318611" y="-14126"/>
                  </a:cubicBezTo>
                  <a:cubicBezTo>
                    <a:pt x="358057" y="-14482"/>
                    <a:pt x="397539" y="-14506"/>
                    <a:pt x="436974" y="-13675"/>
                  </a:cubicBezTo>
                  <a:cubicBezTo>
                    <a:pt x="473441" y="-12916"/>
                    <a:pt x="509973" y="-11349"/>
                    <a:pt x="546210" y="-7077"/>
                  </a:cubicBezTo>
                  <a:cubicBezTo>
                    <a:pt x="577966" y="-3350"/>
                    <a:pt x="609831" y="2109"/>
                    <a:pt x="640085" y="12719"/>
                  </a:cubicBezTo>
                  <a:cubicBezTo>
                    <a:pt x="666151" y="21857"/>
                    <a:pt x="691249" y="34769"/>
                    <a:pt x="711278" y="54066"/>
                  </a:cubicBezTo>
                  <a:cubicBezTo>
                    <a:pt x="730739" y="72794"/>
                    <a:pt x="744012" y="97123"/>
                    <a:pt x="750159" y="123375"/>
                  </a:cubicBezTo>
                  <a:cubicBezTo>
                    <a:pt x="753629" y="138162"/>
                    <a:pt x="755098" y="153495"/>
                    <a:pt x="755120" y="168686"/>
                  </a:cubicBezTo>
                  <a:cubicBezTo>
                    <a:pt x="755141" y="174478"/>
                    <a:pt x="750181" y="179415"/>
                    <a:pt x="744394" y="179415"/>
                  </a:cubicBezTo>
                  <a:cubicBezTo>
                    <a:pt x="738550" y="179415"/>
                    <a:pt x="733668" y="174501"/>
                    <a:pt x="733656" y="168686"/>
                  </a:cubicBezTo>
                </a:path>
              </a:pathLst>
            </a:custGeom>
            <a:ln w="237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85FC1EA1-2B23-A083-1EC4-F151FAA06FDE}"/>
                </a:ext>
              </a:extLst>
            </p:cNvPr>
            <p:cNvSpPr/>
            <p:nvPr/>
          </p:nvSpPr>
          <p:spPr>
            <a:xfrm flipV="1">
              <a:off x="5563273" y="2648490"/>
              <a:ext cx="1005856" cy="643908"/>
            </a:xfrm>
            <a:custGeom>
              <a:avLst/>
              <a:gdLst>
                <a:gd name="connsiteX0" fmla="*/ 733534 w 737414"/>
                <a:gd name="connsiteY0" fmla="*/ 157816 h 472062"/>
                <a:gd name="connsiteX1" fmla="*/ 350943 w 737414"/>
                <a:gd name="connsiteY1" fmla="*/ -14407 h 472062"/>
                <a:gd name="connsiteX2" fmla="*/ -3881 w 737414"/>
                <a:gd name="connsiteY2" fmla="*/ 157816 h 472062"/>
                <a:gd name="connsiteX3" fmla="*/ 364824 w 737414"/>
                <a:gd name="connsiteY3" fmla="*/ 457655 h 472062"/>
                <a:gd name="connsiteX4" fmla="*/ 733534 w 737414"/>
                <a:gd name="connsiteY4" fmla="*/ 157816 h 47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414" h="472062">
                  <a:moveTo>
                    <a:pt x="733534" y="157816"/>
                  </a:moveTo>
                  <a:cubicBezTo>
                    <a:pt x="733534" y="-7781"/>
                    <a:pt x="554574" y="-14407"/>
                    <a:pt x="350943" y="-14407"/>
                  </a:cubicBezTo>
                  <a:cubicBezTo>
                    <a:pt x="147310" y="-14407"/>
                    <a:pt x="-3881" y="-7781"/>
                    <a:pt x="-3881" y="157816"/>
                  </a:cubicBezTo>
                  <a:cubicBezTo>
                    <a:pt x="-3881" y="323412"/>
                    <a:pt x="161191" y="457655"/>
                    <a:pt x="364824" y="457655"/>
                  </a:cubicBezTo>
                  <a:cubicBezTo>
                    <a:pt x="568455" y="457655"/>
                    <a:pt x="733534" y="323412"/>
                    <a:pt x="733534" y="157816"/>
                  </a:cubicBezTo>
                </a:path>
              </a:pathLst>
            </a:custGeom>
            <a:ln w="23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2667A899-1FF2-4139-3548-40E06716F151}"/>
                </a:ext>
              </a:extLst>
            </p:cNvPr>
            <p:cNvSpPr/>
            <p:nvPr/>
          </p:nvSpPr>
          <p:spPr>
            <a:xfrm flipV="1">
              <a:off x="6029877" y="3014624"/>
              <a:ext cx="539259" cy="277761"/>
            </a:xfrm>
            <a:custGeom>
              <a:avLst/>
              <a:gdLst>
                <a:gd name="connsiteX0" fmla="*/ 4835 w 395342"/>
                <a:gd name="connsiteY0" fmla="*/ -14778 h 203632"/>
                <a:gd name="connsiteX1" fmla="*/ 4443 w 395342"/>
                <a:gd name="connsiteY1" fmla="*/ -14778 h 203632"/>
                <a:gd name="connsiteX2" fmla="*/ 4835 w 395342"/>
                <a:gd name="connsiteY2" fmla="*/ -14778 h 203632"/>
                <a:gd name="connsiteX3" fmla="*/ 4150 w 395342"/>
                <a:gd name="connsiteY3" fmla="*/ -14778 h 203632"/>
                <a:gd name="connsiteX4" fmla="*/ 3899 w 395342"/>
                <a:gd name="connsiteY4" fmla="*/ -14778 h 203632"/>
                <a:gd name="connsiteX5" fmla="*/ 4150 w 395342"/>
                <a:gd name="connsiteY5" fmla="*/ -14778 h 203632"/>
                <a:gd name="connsiteX6" fmla="*/ 3432 w 395342"/>
                <a:gd name="connsiteY6" fmla="*/ -14778 h 203632"/>
                <a:gd name="connsiteX7" fmla="*/ 3247 w 395342"/>
                <a:gd name="connsiteY7" fmla="*/ -14778 h 203632"/>
                <a:gd name="connsiteX8" fmla="*/ 3432 w 395342"/>
                <a:gd name="connsiteY8" fmla="*/ -14778 h 203632"/>
                <a:gd name="connsiteX9" fmla="*/ 2420 w 395342"/>
                <a:gd name="connsiteY9" fmla="*/ -14778 h 203632"/>
                <a:gd name="connsiteX10" fmla="*/ 1986 w 395342"/>
                <a:gd name="connsiteY10" fmla="*/ -14778 h 203632"/>
                <a:gd name="connsiteX11" fmla="*/ 2420 w 395342"/>
                <a:gd name="connsiteY11" fmla="*/ -14778 h 203632"/>
                <a:gd name="connsiteX12" fmla="*/ 1920 w 395342"/>
                <a:gd name="connsiteY12" fmla="*/ -14778 h 203632"/>
                <a:gd name="connsiteX13" fmla="*/ 887 w 395342"/>
                <a:gd name="connsiteY13" fmla="*/ -14778 h 203632"/>
                <a:gd name="connsiteX14" fmla="*/ 1920 w 395342"/>
                <a:gd name="connsiteY14" fmla="*/ -14778 h 203632"/>
                <a:gd name="connsiteX15" fmla="*/ -2378 w 395342"/>
                <a:gd name="connsiteY15" fmla="*/ -14778 h 203632"/>
                <a:gd name="connsiteX16" fmla="*/ -2594 w 395342"/>
                <a:gd name="connsiteY16" fmla="*/ -14778 h 203632"/>
                <a:gd name="connsiteX17" fmla="*/ -2378 w 395342"/>
                <a:gd name="connsiteY17" fmla="*/ -14778 h 203632"/>
                <a:gd name="connsiteX18" fmla="*/ -2986 w 395342"/>
                <a:gd name="connsiteY18" fmla="*/ -14778 h 203632"/>
                <a:gd name="connsiteX19" fmla="*/ -3292 w 395342"/>
                <a:gd name="connsiteY19" fmla="*/ -14778 h 203632"/>
                <a:gd name="connsiteX20" fmla="*/ -2986 w 395342"/>
                <a:gd name="connsiteY20" fmla="*/ -14778 h 203632"/>
                <a:gd name="connsiteX21" fmla="*/ -3507 w 395342"/>
                <a:gd name="connsiteY21" fmla="*/ -14778 h 203632"/>
                <a:gd name="connsiteX22" fmla="*/ -3758 w 395342"/>
                <a:gd name="connsiteY22" fmla="*/ -14778 h 203632"/>
                <a:gd name="connsiteX23" fmla="*/ -3507 w 395342"/>
                <a:gd name="connsiteY23" fmla="*/ -14778 h 203632"/>
                <a:gd name="connsiteX24" fmla="*/ -4194 w 395342"/>
                <a:gd name="connsiteY24" fmla="*/ -14778 h 203632"/>
                <a:gd name="connsiteX25" fmla="*/ -4498 w 395342"/>
                <a:gd name="connsiteY25" fmla="*/ -14778 h 203632"/>
                <a:gd name="connsiteX26" fmla="*/ -4194 w 395342"/>
                <a:gd name="connsiteY26" fmla="*/ -14778 h 203632"/>
                <a:gd name="connsiteX27" fmla="*/ -4705 w 395342"/>
                <a:gd name="connsiteY27" fmla="*/ -14778 h 203632"/>
                <a:gd name="connsiteX28" fmla="*/ -4857 w 395342"/>
                <a:gd name="connsiteY28" fmla="*/ -14778 h 203632"/>
                <a:gd name="connsiteX29" fmla="*/ -4705 w 395342"/>
                <a:gd name="connsiteY29" fmla="*/ -14778 h 203632"/>
                <a:gd name="connsiteX30" fmla="*/ 390486 w 395342"/>
                <a:gd name="connsiteY30" fmla="*/ 157437 h 203632"/>
                <a:gd name="connsiteX31" fmla="*/ 390475 w 395342"/>
                <a:gd name="connsiteY31" fmla="*/ 157877 h 203632"/>
                <a:gd name="connsiteX32" fmla="*/ 390486 w 395342"/>
                <a:gd name="connsiteY32" fmla="*/ 157437 h 203632"/>
                <a:gd name="connsiteX33" fmla="*/ 390475 w 395342"/>
                <a:gd name="connsiteY33" fmla="*/ 157987 h 203632"/>
                <a:gd name="connsiteX34" fmla="*/ 390475 w 395342"/>
                <a:gd name="connsiteY34" fmla="*/ 158362 h 203632"/>
                <a:gd name="connsiteX35" fmla="*/ 390475 w 395342"/>
                <a:gd name="connsiteY35" fmla="*/ 157987 h 203632"/>
                <a:gd name="connsiteX36" fmla="*/ 390475 w 395342"/>
                <a:gd name="connsiteY36" fmla="*/ 158428 h 203632"/>
                <a:gd name="connsiteX37" fmla="*/ 390475 w 395342"/>
                <a:gd name="connsiteY37" fmla="*/ 158846 h 203632"/>
                <a:gd name="connsiteX38" fmla="*/ 390475 w 395342"/>
                <a:gd name="connsiteY38" fmla="*/ 158428 h 203632"/>
                <a:gd name="connsiteX39" fmla="*/ 390475 w 395342"/>
                <a:gd name="connsiteY39" fmla="*/ 158978 h 203632"/>
                <a:gd name="connsiteX40" fmla="*/ 390475 w 395342"/>
                <a:gd name="connsiteY40" fmla="*/ 159330 h 203632"/>
                <a:gd name="connsiteX41" fmla="*/ 390475 w 395342"/>
                <a:gd name="connsiteY41" fmla="*/ 158978 h 203632"/>
                <a:gd name="connsiteX42" fmla="*/ 390475 w 395342"/>
                <a:gd name="connsiteY42" fmla="*/ 159396 h 203632"/>
                <a:gd name="connsiteX43" fmla="*/ 390464 w 395342"/>
                <a:gd name="connsiteY43" fmla="*/ 159837 h 203632"/>
                <a:gd name="connsiteX44" fmla="*/ 390475 w 395342"/>
                <a:gd name="connsiteY44" fmla="*/ 159396 h 203632"/>
                <a:gd name="connsiteX45" fmla="*/ 390464 w 395342"/>
                <a:gd name="connsiteY45" fmla="*/ 159925 h 203632"/>
                <a:gd name="connsiteX46" fmla="*/ 390464 w 395342"/>
                <a:gd name="connsiteY46" fmla="*/ 160299 h 203632"/>
                <a:gd name="connsiteX47" fmla="*/ 390464 w 395342"/>
                <a:gd name="connsiteY47" fmla="*/ 159925 h 203632"/>
                <a:gd name="connsiteX48" fmla="*/ 390464 w 395342"/>
                <a:gd name="connsiteY48" fmla="*/ 160387 h 203632"/>
                <a:gd name="connsiteX49" fmla="*/ 390453 w 395342"/>
                <a:gd name="connsiteY49" fmla="*/ 160805 h 203632"/>
                <a:gd name="connsiteX50" fmla="*/ 390464 w 395342"/>
                <a:gd name="connsiteY50" fmla="*/ 160387 h 203632"/>
                <a:gd name="connsiteX51" fmla="*/ 390453 w 395342"/>
                <a:gd name="connsiteY51" fmla="*/ 160915 h 203632"/>
                <a:gd name="connsiteX52" fmla="*/ 390453 w 395342"/>
                <a:gd name="connsiteY52" fmla="*/ 161246 h 203632"/>
                <a:gd name="connsiteX53" fmla="*/ 390453 w 395342"/>
                <a:gd name="connsiteY53" fmla="*/ 160915 h 203632"/>
                <a:gd name="connsiteX54" fmla="*/ 390453 w 395342"/>
                <a:gd name="connsiteY54" fmla="*/ 161356 h 203632"/>
                <a:gd name="connsiteX55" fmla="*/ 390442 w 395342"/>
                <a:gd name="connsiteY55" fmla="*/ 161774 h 203632"/>
                <a:gd name="connsiteX56" fmla="*/ 390453 w 395342"/>
                <a:gd name="connsiteY56" fmla="*/ 161356 h 203632"/>
                <a:gd name="connsiteX57" fmla="*/ 390442 w 395342"/>
                <a:gd name="connsiteY57" fmla="*/ 161862 h 203632"/>
                <a:gd name="connsiteX58" fmla="*/ 390431 w 395342"/>
                <a:gd name="connsiteY58" fmla="*/ 162215 h 203632"/>
                <a:gd name="connsiteX59" fmla="*/ 390442 w 395342"/>
                <a:gd name="connsiteY59" fmla="*/ 161862 h 203632"/>
                <a:gd name="connsiteX60" fmla="*/ 390431 w 395342"/>
                <a:gd name="connsiteY60" fmla="*/ 162325 h 203632"/>
                <a:gd name="connsiteX61" fmla="*/ 390420 w 395342"/>
                <a:gd name="connsiteY61" fmla="*/ 162765 h 203632"/>
                <a:gd name="connsiteX62" fmla="*/ 390431 w 395342"/>
                <a:gd name="connsiteY62" fmla="*/ 162325 h 203632"/>
                <a:gd name="connsiteX63" fmla="*/ 390420 w 395342"/>
                <a:gd name="connsiteY63" fmla="*/ 162809 h 203632"/>
                <a:gd name="connsiteX64" fmla="*/ 390409 w 395342"/>
                <a:gd name="connsiteY64" fmla="*/ 163183 h 203632"/>
                <a:gd name="connsiteX65" fmla="*/ 390420 w 395342"/>
                <a:gd name="connsiteY65" fmla="*/ 162809 h 203632"/>
                <a:gd name="connsiteX66" fmla="*/ 390409 w 395342"/>
                <a:gd name="connsiteY66" fmla="*/ 163315 h 203632"/>
                <a:gd name="connsiteX67" fmla="*/ 390398 w 395342"/>
                <a:gd name="connsiteY67" fmla="*/ 163734 h 203632"/>
                <a:gd name="connsiteX68" fmla="*/ 390409 w 395342"/>
                <a:gd name="connsiteY68" fmla="*/ 163315 h 203632"/>
                <a:gd name="connsiteX69" fmla="*/ 390398 w 395342"/>
                <a:gd name="connsiteY69" fmla="*/ 163778 h 203632"/>
                <a:gd name="connsiteX70" fmla="*/ 390387 w 395342"/>
                <a:gd name="connsiteY70" fmla="*/ 164152 h 203632"/>
                <a:gd name="connsiteX71" fmla="*/ 390398 w 395342"/>
                <a:gd name="connsiteY71" fmla="*/ 163778 h 203632"/>
                <a:gd name="connsiteX72" fmla="*/ 390387 w 395342"/>
                <a:gd name="connsiteY72" fmla="*/ 164284 h 203632"/>
                <a:gd name="connsiteX73" fmla="*/ 390376 w 395342"/>
                <a:gd name="connsiteY73" fmla="*/ 164658 h 203632"/>
                <a:gd name="connsiteX74" fmla="*/ 390387 w 395342"/>
                <a:gd name="connsiteY74" fmla="*/ 164284 h 203632"/>
                <a:gd name="connsiteX75" fmla="*/ 390376 w 395342"/>
                <a:gd name="connsiteY75" fmla="*/ 164702 h 203632"/>
                <a:gd name="connsiteX76" fmla="*/ 390367 w 395342"/>
                <a:gd name="connsiteY76" fmla="*/ 165121 h 203632"/>
                <a:gd name="connsiteX77" fmla="*/ 390376 w 395342"/>
                <a:gd name="connsiteY77" fmla="*/ 164702 h 203632"/>
                <a:gd name="connsiteX78" fmla="*/ 390356 w 395342"/>
                <a:gd name="connsiteY78" fmla="*/ 165253 h 203632"/>
                <a:gd name="connsiteX79" fmla="*/ 390345 w 395342"/>
                <a:gd name="connsiteY79" fmla="*/ 165605 h 203632"/>
                <a:gd name="connsiteX80" fmla="*/ 390356 w 395342"/>
                <a:gd name="connsiteY80" fmla="*/ 165253 h 203632"/>
                <a:gd name="connsiteX81" fmla="*/ 390345 w 395342"/>
                <a:gd name="connsiteY81" fmla="*/ 165693 h 203632"/>
                <a:gd name="connsiteX82" fmla="*/ 390334 w 395342"/>
                <a:gd name="connsiteY82" fmla="*/ 166089 h 203632"/>
                <a:gd name="connsiteX83" fmla="*/ 390345 w 395342"/>
                <a:gd name="connsiteY83" fmla="*/ 165693 h 203632"/>
                <a:gd name="connsiteX84" fmla="*/ 390323 w 395342"/>
                <a:gd name="connsiteY84" fmla="*/ 166222 h 203632"/>
                <a:gd name="connsiteX85" fmla="*/ 390312 w 395342"/>
                <a:gd name="connsiteY85" fmla="*/ 166552 h 203632"/>
                <a:gd name="connsiteX86" fmla="*/ 390323 w 395342"/>
                <a:gd name="connsiteY86" fmla="*/ 166222 h 203632"/>
                <a:gd name="connsiteX87" fmla="*/ 390312 w 395342"/>
                <a:gd name="connsiteY87" fmla="*/ 166662 h 203632"/>
                <a:gd name="connsiteX88" fmla="*/ 390290 w 395342"/>
                <a:gd name="connsiteY88" fmla="*/ 167080 h 203632"/>
                <a:gd name="connsiteX89" fmla="*/ 390312 w 395342"/>
                <a:gd name="connsiteY89" fmla="*/ 166662 h 203632"/>
                <a:gd name="connsiteX90" fmla="*/ 390290 w 395342"/>
                <a:gd name="connsiteY90" fmla="*/ 167190 h 203632"/>
                <a:gd name="connsiteX91" fmla="*/ 390279 w 395342"/>
                <a:gd name="connsiteY91" fmla="*/ 167520 h 203632"/>
                <a:gd name="connsiteX92" fmla="*/ 390290 w 395342"/>
                <a:gd name="connsiteY92" fmla="*/ 167190 h 203632"/>
                <a:gd name="connsiteX93" fmla="*/ 390268 w 395342"/>
                <a:gd name="connsiteY93" fmla="*/ 167631 h 203632"/>
                <a:gd name="connsiteX94" fmla="*/ 390257 w 395342"/>
                <a:gd name="connsiteY94" fmla="*/ 168049 h 203632"/>
                <a:gd name="connsiteX95" fmla="*/ 390268 w 395342"/>
                <a:gd name="connsiteY95" fmla="*/ 167631 h 203632"/>
                <a:gd name="connsiteX96" fmla="*/ 390246 w 395342"/>
                <a:gd name="connsiteY96" fmla="*/ 168137 h 203632"/>
                <a:gd name="connsiteX97" fmla="*/ 390235 w 395342"/>
                <a:gd name="connsiteY97" fmla="*/ 168489 h 203632"/>
                <a:gd name="connsiteX98" fmla="*/ 390246 w 395342"/>
                <a:gd name="connsiteY98" fmla="*/ 168137 h 203632"/>
                <a:gd name="connsiteX99" fmla="*/ 390235 w 395342"/>
                <a:gd name="connsiteY99" fmla="*/ 168599 h 203632"/>
                <a:gd name="connsiteX100" fmla="*/ 390213 w 395342"/>
                <a:gd name="connsiteY100" fmla="*/ 169018 h 203632"/>
                <a:gd name="connsiteX101" fmla="*/ 390235 w 395342"/>
                <a:gd name="connsiteY101" fmla="*/ 168599 h 203632"/>
                <a:gd name="connsiteX102" fmla="*/ 390202 w 395342"/>
                <a:gd name="connsiteY102" fmla="*/ 169128 h 203632"/>
                <a:gd name="connsiteX103" fmla="*/ 390191 w 395342"/>
                <a:gd name="connsiteY103" fmla="*/ 169436 h 203632"/>
                <a:gd name="connsiteX104" fmla="*/ 390202 w 395342"/>
                <a:gd name="connsiteY104" fmla="*/ 169128 h 203632"/>
                <a:gd name="connsiteX105" fmla="*/ 390182 w 395342"/>
                <a:gd name="connsiteY105" fmla="*/ 169568 h 203632"/>
                <a:gd name="connsiteX106" fmla="*/ 390160 w 395342"/>
                <a:gd name="connsiteY106" fmla="*/ 169986 h 203632"/>
                <a:gd name="connsiteX107" fmla="*/ 390182 w 395342"/>
                <a:gd name="connsiteY107" fmla="*/ 169568 h 203632"/>
                <a:gd name="connsiteX108" fmla="*/ 390160 w 395342"/>
                <a:gd name="connsiteY108" fmla="*/ 170075 h 203632"/>
                <a:gd name="connsiteX109" fmla="*/ 390138 w 395342"/>
                <a:gd name="connsiteY109" fmla="*/ 170405 h 203632"/>
                <a:gd name="connsiteX110" fmla="*/ 390160 w 395342"/>
                <a:gd name="connsiteY110" fmla="*/ 170075 h 203632"/>
                <a:gd name="connsiteX111" fmla="*/ 390138 w 395342"/>
                <a:gd name="connsiteY111" fmla="*/ 170537 h 203632"/>
                <a:gd name="connsiteX112" fmla="*/ 390116 w 395342"/>
                <a:gd name="connsiteY112" fmla="*/ 170911 h 203632"/>
                <a:gd name="connsiteX113" fmla="*/ 390138 w 395342"/>
                <a:gd name="connsiteY113" fmla="*/ 170537 h 203632"/>
                <a:gd name="connsiteX114" fmla="*/ 390105 w 395342"/>
                <a:gd name="connsiteY114" fmla="*/ 171021 h 203632"/>
                <a:gd name="connsiteX115" fmla="*/ 390094 w 395342"/>
                <a:gd name="connsiteY115" fmla="*/ 171373 h 203632"/>
                <a:gd name="connsiteX116" fmla="*/ 390105 w 395342"/>
                <a:gd name="connsiteY116" fmla="*/ 171021 h 203632"/>
                <a:gd name="connsiteX117" fmla="*/ 390083 w 395342"/>
                <a:gd name="connsiteY117" fmla="*/ 171506 h 203632"/>
                <a:gd name="connsiteX118" fmla="*/ 390061 w 395342"/>
                <a:gd name="connsiteY118" fmla="*/ 171836 h 203632"/>
                <a:gd name="connsiteX119" fmla="*/ 390083 w 395342"/>
                <a:gd name="connsiteY119" fmla="*/ 171506 h 203632"/>
                <a:gd name="connsiteX120" fmla="*/ 390061 w 395342"/>
                <a:gd name="connsiteY120" fmla="*/ 171946 h 203632"/>
                <a:gd name="connsiteX121" fmla="*/ 390028 w 395342"/>
                <a:gd name="connsiteY121" fmla="*/ 172342 h 203632"/>
                <a:gd name="connsiteX122" fmla="*/ 390061 w 395342"/>
                <a:gd name="connsiteY122" fmla="*/ 171946 h 203632"/>
                <a:gd name="connsiteX123" fmla="*/ 390028 w 395342"/>
                <a:gd name="connsiteY123" fmla="*/ 172474 h 203632"/>
                <a:gd name="connsiteX124" fmla="*/ 390006 w 395342"/>
                <a:gd name="connsiteY124" fmla="*/ 172783 h 203632"/>
                <a:gd name="connsiteX125" fmla="*/ 390028 w 395342"/>
                <a:gd name="connsiteY125" fmla="*/ 172474 h 203632"/>
                <a:gd name="connsiteX126" fmla="*/ 389995 w 395342"/>
                <a:gd name="connsiteY126" fmla="*/ 172915 h 203632"/>
                <a:gd name="connsiteX127" fmla="*/ 389975 w 395342"/>
                <a:gd name="connsiteY127" fmla="*/ 173311 h 203632"/>
                <a:gd name="connsiteX128" fmla="*/ 389995 w 395342"/>
                <a:gd name="connsiteY128" fmla="*/ 172915 h 203632"/>
                <a:gd name="connsiteX129" fmla="*/ 389964 w 395342"/>
                <a:gd name="connsiteY129" fmla="*/ 173443 h 203632"/>
                <a:gd name="connsiteX130" fmla="*/ 389942 w 395342"/>
                <a:gd name="connsiteY130" fmla="*/ 173751 h 203632"/>
                <a:gd name="connsiteX131" fmla="*/ 389964 w 395342"/>
                <a:gd name="connsiteY131" fmla="*/ 173443 h 203632"/>
                <a:gd name="connsiteX132" fmla="*/ 389942 w 395342"/>
                <a:gd name="connsiteY132" fmla="*/ 173883 h 203632"/>
                <a:gd name="connsiteX133" fmla="*/ 389909 w 395342"/>
                <a:gd name="connsiteY133" fmla="*/ 174258 h 203632"/>
                <a:gd name="connsiteX134" fmla="*/ 389942 w 395342"/>
                <a:gd name="connsiteY134" fmla="*/ 173883 h 203632"/>
                <a:gd name="connsiteX135" fmla="*/ 389898 w 395342"/>
                <a:gd name="connsiteY135" fmla="*/ 174412 h 203632"/>
                <a:gd name="connsiteX136" fmla="*/ 389876 w 395342"/>
                <a:gd name="connsiteY136" fmla="*/ 174698 h 203632"/>
                <a:gd name="connsiteX137" fmla="*/ 389898 w 395342"/>
                <a:gd name="connsiteY137" fmla="*/ 174412 h 203632"/>
                <a:gd name="connsiteX138" fmla="*/ 389865 w 395342"/>
                <a:gd name="connsiteY138" fmla="*/ 174852 h 203632"/>
                <a:gd name="connsiteX139" fmla="*/ 389843 w 395342"/>
                <a:gd name="connsiteY139" fmla="*/ 175226 h 203632"/>
                <a:gd name="connsiteX140" fmla="*/ 389865 w 395342"/>
                <a:gd name="connsiteY140" fmla="*/ 174852 h 203632"/>
                <a:gd name="connsiteX141" fmla="*/ 389832 w 395342"/>
                <a:gd name="connsiteY141" fmla="*/ 175381 h 203632"/>
                <a:gd name="connsiteX142" fmla="*/ 389810 w 395342"/>
                <a:gd name="connsiteY142" fmla="*/ 175645 h 203632"/>
                <a:gd name="connsiteX143" fmla="*/ 389832 w 395342"/>
                <a:gd name="connsiteY143" fmla="*/ 175381 h 203632"/>
                <a:gd name="connsiteX144" fmla="*/ 389801 w 395342"/>
                <a:gd name="connsiteY144" fmla="*/ 175821 h 203632"/>
                <a:gd name="connsiteX145" fmla="*/ 389768 w 395342"/>
                <a:gd name="connsiteY145" fmla="*/ 176195 h 203632"/>
                <a:gd name="connsiteX146" fmla="*/ 389801 w 395342"/>
                <a:gd name="connsiteY146" fmla="*/ 175821 h 203632"/>
                <a:gd name="connsiteX147" fmla="*/ 389757 w 395342"/>
                <a:gd name="connsiteY147" fmla="*/ 176327 h 203632"/>
                <a:gd name="connsiteX148" fmla="*/ 389735 w 395342"/>
                <a:gd name="connsiteY148" fmla="*/ 176614 h 203632"/>
                <a:gd name="connsiteX149" fmla="*/ 389757 w 395342"/>
                <a:gd name="connsiteY149" fmla="*/ 176327 h 203632"/>
                <a:gd name="connsiteX150" fmla="*/ 389724 w 395342"/>
                <a:gd name="connsiteY150" fmla="*/ 176790 h 203632"/>
                <a:gd name="connsiteX151" fmla="*/ 389702 w 395342"/>
                <a:gd name="connsiteY151" fmla="*/ 177098 h 203632"/>
                <a:gd name="connsiteX152" fmla="*/ 389724 w 395342"/>
                <a:gd name="connsiteY152" fmla="*/ 176790 h 203632"/>
                <a:gd name="connsiteX153" fmla="*/ 389680 w 395342"/>
                <a:gd name="connsiteY153" fmla="*/ 177296 h 203632"/>
                <a:gd name="connsiteX154" fmla="*/ 389658 w 395342"/>
                <a:gd name="connsiteY154" fmla="*/ 177560 h 203632"/>
                <a:gd name="connsiteX155" fmla="*/ 389680 w 395342"/>
                <a:gd name="connsiteY155" fmla="*/ 177296 h 203632"/>
                <a:gd name="connsiteX156" fmla="*/ 389647 w 395342"/>
                <a:gd name="connsiteY156" fmla="*/ 177736 h 203632"/>
                <a:gd name="connsiteX157" fmla="*/ 389627 w 395342"/>
                <a:gd name="connsiteY157" fmla="*/ 178023 h 203632"/>
                <a:gd name="connsiteX158" fmla="*/ 389647 w 395342"/>
                <a:gd name="connsiteY158" fmla="*/ 177736 h 203632"/>
                <a:gd name="connsiteX159" fmla="*/ 389605 w 395342"/>
                <a:gd name="connsiteY159" fmla="*/ 178243 h 203632"/>
                <a:gd name="connsiteX160" fmla="*/ 389583 w 395342"/>
                <a:gd name="connsiteY160" fmla="*/ 178529 h 203632"/>
                <a:gd name="connsiteX161" fmla="*/ 389605 w 395342"/>
                <a:gd name="connsiteY161" fmla="*/ 178243 h 203632"/>
                <a:gd name="connsiteX162" fmla="*/ 389572 w 395342"/>
                <a:gd name="connsiteY162" fmla="*/ 178705 h 203632"/>
                <a:gd name="connsiteX163" fmla="*/ 389550 w 395342"/>
                <a:gd name="connsiteY163" fmla="*/ 178969 h 203632"/>
                <a:gd name="connsiteX164" fmla="*/ 389572 w 395342"/>
                <a:gd name="connsiteY164" fmla="*/ 178705 h 203632"/>
                <a:gd name="connsiteX165" fmla="*/ 389528 w 395342"/>
                <a:gd name="connsiteY165" fmla="*/ 179167 h 203632"/>
                <a:gd name="connsiteX166" fmla="*/ 389495 w 395342"/>
                <a:gd name="connsiteY166" fmla="*/ 179476 h 203632"/>
                <a:gd name="connsiteX167" fmla="*/ 389528 w 395342"/>
                <a:gd name="connsiteY167" fmla="*/ 179167 h 203632"/>
                <a:gd name="connsiteX168" fmla="*/ 389484 w 395342"/>
                <a:gd name="connsiteY168" fmla="*/ 179674 h 203632"/>
                <a:gd name="connsiteX169" fmla="*/ 389462 w 395342"/>
                <a:gd name="connsiteY169" fmla="*/ 179894 h 203632"/>
                <a:gd name="connsiteX170" fmla="*/ 389484 w 395342"/>
                <a:gd name="connsiteY170" fmla="*/ 179674 h 203632"/>
                <a:gd name="connsiteX171" fmla="*/ 389442 w 395342"/>
                <a:gd name="connsiteY171" fmla="*/ 180136 h 203632"/>
                <a:gd name="connsiteX172" fmla="*/ 389409 w 395342"/>
                <a:gd name="connsiteY172" fmla="*/ 180444 h 203632"/>
                <a:gd name="connsiteX173" fmla="*/ 389442 w 395342"/>
                <a:gd name="connsiteY173" fmla="*/ 180136 h 203632"/>
                <a:gd name="connsiteX174" fmla="*/ 389398 w 395342"/>
                <a:gd name="connsiteY174" fmla="*/ 180665 h 203632"/>
                <a:gd name="connsiteX175" fmla="*/ 389376 w 395342"/>
                <a:gd name="connsiteY175" fmla="*/ 180841 h 203632"/>
                <a:gd name="connsiteX176" fmla="*/ 389398 w 395342"/>
                <a:gd name="connsiteY176" fmla="*/ 180665 h 203632"/>
                <a:gd name="connsiteX177" fmla="*/ 389354 w 395342"/>
                <a:gd name="connsiteY177" fmla="*/ 181061 h 203632"/>
                <a:gd name="connsiteX178" fmla="*/ 389321 w 395342"/>
                <a:gd name="connsiteY178" fmla="*/ 181391 h 203632"/>
                <a:gd name="connsiteX179" fmla="*/ 389354 w 395342"/>
                <a:gd name="connsiteY179" fmla="*/ 181061 h 203632"/>
                <a:gd name="connsiteX180" fmla="*/ 389299 w 395342"/>
                <a:gd name="connsiteY180" fmla="*/ 181611 h 203632"/>
                <a:gd name="connsiteX181" fmla="*/ 389277 w 395342"/>
                <a:gd name="connsiteY181" fmla="*/ 181809 h 203632"/>
                <a:gd name="connsiteX182" fmla="*/ 389299 w 395342"/>
                <a:gd name="connsiteY182" fmla="*/ 181611 h 203632"/>
                <a:gd name="connsiteX183" fmla="*/ 389257 w 395342"/>
                <a:gd name="connsiteY183" fmla="*/ 182030 h 203632"/>
                <a:gd name="connsiteX184" fmla="*/ 389235 w 395342"/>
                <a:gd name="connsiteY184" fmla="*/ 182294 h 203632"/>
                <a:gd name="connsiteX185" fmla="*/ 389257 w 395342"/>
                <a:gd name="connsiteY185" fmla="*/ 182030 h 203632"/>
                <a:gd name="connsiteX186" fmla="*/ 389202 w 395342"/>
                <a:gd name="connsiteY186" fmla="*/ 182580 h 203632"/>
                <a:gd name="connsiteX187" fmla="*/ 389180 w 395342"/>
                <a:gd name="connsiteY187" fmla="*/ 182756 h 203632"/>
                <a:gd name="connsiteX188" fmla="*/ 389202 w 395342"/>
                <a:gd name="connsiteY188" fmla="*/ 182580 h 203632"/>
                <a:gd name="connsiteX189" fmla="*/ 389158 w 395342"/>
                <a:gd name="connsiteY189" fmla="*/ 182998 h 203632"/>
                <a:gd name="connsiteX190" fmla="*/ 389147 w 395342"/>
                <a:gd name="connsiteY190" fmla="*/ 183152 h 203632"/>
                <a:gd name="connsiteX191" fmla="*/ 389158 w 395342"/>
                <a:gd name="connsiteY191" fmla="*/ 182998 h 203632"/>
                <a:gd name="connsiteX192" fmla="*/ 389103 w 395342"/>
                <a:gd name="connsiteY192" fmla="*/ 183549 h 203632"/>
                <a:gd name="connsiteX193" fmla="*/ 389081 w 395342"/>
                <a:gd name="connsiteY193" fmla="*/ 183725 h 203632"/>
                <a:gd name="connsiteX194" fmla="*/ 389103 w 395342"/>
                <a:gd name="connsiteY194" fmla="*/ 183549 h 203632"/>
                <a:gd name="connsiteX195" fmla="*/ 389061 w 395342"/>
                <a:gd name="connsiteY195" fmla="*/ 183945 h 203632"/>
                <a:gd name="connsiteX196" fmla="*/ 389050 w 395342"/>
                <a:gd name="connsiteY196" fmla="*/ 184099 h 203632"/>
                <a:gd name="connsiteX197" fmla="*/ 389061 w 395342"/>
                <a:gd name="connsiteY197" fmla="*/ 183945 h 203632"/>
                <a:gd name="connsiteX198" fmla="*/ 388995 w 395342"/>
                <a:gd name="connsiteY198" fmla="*/ 184562 h 203632"/>
                <a:gd name="connsiteX199" fmla="*/ 388984 w 395342"/>
                <a:gd name="connsiteY199" fmla="*/ 184650 h 203632"/>
                <a:gd name="connsiteX200" fmla="*/ 388995 w 395342"/>
                <a:gd name="connsiteY200" fmla="*/ 184562 h 203632"/>
                <a:gd name="connsiteX201" fmla="*/ 388951 w 395342"/>
                <a:gd name="connsiteY201" fmla="*/ 184914 h 203632"/>
                <a:gd name="connsiteX202" fmla="*/ 388940 w 395342"/>
                <a:gd name="connsiteY202" fmla="*/ 185046 h 203632"/>
                <a:gd name="connsiteX203" fmla="*/ 388951 w 395342"/>
                <a:gd name="connsiteY203" fmla="*/ 184914 h 203632"/>
                <a:gd name="connsiteX204" fmla="*/ 388885 w 395342"/>
                <a:gd name="connsiteY204" fmla="*/ 185530 h 203632"/>
                <a:gd name="connsiteX205" fmla="*/ 388874 w 395342"/>
                <a:gd name="connsiteY205" fmla="*/ 185618 h 203632"/>
                <a:gd name="connsiteX206" fmla="*/ 388885 w 395342"/>
                <a:gd name="connsiteY206" fmla="*/ 185530 h 203632"/>
                <a:gd name="connsiteX207" fmla="*/ 388843 w 395342"/>
                <a:gd name="connsiteY207" fmla="*/ 185883 h 203632"/>
                <a:gd name="connsiteX208" fmla="*/ 388832 w 395342"/>
                <a:gd name="connsiteY208" fmla="*/ 185993 h 203632"/>
                <a:gd name="connsiteX209" fmla="*/ 388843 w 395342"/>
                <a:gd name="connsiteY209" fmla="*/ 185883 h 203632"/>
                <a:gd name="connsiteX210" fmla="*/ 388766 w 395342"/>
                <a:gd name="connsiteY210" fmla="*/ 186565 h 203632"/>
                <a:gd name="connsiteX211" fmla="*/ 388766 w 395342"/>
                <a:gd name="connsiteY211" fmla="*/ 186565 h 203632"/>
                <a:gd name="connsiteX212" fmla="*/ 388766 w 395342"/>
                <a:gd name="connsiteY212" fmla="*/ 186565 h 203632"/>
                <a:gd name="connsiteX213" fmla="*/ 388733 w 395342"/>
                <a:gd name="connsiteY213" fmla="*/ 186851 h 203632"/>
                <a:gd name="connsiteX214" fmla="*/ 388722 w 395342"/>
                <a:gd name="connsiteY214" fmla="*/ 186939 h 203632"/>
                <a:gd name="connsiteX215" fmla="*/ 388733 w 395342"/>
                <a:gd name="connsiteY215" fmla="*/ 186851 h 203632"/>
                <a:gd name="connsiteX216" fmla="*/ 388614 w 395342"/>
                <a:gd name="connsiteY216" fmla="*/ 187842 h 203632"/>
                <a:gd name="connsiteX217" fmla="*/ 388603 w 395342"/>
                <a:gd name="connsiteY217" fmla="*/ 187886 h 203632"/>
                <a:gd name="connsiteX218" fmla="*/ 388614 w 395342"/>
                <a:gd name="connsiteY218" fmla="*/ 187842 h 203632"/>
                <a:gd name="connsiteX219" fmla="*/ 388484 w 395342"/>
                <a:gd name="connsiteY219" fmla="*/ 188789 h 203632"/>
                <a:gd name="connsiteX220" fmla="*/ 388484 w 395342"/>
                <a:gd name="connsiteY220" fmla="*/ 188855 h 203632"/>
                <a:gd name="connsiteX221" fmla="*/ 388484 w 395342"/>
                <a:gd name="connsiteY221" fmla="*/ 188789 h 2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395342" h="203632">
                  <a:moveTo>
                    <a:pt x="4835" y="-14778"/>
                  </a:moveTo>
                  <a:cubicBezTo>
                    <a:pt x="4705" y="-14778"/>
                    <a:pt x="4564" y="-14778"/>
                    <a:pt x="4443" y="-14778"/>
                  </a:cubicBezTo>
                  <a:cubicBezTo>
                    <a:pt x="4575" y="-14778"/>
                    <a:pt x="4694" y="-14778"/>
                    <a:pt x="4835" y="-14778"/>
                  </a:cubicBezTo>
                  <a:moveTo>
                    <a:pt x="4150" y="-14778"/>
                  </a:moveTo>
                  <a:cubicBezTo>
                    <a:pt x="4053" y="-14778"/>
                    <a:pt x="3987" y="-14778"/>
                    <a:pt x="3899" y="-14778"/>
                  </a:cubicBezTo>
                  <a:cubicBezTo>
                    <a:pt x="3976" y="-14778"/>
                    <a:pt x="4075" y="-14778"/>
                    <a:pt x="4150" y="-14778"/>
                  </a:cubicBezTo>
                  <a:moveTo>
                    <a:pt x="3432" y="-14778"/>
                  </a:moveTo>
                  <a:cubicBezTo>
                    <a:pt x="3366" y="-14778"/>
                    <a:pt x="3313" y="-14778"/>
                    <a:pt x="3247" y="-14778"/>
                  </a:cubicBezTo>
                  <a:cubicBezTo>
                    <a:pt x="3313" y="-14778"/>
                    <a:pt x="3377" y="-14778"/>
                    <a:pt x="3432" y="-14778"/>
                  </a:cubicBezTo>
                  <a:moveTo>
                    <a:pt x="2420" y="-14778"/>
                  </a:moveTo>
                  <a:cubicBezTo>
                    <a:pt x="2279" y="-14778"/>
                    <a:pt x="2138" y="-14778"/>
                    <a:pt x="1986" y="-14778"/>
                  </a:cubicBezTo>
                  <a:cubicBezTo>
                    <a:pt x="2138" y="-14778"/>
                    <a:pt x="2279" y="-14778"/>
                    <a:pt x="2420" y="-14778"/>
                  </a:cubicBezTo>
                  <a:moveTo>
                    <a:pt x="1920" y="-14778"/>
                  </a:moveTo>
                  <a:cubicBezTo>
                    <a:pt x="1572" y="-14778"/>
                    <a:pt x="1224" y="-14778"/>
                    <a:pt x="887" y="-14778"/>
                  </a:cubicBezTo>
                  <a:cubicBezTo>
                    <a:pt x="1213" y="-14778"/>
                    <a:pt x="1583" y="-14778"/>
                    <a:pt x="1920" y="-14778"/>
                  </a:cubicBezTo>
                  <a:moveTo>
                    <a:pt x="-2378" y="-14778"/>
                  </a:moveTo>
                  <a:cubicBezTo>
                    <a:pt x="-2442" y="-14778"/>
                    <a:pt x="-2519" y="-14778"/>
                    <a:pt x="-2594" y="-14778"/>
                  </a:cubicBezTo>
                  <a:cubicBezTo>
                    <a:pt x="-2519" y="-14778"/>
                    <a:pt x="-2453" y="-14778"/>
                    <a:pt x="-2378" y="-14778"/>
                  </a:cubicBezTo>
                  <a:moveTo>
                    <a:pt x="-2986" y="-14778"/>
                  </a:moveTo>
                  <a:cubicBezTo>
                    <a:pt x="-3085" y="-14778"/>
                    <a:pt x="-3193" y="-14778"/>
                    <a:pt x="-3292" y="-14778"/>
                  </a:cubicBezTo>
                  <a:cubicBezTo>
                    <a:pt x="-3193" y="-14778"/>
                    <a:pt x="-3096" y="-14778"/>
                    <a:pt x="-2986" y="-14778"/>
                  </a:cubicBezTo>
                  <a:moveTo>
                    <a:pt x="-3507" y="-14778"/>
                  </a:moveTo>
                  <a:cubicBezTo>
                    <a:pt x="-3596" y="-14778"/>
                    <a:pt x="-3684" y="-14778"/>
                    <a:pt x="-3758" y="-14778"/>
                  </a:cubicBezTo>
                  <a:cubicBezTo>
                    <a:pt x="-3673" y="-14778"/>
                    <a:pt x="-3596" y="-14778"/>
                    <a:pt x="-3507" y="-14778"/>
                  </a:cubicBezTo>
                  <a:moveTo>
                    <a:pt x="-4194" y="-14778"/>
                  </a:moveTo>
                  <a:cubicBezTo>
                    <a:pt x="-4302" y="-14778"/>
                    <a:pt x="-4401" y="-14778"/>
                    <a:pt x="-4498" y="-14778"/>
                  </a:cubicBezTo>
                  <a:cubicBezTo>
                    <a:pt x="-4401" y="-14778"/>
                    <a:pt x="-4291" y="-14778"/>
                    <a:pt x="-4194" y="-14778"/>
                  </a:cubicBezTo>
                  <a:moveTo>
                    <a:pt x="-4705" y="-14778"/>
                  </a:moveTo>
                  <a:cubicBezTo>
                    <a:pt x="-4749" y="-14778"/>
                    <a:pt x="-4813" y="-14778"/>
                    <a:pt x="-4857" y="-14778"/>
                  </a:cubicBezTo>
                  <a:cubicBezTo>
                    <a:pt x="-4804" y="-14778"/>
                    <a:pt x="-4749" y="-14778"/>
                    <a:pt x="-4705" y="-14778"/>
                  </a:cubicBezTo>
                  <a:moveTo>
                    <a:pt x="390486" y="157437"/>
                  </a:moveTo>
                  <a:cubicBezTo>
                    <a:pt x="390486" y="157591"/>
                    <a:pt x="390486" y="157723"/>
                    <a:pt x="390475" y="157877"/>
                  </a:cubicBezTo>
                  <a:cubicBezTo>
                    <a:pt x="390486" y="157723"/>
                    <a:pt x="390486" y="157591"/>
                    <a:pt x="390486" y="157437"/>
                  </a:cubicBezTo>
                  <a:moveTo>
                    <a:pt x="390475" y="157987"/>
                  </a:moveTo>
                  <a:cubicBezTo>
                    <a:pt x="390475" y="158120"/>
                    <a:pt x="390475" y="158252"/>
                    <a:pt x="390475" y="158362"/>
                  </a:cubicBezTo>
                  <a:cubicBezTo>
                    <a:pt x="390475" y="158230"/>
                    <a:pt x="390475" y="158120"/>
                    <a:pt x="390475" y="157987"/>
                  </a:cubicBezTo>
                  <a:moveTo>
                    <a:pt x="390475" y="158428"/>
                  </a:moveTo>
                  <a:cubicBezTo>
                    <a:pt x="390475" y="158582"/>
                    <a:pt x="390475" y="158714"/>
                    <a:pt x="390475" y="158846"/>
                  </a:cubicBezTo>
                  <a:cubicBezTo>
                    <a:pt x="390475" y="158714"/>
                    <a:pt x="390475" y="158560"/>
                    <a:pt x="390475" y="158428"/>
                  </a:cubicBezTo>
                  <a:moveTo>
                    <a:pt x="390475" y="158978"/>
                  </a:moveTo>
                  <a:cubicBezTo>
                    <a:pt x="390475" y="159088"/>
                    <a:pt x="390475" y="159198"/>
                    <a:pt x="390475" y="159330"/>
                  </a:cubicBezTo>
                  <a:cubicBezTo>
                    <a:pt x="390475" y="159198"/>
                    <a:pt x="390475" y="159088"/>
                    <a:pt x="390475" y="158978"/>
                  </a:cubicBezTo>
                  <a:moveTo>
                    <a:pt x="390475" y="159396"/>
                  </a:moveTo>
                  <a:cubicBezTo>
                    <a:pt x="390475" y="159551"/>
                    <a:pt x="390475" y="159683"/>
                    <a:pt x="390464" y="159837"/>
                  </a:cubicBezTo>
                  <a:cubicBezTo>
                    <a:pt x="390475" y="159683"/>
                    <a:pt x="390475" y="159551"/>
                    <a:pt x="390475" y="159396"/>
                  </a:cubicBezTo>
                  <a:moveTo>
                    <a:pt x="390464" y="159925"/>
                  </a:moveTo>
                  <a:cubicBezTo>
                    <a:pt x="390464" y="160057"/>
                    <a:pt x="390464" y="160167"/>
                    <a:pt x="390464" y="160299"/>
                  </a:cubicBezTo>
                  <a:cubicBezTo>
                    <a:pt x="390464" y="160167"/>
                    <a:pt x="390464" y="160057"/>
                    <a:pt x="390464" y="159925"/>
                  </a:cubicBezTo>
                  <a:moveTo>
                    <a:pt x="390464" y="160387"/>
                  </a:moveTo>
                  <a:cubicBezTo>
                    <a:pt x="390464" y="160519"/>
                    <a:pt x="390464" y="160673"/>
                    <a:pt x="390453" y="160805"/>
                  </a:cubicBezTo>
                  <a:cubicBezTo>
                    <a:pt x="390464" y="160673"/>
                    <a:pt x="390464" y="160519"/>
                    <a:pt x="390464" y="160387"/>
                  </a:cubicBezTo>
                  <a:moveTo>
                    <a:pt x="390453" y="160915"/>
                  </a:moveTo>
                  <a:cubicBezTo>
                    <a:pt x="390453" y="161026"/>
                    <a:pt x="390453" y="161136"/>
                    <a:pt x="390453" y="161246"/>
                  </a:cubicBezTo>
                  <a:cubicBezTo>
                    <a:pt x="390453" y="161136"/>
                    <a:pt x="390453" y="161026"/>
                    <a:pt x="390453" y="160915"/>
                  </a:cubicBezTo>
                  <a:moveTo>
                    <a:pt x="390453" y="161356"/>
                  </a:moveTo>
                  <a:cubicBezTo>
                    <a:pt x="390442" y="161510"/>
                    <a:pt x="390442" y="161642"/>
                    <a:pt x="390442" y="161774"/>
                  </a:cubicBezTo>
                  <a:cubicBezTo>
                    <a:pt x="390442" y="161642"/>
                    <a:pt x="390442" y="161510"/>
                    <a:pt x="390453" y="161356"/>
                  </a:cubicBezTo>
                  <a:moveTo>
                    <a:pt x="390442" y="161862"/>
                  </a:moveTo>
                  <a:cubicBezTo>
                    <a:pt x="390442" y="161994"/>
                    <a:pt x="390442" y="162104"/>
                    <a:pt x="390431" y="162215"/>
                  </a:cubicBezTo>
                  <a:cubicBezTo>
                    <a:pt x="390442" y="162104"/>
                    <a:pt x="390442" y="161994"/>
                    <a:pt x="390442" y="161862"/>
                  </a:cubicBezTo>
                  <a:moveTo>
                    <a:pt x="390431" y="162325"/>
                  </a:moveTo>
                  <a:cubicBezTo>
                    <a:pt x="390431" y="162479"/>
                    <a:pt x="390431" y="162611"/>
                    <a:pt x="390420" y="162765"/>
                  </a:cubicBezTo>
                  <a:cubicBezTo>
                    <a:pt x="390431" y="162611"/>
                    <a:pt x="390431" y="162479"/>
                    <a:pt x="390431" y="162325"/>
                  </a:cubicBezTo>
                  <a:moveTo>
                    <a:pt x="390420" y="162809"/>
                  </a:moveTo>
                  <a:cubicBezTo>
                    <a:pt x="390420" y="162941"/>
                    <a:pt x="390420" y="163073"/>
                    <a:pt x="390409" y="163183"/>
                  </a:cubicBezTo>
                  <a:cubicBezTo>
                    <a:pt x="390420" y="163073"/>
                    <a:pt x="390420" y="162941"/>
                    <a:pt x="390420" y="162809"/>
                  </a:cubicBezTo>
                  <a:moveTo>
                    <a:pt x="390409" y="163315"/>
                  </a:moveTo>
                  <a:cubicBezTo>
                    <a:pt x="390409" y="163447"/>
                    <a:pt x="390409" y="163580"/>
                    <a:pt x="390398" y="163734"/>
                  </a:cubicBezTo>
                  <a:cubicBezTo>
                    <a:pt x="390409" y="163602"/>
                    <a:pt x="390409" y="163447"/>
                    <a:pt x="390409" y="163315"/>
                  </a:cubicBezTo>
                  <a:moveTo>
                    <a:pt x="390398" y="163778"/>
                  </a:moveTo>
                  <a:cubicBezTo>
                    <a:pt x="390398" y="163910"/>
                    <a:pt x="390398" y="164020"/>
                    <a:pt x="390387" y="164152"/>
                  </a:cubicBezTo>
                  <a:cubicBezTo>
                    <a:pt x="390398" y="164020"/>
                    <a:pt x="390398" y="163910"/>
                    <a:pt x="390398" y="163778"/>
                  </a:cubicBezTo>
                  <a:moveTo>
                    <a:pt x="390387" y="164284"/>
                  </a:moveTo>
                  <a:cubicBezTo>
                    <a:pt x="390387" y="164416"/>
                    <a:pt x="390376" y="164548"/>
                    <a:pt x="390376" y="164658"/>
                  </a:cubicBezTo>
                  <a:cubicBezTo>
                    <a:pt x="390376" y="164548"/>
                    <a:pt x="390387" y="164416"/>
                    <a:pt x="390387" y="164284"/>
                  </a:cubicBezTo>
                  <a:moveTo>
                    <a:pt x="390376" y="164702"/>
                  </a:moveTo>
                  <a:cubicBezTo>
                    <a:pt x="390367" y="164857"/>
                    <a:pt x="390367" y="164989"/>
                    <a:pt x="390367" y="165121"/>
                  </a:cubicBezTo>
                  <a:cubicBezTo>
                    <a:pt x="390367" y="164989"/>
                    <a:pt x="390367" y="164857"/>
                    <a:pt x="390376" y="164702"/>
                  </a:cubicBezTo>
                  <a:moveTo>
                    <a:pt x="390356" y="165253"/>
                  </a:moveTo>
                  <a:cubicBezTo>
                    <a:pt x="390356" y="165385"/>
                    <a:pt x="390356" y="165495"/>
                    <a:pt x="390345" y="165605"/>
                  </a:cubicBezTo>
                  <a:cubicBezTo>
                    <a:pt x="390356" y="165495"/>
                    <a:pt x="390356" y="165385"/>
                    <a:pt x="390356" y="165253"/>
                  </a:cubicBezTo>
                  <a:moveTo>
                    <a:pt x="390345" y="165693"/>
                  </a:moveTo>
                  <a:cubicBezTo>
                    <a:pt x="390345" y="165825"/>
                    <a:pt x="390334" y="165957"/>
                    <a:pt x="390334" y="166089"/>
                  </a:cubicBezTo>
                  <a:cubicBezTo>
                    <a:pt x="390334" y="165957"/>
                    <a:pt x="390345" y="165825"/>
                    <a:pt x="390345" y="165693"/>
                  </a:cubicBezTo>
                  <a:moveTo>
                    <a:pt x="390323" y="166222"/>
                  </a:moveTo>
                  <a:cubicBezTo>
                    <a:pt x="390323" y="166332"/>
                    <a:pt x="390323" y="166464"/>
                    <a:pt x="390312" y="166552"/>
                  </a:cubicBezTo>
                  <a:cubicBezTo>
                    <a:pt x="390323" y="166442"/>
                    <a:pt x="390323" y="166332"/>
                    <a:pt x="390323" y="166222"/>
                  </a:cubicBezTo>
                  <a:moveTo>
                    <a:pt x="390312" y="166662"/>
                  </a:moveTo>
                  <a:cubicBezTo>
                    <a:pt x="390301" y="166794"/>
                    <a:pt x="390301" y="166926"/>
                    <a:pt x="390290" y="167080"/>
                  </a:cubicBezTo>
                  <a:cubicBezTo>
                    <a:pt x="390301" y="166926"/>
                    <a:pt x="390301" y="166794"/>
                    <a:pt x="390312" y="166662"/>
                  </a:cubicBezTo>
                  <a:moveTo>
                    <a:pt x="390290" y="167190"/>
                  </a:moveTo>
                  <a:cubicBezTo>
                    <a:pt x="390290" y="167300"/>
                    <a:pt x="390279" y="167410"/>
                    <a:pt x="390279" y="167520"/>
                  </a:cubicBezTo>
                  <a:cubicBezTo>
                    <a:pt x="390279" y="167410"/>
                    <a:pt x="390290" y="167300"/>
                    <a:pt x="390290" y="167190"/>
                  </a:cubicBezTo>
                  <a:moveTo>
                    <a:pt x="390268" y="167631"/>
                  </a:moveTo>
                  <a:cubicBezTo>
                    <a:pt x="390268" y="167763"/>
                    <a:pt x="390257" y="167917"/>
                    <a:pt x="390257" y="168049"/>
                  </a:cubicBezTo>
                  <a:cubicBezTo>
                    <a:pt x="390257" y="167917"/>
                    <a:pt x="390268" y="167763"/>
                    <a:pt x="390268" y="167631"/>
                  </a:cubicBezTo>
                  <a:moveTo>
                    <a:pt x="390246" y="168137"/>
                  </a:moveTo>
                  <a:cubicBezTo>
                    <a:pt x="390246" y="168269"/>
                    <a:pt x="390235" y="168357"/>
                    <a:pt x="390235" y="168489"/>
                  </a:cubicBezTo>
                  <a:cubicBezTo>
                    <a:pt x="390235" y="168379"/>
                    <a:pt x="390246" y="168247"/>
                    <a:pt x="390246" y="168137"/>
                  </a:cubicBezTo>
                  <a:moveTo>
                    <a:pt x="390235" y="168599"/>
                  </a:moveTo>
                  <a:cubicBezTo>
                    <a:pt x="390224" y="168731"/>
                    <a:pt x="390213" y="168864"/>
                    <a:pt x="390213" y="169018"/>
                  </a:cubicBezTo>
                  <a:cubicBezTo>
                    <a:pt x="390213" y="168864"/>
                    <a:pt x="390224" y="168731"/>
                    <a:pt x="390235" y="168599"/>
                  </a:cubicBezTo>
                  <a:moveTo>
                    <a:pt x="390202" y="169128"/>
                  </a:moveTo>
                  <a:cubicBezTo>
                    <a:pt x="390202" y="169238"/>
                    <a:pt x="390191" y="169326"/>
                    <a:pt x="390191" y="169436"/>
                  </a:cubicBezTo>
                  <a:cubicBezTo>
                    <a:pt x="390191" y="169326"/>
                    <a:pt x="390202" y="169238"/>
                    <a:pt x="390202" y="169128"/>
                  </a:cubicBezTo>
                  <a:moveTo>
                    <a:pt x="390182" y="169568"/>
                  </a:moveTo>
                  <a:cubicBezTo>
                    <a:pt x="390182" y="169700"/>
                    <a:pt x="390171" y="169854"/>
                    <a:pt x="390160" y="169986"/>
                  </a:cubicBezTo>
                  <a:cubicBezTo>
                    <a:pt x="390171" y="169832"/>
                    <a:pt x="390182" y="169700"/>
                    <a:pt x="390182" y="169568"/>
                  </a:cubicBezTo>
                  <a:moveTo>
                    <a:pt x="390160" y="170075"/>
                  </a:moveTo>
                  <a:cubicBezTo>
                    <a:pt x="390149" y="170185"/>
                    <a:pt x="390149" y="170295"/>
                    <a:pt x="390138" y="170405"/>
                  </a:cubicBezTo>
                  <a:cubicBezTo>
                    <a:pt x="390149" y="170295"/>
                    <a:pt x="390149" y="170185"/>
                    <a:pt x="390160" y="170075"/>
                  </a:cubicBezTo>
                  <a:moveTo>
                    <a:pt x="390138" y="170537"/>
                  </a:moveTo>
                  <a:cubicBezTo>
                    <a:pt x="390127" y="170669"/>
                    <a:pt x="390127" y="170801"/>
                    <a:pt x="390116" y="170911"/>
                  </a:cubicBezTo>
                  <a:cubicBezTo>
                    <a:pt x="390127" y="170801"/>
                    <a:pt x="390127" y="170669"/>
                    <a:pt x="390138" y="170537"/>
                  </a:cubicBezTo>
                  <a:moveTo>
                    <a:pt x="390105" y="171021"/>
                  </a:moveTo>
                  <a:cubicBezTo>
                    <a:pt x="390105" y="171131"/>
                    <a:pt x="390094" y="171241"/>
                    <a:pt x="390094" y="171373"/>
                  </a:cubicBezTo>
                  <a:cubicBezTo>
                    <a:pt x="390094" y="171263"/>
                    <a:pt x="390105" y="171131"/>
                    <a:pt x="390105" y="171021"/>
                  </a:cubicBezTo>
                  <a:moveTo>
                    <a:pt x="390083" y="171506"/>
                  </a:moveTo>
                  <a:cubicBezTo>
                    <a:pt x="390072" y="171616"/>
                    <a:pt x="390072" y="171726"/>
                    <a:pt x="390061" y="171836"/>
                  </a:cubicBezTo>
                  <a:cubicBezTo>
                    <a:pt x="390072" y="171726"/>
                    <a:pt x="390072" y="171616"/>
                    <a:pt x="390083" y="171506"/>
                  </a:cubicBezTo>
                  <a:moveTo>
                    <a:pt x="390061" y="171946"/>
                  </a:moveTo>
                  <a:cubicBezTo>
                    <a:pt x="390050" y="172056"/>
                    <a:pt x="390039" y="172210"/>
                    <a:pt x="390028" y="172342"/>
                  </a:cubicBezTo>
                  <a:cubicBezTo>
                    <a:pt x="390039" y="172210"/>
                    <a:pt x="390050" y="172056"/>
                    <a:pt x="390061" y="171946"/>
                  </a:cubicBezTo>
                  <a:moveTo>
                    <a:pt x="390028" y="172474"/>
                  </a:moveTo>
                  <a:cubicBezTo>
                    <a:pt x="390017" y="172584"/>
                    <a:pt x="390017" y="172672"/>
                    <a:pt x="390006" y="172783"/>
                  </a:cubicBezTo>
                  <a:cubicBezTo>
                    <a:pt x="390017" y="172694"/>
                    <a:pt x="390017" y="172584"/>
                    <a:pt x="390028" y="172474"/>
                  </a:cubicBezTo>
                  <a:moveTo>
                    <a:pt x="389995" y="172915"/>
                  </a:moveTo>
                  <a:cubicBezTo>
                    <a:pt x="389986" y="173047"/>
                    <a:pt x="389986" y="173179"/>
                    <a:pt x="389975" y="173311"/>
                  </a:cubicBezTo>
                  <a:cubicBezTo>
                    <a:pt x="389986" y="173179"/>
                    <a:pt x="389995" y="173047"/>
                    <a:pt x="389995" y="172915"/>
                  </a:cubicBezTo>
                  <a:moveTo>
                    <a:pt x="389964" y="173443"/>
                  </a:moveTo>
                  <a:cubicBezTo>
                    <a:pt x="389964" y="173531"/>
                    <a:pt x="389953" y="173641"/>
                    <a:pt x="389942" y="173751"/>
                  </a:cubicBezTo>
                  <a:cubicBezTo>
                    <a:pt x="389953" y="173641"/>
                    <a:pt x="389964" y="173531"/>
                    <a:pt x="389964" y="173443"/>
                  </a:cubicBezTo>
                  <a:moveTo>
                    <a:pt x="389942" y="173883"/>
                  </a:moveTo>
                  <a:cubicBezTo>
                    <a:pt x="389931" y="173993"/>
                    <a:pt x="389920" y="174148"/>
                    <a:pt x="389909" y="174258"/>
                  </a:cubicBezTo>
                  <a:cubicBezTo>
                    <a:pt x="389920" y="174148"/>
                    <a:pt x="389931" y="173993"/>
                    <a:pt x="389942" y="173883"/>
                  </a:cubicBezTo>
                  <a:moveTo>
                    <a:pt x="389898" y="174412"/>
                  </a:moveTo>
                  <a:cubicBezTo>
                    <a:pt x="389898" y="174500"/>
                    <a:pt x="389887" y="174588"/>
                    <a:pt x="389876" y="174698"/>
                  </a:cubicBezTo>
                  <a:cubicBezTo>
                    <a:pt x="389887" y="174588"/>
                    <a:pt x="389898" y="174500"/>
                    <a:pt x="389898" y="174412"/>
                  </a:cubicBezTo>
                  <a:moveTo>
                    <a:pt x="389865" y="174852"/>
                  </a:moveTo>
                  <a:cubicBezTo>
                    <a:pt x="389865" y="174984"/>
                    <a:pt x="389854" y="175094"/>
                    <a:pt x="389843" y="175226"/>
                  </a:cubicBezTo>
                  <a:cubicBezTo>
                    <a:pt x="389854" y="175094"/>
                    <a:pt x="389865" y="174984"/>
                    <a:pt x="389865" y="174852"/>
                  </a:cubicBezTo>
                  <a:moveTo>
                    <a:pt x="389832" y="175381"/>
                  </a:moveTo>
                  <a:cubicBezTo>
                    <a:pt x="389821" y="175469"/>
                    <a:pt x="389821" y="175557"/>
                    <a:pt x="389810" y="175645"/>
                  </a:cubicBezTo>
                  <a:cubicBezTo>
                    <a:pt x="389821" y="175557"/>
                    <a:pt x="389821" y="175469"/>
                    <a:pt x="389832" y="175381"/>
                  </a:cubicBezTo>
                  <a:moveTo>
                    <a:pt x="389801" y="175821"/>
                  </a:moveTo>
                  <a:cubicBezTo>
                    <a:pt x="389790" y="175931"/>
                    <a:pt x="389779" y="176063"/>
                    <a:pt x="389768" y="176195"/>
                  </a:cubicBezTo>
                  <a:cubicBezTo>
                    <a:pt x="389779" y="176063"/>
                    <a:pt x="389790" y="175931"/>
                    <a:pt x="389801" y="175821"/>
                  </a:cubicBezTo>
                  <a:moveTo>
                    <a:pt x="389757" y="176327"/>
                  </a:moveTo>
                  <a:cubicBezTo>
                    <a:pt x="389757" y="176415"/>
                    <a:pt x="389746" y="176525"/>
                    <a:pt x="389735" y="176614"/>
                  </a:cubicBezTo>
                  <a:cubicBezTo>
                    <a:pt x="389746" y="176503"/>
                    <a:pt x="389757" y="176437"/>
                    <a:pt x="389757" y="176327"/>
                  </a:cubicBezTo>
                  <a:moveTo>
                    <a:pt x="389724" y="176790"/>
                  </a:moveTo>
                  <a:cubicBezTo>
                    <a:pt x="389713" y="176878"/>
                    <a:pt x="389713" y="176988"/>
                    <a:pt x="389702" y="177098"/>
                  </a:cubicBezTo>
                  <a:cubicBezTo>
                    <a:pt x="389713" y="176988"/>
                    <a:pt x="389713" y="176900"/>
                    <a:pt x="389724" y="176790"/>
                  </a:cubicBezTo>
                  <a:moveTo>
                    <a:pt x="389680" y="177296"/>
                  </a:moveTo>
                  <a:cubicBezTo>
                    <a:pt x="389680" y="177384"/>
                    <a:pt x="389669" y="177472"/>
                    <a:pt x="389658" y="177560"/>
                  </a:cubicBezTo>
                  <a:cubicBezTo>
                    <a:pt x="389669" y="177472"/>
                    <a:pt x="389680" y="177384"/>
                    <a:pt x="389680" y="177296"/>
                  </a:cubicBezTo>
                  <a:moveTo>
                    <a:pt x="389647" y="177736"/>
                  </a:moveTo>
                  <a:cubicBezTo>
                    <a:pt x="389638" y="177824"/>
                    <a:pt x="389638" y="177935"/>
                    <a:pt x="389627" y="178023"/>
                  </a:cubicBezTo>
                  <a:cubicBezTo>
                    <a:pt x="389638" y="177935"/>
                    <a:pt x="389638" y="177824"/>
                    <a:pt x="389647" y="177736"/>
                  </a:cubicBezTo>
                  <a:moveTo>
                    <a:pt x="389605" y="178243"/>
                  </a:moveTo>
                  <a:cubicBezTo>
                    <a:pt x="389605" y="178331"/>
                    <a:pt x="389594" y="178441"/>
                    <a:pt x="389583" y="178529"/>
                  </a:cubicBezTo>
                  <a:cubicBezTo>
                    <a:pt x="389594" y="178441"/>
                    <a:pt x="389605" y="178331"/>
                    <a:pt x="389605" y="178243"/>
                  </a:cubicBezTo>
                  <a:moveTo>
                    <a:pt x="389572" y="178705"/>
                  </a:moveTo>
                  <a:cubicBezTo>
                    <a:pt x="389561" y="178793"/>
                    <a:pt x="389550" y="178881"/>
                    <a:pt x="389550" y="178969"/>
                  </a:cubicBezTo>
                  <a:cubicBezTo>
                    <a:pt x="389550" y="178881"/>
                    <a:pt x="389561" y="178793"/>
                    <a:pt x="389572" y="178705"/>
                  </a:cubicBezTo>
                  <a:moveTo>
                    <a:pt x="389528" y="179167"/>
                  </a:moveTo>
                  <a:cubicBezTo>
                    <a:pt x="389517" y="179277"/>
                    <a:pt x="389506" y="179388"/>
                    <a:pt x="389495" y="179476"/>
                  </a:cubicBezTo>
                  <a:cubicBezTo>
                    <a:pt x="389506" y="179388"/>
                    <a:pt x="389517" y="179277"/>
                    <a:pt x="389528" y="179167"/>
                  </a:cubicBezTo>
                  <a:moveTo>
                    <a:pt x="389484" y="179674"/>
                  </a:moveTo>
                  <a:cubicBezTo>
                    <a:pt x="389473" y="179740"/>
                    <a:pt x="389462" y="179828"/>
                    <a:pt x="389462" y="179894"/>
                  </a:cubicBezTo>
                  <a:cubicBezTo>
                    <a:pt x="389473" y="179828"/>
                    <a:pt x="389473" y="179762"/>
                    <a:pt x="389484" y="179674"/>
                  </a:cubicBezTo>
                  <a:moveTo>
                    <a:pt x="389442" y="180136"/>
                  </a:moveTo>
                  <a:cubicBezTo>
                    <a:pt x="389431" y="180224"/>
                    <a:pt x="389420" y="180334"/>
                    <a:pt x="389409" y="180444"/>
                  </a:cubicBezTo>
                  <a:cubicBezTo>
                    <a:pt x="389420" y="180334"/>
                    <a:pt x="389431" y="180224"/>
                    <a:pt x="389442" y="180136"/>
                  </a:cubicBezTo>
                  <a:moveTo>
                    <a:pt x="389398" y="180665"/>
                  </a:moveTo>
                  <a:cubicBezTo>
                    <a:pt x="389387" y="180709"/>
                    <a:pt x="389376" y="180797"/>
                    <a:pt x="389376" y="180841"/>
                  </a:cubicBezTo>
                  <a:cubicBezTo>
                    <a:pt x="389376" y="180775"/>
                    <a:pt x="389387" y="180709"/>
                    <a:pt x="389398" y="180665"/>
                  </a:cubicBezTo>
                  <a:moveTo>
                    <a:pt x="389354" y="181061"/>
                  </a:moveTo>
                  <a:cubicBezTo>
                    <a:pt x="389343" y="181171"/>
                    <a:pt x="389332" y="181281"/>
                    <a:pt x="389321" y="181391"/>
                  </a:cubicBezTo>
                  <a:cubicBezTo>
                    <a:pt x="389332" y="181281"/>
                    <a:pt x="389343" y="181171"/>
                    <a:pt x="389354" y="181061"/>
                  </a:cubicBezTo>
                  <a:moveTo>
                    <a:pt x="389299" y="181611"/>
                  </a:moveTo>
                  <a:cubicBezTo>
                    <a:pt x="389288" y="181677"/>
                    <a:pt x="389288" y="181743"/>
                    <a:pt x="389277" y="181809"/>
                  </a:cubicBezTo>
                  <a:cubicBezTo>
                    <a:pt x="389288" y="181743"/>
                    <a:pt x="389288" y="181677"/>
                    <a:pt x="389299" y="181611"/>
                  </a:cubicBezTo>
                  <a:moveTo>
                    <a:pt x="389257" y="182030"/>
                  </a:moveTo>
                  <a:cubicBezTo>
                    <a:pt x="389257" y="182118"/>
                    <a:pt x="389246" y="182206"/>
                    <a:pt x="389235" y="182294"/>
                  </a:cubicBezTo>
                  <a:cubicBezTo>
                    <a:pt x="389246" y="182206"/>
                    <a:pt x="389246" y="182118"/>
                    <a:pt x="389257" y="182030"/>
                  </a:cubicBezTo>
                  <a:moveTo>
                    <a:pt x="389202" y="182580"/>
                  </a:moveTo>
                  <a:cubicBezTo>
                    <a:pt x="389202" y="182646"/>
                    <a:pt x="389191" y="182690"/>
                    <a:pt x="389180" y="182756"/>
                  </a:cubicBezTo>
                  <a:cubicBezTo>
                    <a:pt x="389191" y="182712"/>
                    <a:pt x="389202" y="182646"/>
                    <a:pt x="389202" y="182580"/>
                  </a:cubicBezTo>
                  <a:moveTo>
                    <a:pt x="389158" y="182998"/>
                  </a:moveTo>
                  <a:cubicBezTo>
                    <a:pt x="389158" y="183042"/>
                    <a:pt x="389147" y="183108"/>
                    <a:pt x="389147" y="183152"/>
                  </a:cubicBezTo>
                  <a:cubicBezTo>
                    <a:pt x="389147" y="183108"/>
                    <a:pt x="389158" y="183042"/>
                    <a:pt x="389158" y="182998"/>
                  </a:cubicBezTo>
                  <a:moveTo>
                    <a:pt x="389103" y="183549"/>
                  </a:moveTo>
                  <a:cubicBezTo>
                    <a:pt x="389092" y="183615"/>
                    <a:pt x="389092" y="183659"/>
                    <a:pt x="389081" y="183725"/>
                  </a:cubicBezTo>
                  <a:cubicBezTo>
                    <a:pt x="389092" y="183659"/>
                    <a:pt x="389092" y="183615"/>
                    <a:pt x="389103" y="183549"/>
                  </a:cubicBezTo>
                  <a:moveTo>
                    <a:pt x="389061" y="183945"/>
                  </a:moveTo>
                  <a:cubicBezTo>
                    <a:pt x="389061" y="183989"/>
                    <a:pt x="389050" y="184055"/>
                    <a:pt x="389050" y="184099"/>
                  </a:cubicBezTo>
                  <a:cubicBezTo>
                    <a:pt x="389050" y="184055"/>
                    <a:pt x="389050" y="184011"/>
                    <a:pt x="389061" y="183945"/>
                  </a:cubicBezTo>
                  <a:moveTo>
                    <a:pt x="388995" y="184562"/>
                  </a:moveTo>
                  <a:cubicBezTo>
                    <a:pt x="388995" y="184583"/>
                    <a:pt x="388984" y="184628"/>
                    <a:pt x="388984" y="184650"/>
                  </a:cubicBezTo>
                  <a:cubicBezTo>
                    <a:pt x="388984" y="184628"/>
                    <a:pt x="388995" y="184583"/>
                    <a:pt x="388995" y="184562"/>
                  </a:cubicBezTo>
                  <a:moveTo>
                    <a:pt x="388951" y="184914"/>
                  </a:moveTo>
                  <a:cubicBezTo>
                    <a:pt x="388951" y="184958"/>
                    <a:pt x="388940" y="185002"/>
                    <a:pt x="388940" y="185046"/>
                  </a:cubicBezTo>
                  <a:cubicBezTo>
                    <a:pt x="388940" y="185002"/>
                    <a:pt x="388951" y="184958"/>
                    <a:pt x="388951" y="184914"/>
                  </a:cubicBezTo>
                  <a:moveTo>
                    <a:pt x="388885" y="185530"/>
                  </a:moveTo>
                  <a:cubicBezTo>
                    <a:pt x="388885" y="185552"/>
                    <a:pt x="388874" y="185596"/>
                    <a:pt x="388874" y="185618"/>
                  </a:cubicBezTo>
                  <a:cubicBezTo>
                    <a:pt x="388874" y="185596"/>
                    <a:pt x="388874" y="185574"/>
                    <a:pt x="388885" y="185530"/>
                  </a:cubicBezTo>
                  <a:moveTo>
                    <a:pt x="388843" y="185883"/>
                  </a:moveTo>
                  <a:cubicBezTo>
                    <a:pt x="388843" y="185927"/>
                    <a:pt x="388832" y="185949"/>
                    <a:pt x="388832" y="185993"/>
                  </a:cubicBezTo>
                  <a:cubicBezTo>
                    <a:pt x="388832" y="185949"/>
                    <a:pt x="388843" y="185927"/>
                    <a:pt x="388843" y="185883"/>
                  </a:cubicBezTo>
                  <a:moveTo>
                    <a:pt x="388766" y="186565"/>
                  </a:moveTo>
                  <a:lnTo>
                    <a:pt x="388766" y="186565"/>
                  </a:lnTo>
                  <a:lnTo>
                    <a:pt x="388766" y="186565"/>
                  </a:lnTo>
                  <a:moveTo>
                    <a:pt x="388733" y="186851"/>
                  </a:moveTo>
                  <a:cubicBezTo>
                    <a:pt x="388722" y="186895"/>
                    <a:pt x="388722" y="186917"/>
                    <a:pt x="388722" y="186939"/>
                  </a:cubicBezTo>
                  <a:cubicBezTo>
                    <a:pt x="388722" y="186917"/>
                    <a:pt x="388722" y="186895"/>
                    <a:pt x="388733" y="186851"/>
                  </a:cubicBezTo>
                  <a:moveTo>
                    <a:pt x="388614" y="187842"/>
                  </a:moveTo>
                  <a:cubicBezTo>
                    <a:pt x="388603" y="187864"/>
                    <a:pt x="388603" y="187864"/>
                    <a:pt x="388603" y="187886"/>
                  </a:cubicBezTo>
                  <a:cubicBezTo>
                    <a:pt x="388603" y="187886"/>
                    <a:pt x="388603" y="187842"/>
                    <a:pt x="388614" y="187842"/>
                  </a:cubicBezTo>
                  <a:moveTo>
                    <a:pt x="388484" y="188789"/>
                  </a:moveTo>
                  <a:cubicBezTo>
                    <a:pt x="388484" y="188811"/>
                    <a:pt x="388484" y="188855"/>
                    <a:pt x="388484" y="188855"/>
                  </a:cubicBezTo>
                  <a:cubicBezTo>
                    <a:pt x="388484" y="188833"/>
                    <a:pt x="388484" y="188811"/>
                    <a:pt x="388484" y="188789"/>
                  </a:cubicBezTo>
                </a:path>
              </a:pathLst>
            </a:custGeom>
            <a:ln w="22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9385A4C1-433F-4D03-A3DE-CBE7215DBCAE}"/>
                </a:ext>
              </a:extLst>
            </p:cNvPr>
            <p:cNvSpPr/>
            <p:nvPr/>
          </p:nvSpPr>
          <p:spPr>
            <a:xfrm flipV="1">
              <a:off x="5563273" y="2648490"/>
              <a:ext cx="531446" cy="437298"/>
            </a:xfrm>
            <a:custGeom>
              <a:avLst/>
              <a:gdLst>
                <a:gd name="connsiteX0" fmla="*/ -2505 w 389614"/>
                <a:gd name="connsiteY0" fmla="*/ -14820 h 320592"/>
                <a:gd name="connsiteX1" fmla="*/ -2507 w 389614"/>
                <a:gd name="connsiteY1" fmla="*/ -14797 h 320592"/>
                <a:gd name="connsiteX2" fmla="*/ -2505 w 389614"/>
                <a:gd name="connsiteY2" fmla="*/ -14820 h 320592"/>
                <a:gd name="connsiteX3" fmla="*/ -2545 w 389614"/>
                <a:gd name="connsiteY3" fmla="*/ -14347 h 320592"/>
                <a:gd name="connsiteX4" fmla="*/ -2548 w 389614"/>
                <a:gd name="connsiteY4" fmla="*/ -14299 h 320592"/>
                <a:gd name="connsiteX5" fmla="*/ -2545 w 389614"/>
                <a:gd name="connsiteY5" fmla="*/ -14347 h 320592"/>
                <a:gd name="connsiteX6" fmla="*/ -2583 w 389614"/>
                <a:gd name="connsiteY6" fmla="*/ -13874 h 320592"/>
                <a:gd name="connsiteX7" fmla="*/ -2588 w 389614"/>
                <a:gd name="connsiteY7" fmla="*/ -13826 h 320592"/>
                <a:gd name="connsiteX8" fmla="*/ -2583 w 389614"/>
                <a:gd name="connsiteY8" fmla="*/ -13874 h 320592"/>
                <a:gd name="connsiteX9" fmla="*/ -2623 w 389614"/>
                <a:gd name="connsiteY9" fmla="*/ -13377 h 320592"/>
                <a:gd name="connsiteX10" fmla="*/ -2626 w 389614"/>
                <a:gd name="connsiteY10" fmla="*/ -13353 h 320592"/>
                <a:gd name="connsiteX11" fmla="*/ -2623 w 389614"/>
                <a:gd name="connsiteY11" fmla="*/ -13377 h 320592"/>
                <a:gd name="connsiteX12" fmla="*/ -2661 w 389614"/>
                <a:gd name="connsiteY12" fmla="*/ -12880 h 320592"/>
                <a:gd name="connsiteX13" fmla="*/ -2663 w 389614"/>
                <a:gd name="connsiteY13" fmla="*/ -12856 h 320592"/>
                <a:gd name="connsiteX14" fmla="*/ -2661 w 389614"/>
                <a:gd name="connsiteY14" fmla="*/ -12880 h 320592"/>
                <a:gd name="connsiteX15" fmla="*/ -2839 w 389614"/>
                <a:gd name="connsiteY15" fmla="*/ -10419 h 320592"/>
                <a:gd name="connsiteX16" fmla="*/ -2839 w 389614"/>
                <a:gd name="connsiteY16" fmla="*/ -10419 h 320592"/>
                <a:gd name="connsiteX17" fmla="*/ -2839 w 389614"/>
                <a:gd name="connsiteY17" fmla="*/ -10419 h 320592"/>
                <a:gd name="connsiteX18" fmla="*/ -2869 w 389614"/>
                <a:gd name="connsiteY18" fmla="*/ -9946 h 320592"/>
                <a:gd name="connsiteX19" fmla="*/ -2874 w 389614"/>
                <a:gd name="connsiteY19" fmla="*/ -9851 h 320592"/>
                <a:gd name="connsiteX20" fmla="*/ -2869 w 389614"/>
                <a:gd name="connsiteY20" fmla="*/ -9946 h 320592"/>
                <a:gd name="connsiteX21" fmla="*/ -2898 w 389614"/>
                <a:gd name="connsiteY21" fmla="*/ -9472 h 320592"/>
                <a:gd name="connsiteX22" fmla="*/ -2905 w 389614"/>
                <a:gd name="connsiteY22" fmla="*/ -9354 h 320592"/>
                <a:gd name="connsiteX23" fmla="*/ -2898 w 389614"/>
                <a:gd name="connsiteY23" fmla="*/ -9472 h 320592"/>
                <a:gd name="connsiteX24" fmla="*/ -2929 w 389614"/>
                <a:gd name="connsiteY24" fmla="*/ -8975 h 320592"/>
                <a:gd name="connsiteX25" fmla="*/ -2936 w 389614"/>
                <a:gd name="connsiteY25" fmla="*/ -8857 h 320592"/>
                <a:gd name="connsiteX26" fmla="*/ -2929 w 389614"/>
                <a:gd name="connsiteY26" fmla="*/ -8975 h 320592"/>
                <a:gd name="connsiteX27" fmla="*/ -2957 w 389614"/>
                <a:gd name="connsiteY27" fmla="*/ -8502 h 320592"/>
                <a:gd name="connsiteX28" fmla="*/ -2962 w 389614"/>
                <a:gd name="connsiteY28" fmla="*/ -8360 h 320592"/>
                <a:gd name="connsiteX29" fmla="*/ -2957 w 389614"/>
                <a:gd name="connsiteY29" fmla="*/ -8502 h 320592"/>
                <a:gd name="connsiteX30" fmla="*/ -2983 w 389614"/>
                <a:gd name="connsiteY30" fmla="*/ -8005 h 320592"/>
                <a:gd name="connsiteX31" fmla="*/ -2990 w 389614"/>
                <a:gd name="connsiteY31" fmla="*/ -7887 h 320592"/>
                <a:gd name="connsiteX32" fmla="*/ -2983 w 389614"/>
                <a:gd name="connsiteY32" fmla="*/ -8005 h 320592"/>
                <a:gd name="connsiteX33" fmla="*/ -3009 w 389614"/>
                <a:gd name="connsiteY33" fmla="*/ -7508 h 320592"/>
                <a:gd name="connsiteX34" fmla="*/ -3016 w 389614"/>
                <a:gd name="connsiteY34" fmla="*/ -7390 h 320592"/>
                <a:gd name="connsiteX35" fmla="*/ -3009 w 389614"/>
                <a:gd name="connsiteY35" fmla="*/ -7508 h 320592"/>
                <a:gd name="connsiteX36" fmla="*/ -3037 w 389614"/>
                <a:gd name="connsiteY36" fmla="*/ -7011 h 320592"/>
                <a:gd name="connsiteX37" fmla="*/ -3042 w 389614"/>
                <a:gd name="connsiteY37" fmla="*/ -6917 h 320592"/>
                <a:gd name="connsiteX38" fmla="*/ -3037 w 389614"/>
                <a:gd name="connsiteY38" fmla="*/ -7011 h 320592"/>
                <a:gd name="connsiteX39" fmla="*/ -3063 w 389614"/>
                <a:gd name="connsiteY39" fmla="*/ -6443 h 320592"/>
                <a:gd name="connsiteX40" fmla="*/ -3066 w 389614"/>
                <a:gd name="connsiteY40" fmla="*/ -6420 h 320592"/>
                <a:gd name="connsiteX41" fmla="*/ -3063 w 389614"/>
                <a:gd name="connsiteY41" fmla="*/ -6443 h 320592"/>
                <a:gd name="connsiteX42" fmla="*/ -3134 w 389614"/>
                <a:gd name="connsiteY42" fmla="*/ -4929 h 320592"/>
                <a:gd name="connsiteX43" fmla="*/ -3137 w 389614"/>
                <a:gd name="connsiteY43" fmla="*/ -4834 h 320592"/>
                <a:gd name="connsiteX44" fmla="*/ -3134 w 389614"/>
                <a:gd name="connsiteY44" fmla="*/ -4929 h 320592"/>
                <a:gd name="connsiteX45" fmla="*/ -3153 w 389614"/>
                <a:gd name="connsiteY45" fmla="*/ -4456 h 320592"/>
                <a:gd name="connsiteX46" fmla="*/ -3158 w 389614"/>
                <a:gd name="connsiteY46" fmla="*/ -4314 h 320592"/>
                <a:gd name="connsiteX47" fmla="*/ -3153 w 389614"/>
                <a:gd name="connsiteY47" fmla="*/ -4456 h 320592"/>
                <a:gd name="connsiteX48" fmla="*/ -3172 w 389614"/>
                <a:gd name="connsiteY48" fmla="*/ -3959 h 320592"/>
                <a:gd name="connsiteX49" fmla="*/ -3179 w 389614"/>
                <a:gd name="connsiteY49" fmla="*/ -3793 h 320592"/>
                <a:gd name="connsiteX50" fmla="*/ -3172 w 389614"/>
                <a:gd name="connsiteY50" fmla="*/ -3959 h 320592"/>
                <a:gd name="connsiteX51" fmla="*/ -3191 w 389614"/>
                <a:gd name="connsiteY51" fmla="*/ -3462 h 320592"/>
                <a:gd name="connsiteX52" fmla="*/ -3196 w 389614"/>
                <a:gd name="connsiteY52" fmla="*/ -3296 h 320592"/>
                <a:gd name="connsiteX53" fmla="*/ -3191 w 389614"/>
                <a:gd name="connsiteY53" fmla="*/ -3462 h 320592"/>
                <a:gd name="connsiteX54" fmla="*/ -3208 w 389614"/>
                <a:gd name="connsiteY54" fmla="*/ -2965 h 320592"/>
                <a:gd name="connsiteX55" fmla="*/ -3212 w 389614"/>
                <a:gd name="connsiteY55" fmla="*/ -2799 h 320592"/>
                <a:gd name="connsiteX56" fmla="*/ -3208 w 389614"/>
                <a:gd name="connsiteY56" fmla="*/ -2965 h 320592"/>
                <a:gd name="connsiteX57" fmla="*/ -3224 w 389614"/>
                <a:gd name="connsiteY57" fmla="*/ -2468 h 320592"/>
                <a:gd name="connsiteX58" fmla="*/ -3229 w 389614"/>
                <a:gd name="connsiteY58" fmla="*/ -2302 h 320592"/>
                <a:gd name="connsiteX59" fmla="*/ -3224 w 389614"/>
                <a:gd name="connsiteY59" fmla="*/ -2468 h 320592"/>
                <a:gd name="connsiteX60" fmla="*/ -3241 w 389614"/>
                <a:gd name="connsiteY60" fmla="*/ -1994 h 320592"/>
                <a:gd name="connsiteX61" fmla="*/ -3246 w 389614"/>
                <a:gd name="connsiteY61" fmla="*/ -1805 h 320592"/>
                <a:gd name="connsiteX62" fmla="*/ -3241 w 389614"/>
                <a:gd name="connsiteY62" fmla="*/ -1994 h 320592"/>
                <a:gd name="connsiteX63" fmla="*/ -3255 w 389614"/>
                <a:gd name="connsiteY63" fmla="*/ -1498 h 320592"/>
                <a:gd name="connsiteX64" fmla="*/ -3260 w 389614"/>
                <a:gd name="connsiteY64" fmla="*/ -1308 h 320592"/>
                <a:gd name="connsiteX65" fmla="*/ -3255 w 389614"/>
                <a:gd name="connsiteY65" fmla="*/ -1498 h 320592"/>
                <a:gd name="connsiteX66" fmla="*/ -3267 w 389614"/>
                <a:gd name="connsiteY66" fmla="*/ -977 h 320592"/>
                <a:gd name="connsiteX67" fmla="*/ -3272 w 389614"/>
                <a:gd name="connsiteY67" fmla="*/ -811 h 320592"/>
                <a:gd name="connsiteX68" fmla="*/ -3267 w 389614"/>
                <a:gd name="connsiteY68" fmla="*/ -977 h 320592"/>
                <a:gd name="connsiteX69" fmla="*/ -3281 w 389614"/>
                <a:gd name="connsiteY69" fmla="*/ -409 h 320592"/>
                <a:gd name="connsiteX70" fmla="*/ -3286 w 389614"/>
                <a:gd name="connsiteY70" fmla="*/ -314 h 320592"/>
                <a:gd name="connsiteX71" fmla="*/ -3281 w 389614"/>
                <a:gd name="connsiteY71" fmla="*/ -409 h 320592"/>
                <a:gd name="connsiteX72" fmla="*/ -3295 w 389614"/>
                <a:gd name="connsiteY72" fmla="*/ 182 h 320592"/>
                <a:gd name="connsiteX73" fmla="*/ -3298 w 389614"/>
                <a:gd name="connsiteY73" fmla="*/ 277 h 320592"/>
                <a:gd name="connsiteX74" fmla="*/ -3295 w 389614"/>
                <a:gd name="connsiteY74" fmla="*/ 182 h 320592"/>
                <a:gd name="connsiteX75" fmla="*/ -3307 w 389614"/>
                <a:gd name="connsiteY75" fmla="*/ 679 h 320592"/>
                <a:gd name="connsiteX76" fmla="*/ -3309 w 389614"/>
                <a:gd name="connsiteY76" fmla="*/ 845 h 320592"/>
                <a:gd name="connsiteX77" fmla="*/ -3307 w 389614"/>
                <a:gd name="connsiteY77" fmla="*/ 679 h 320592"/>
                <a:gd name="connsiteX78" fmla="*/ -3317 w 389614"/>
                <a:gd name="connsiteY78" fmla="*/ 1176 h 320592"/>
                <a:gd name="connsiteX79" fmla="*/ -3319 w 389614"/>
                <a:gd name="connsiteY79" fmla="*/ 1389 h 320592"/>
                <a:gd name="connsiteX80" fmla="*/ -3317 w 389614"/>
                <a:gd name="connsiteY80" fmla="*/ 1176 h 320592"/>
                <a:gd name="connsiteX81" fmla="*/ -3324 w 389614"/>
                <a:gd name="connsiteY81" fmla="*/ 1673 h 320592"/>
                <a:gd name="connsiteX82" fmla="*/ -3328 w 389614"/>
                <a:gd name="connsiteY82" fmla="*/ 1886 h 320592"/>
                <a:gd name="connsiteX83" fmla="*/ -3324 w 389614"/>
                <a:gd name="connsiteY83" fmla="*/ 1673 h 320592"/>
                <a:gd name="connsiteX84" fmla="*/ -3333 w 389614"/>
                <a:gd name="connsiteY84" fmla="*/ 2170 h 320592"/>
                <a:gd name="connsiteX85" fmla="*/ -3336 w 389614"/>
                <a:gd name="connsiteY85" fmla="*/ 2407 h 320592"/>
                <a:gd name="connsiteX86" fmla="*/ -3333 w 389614"/>
                <a:gd name="connsiteY86" fmla="*/ 2170 h 320592"/>
                <a:gd name="connsiteX87" fmla="*/ -3338 w 389614"/>
                <a:gd name="connsiteY87" fmla="*/ 2691 h 320592"/>
                <a:gd name="connsiteX88" fmla="*/ -3340 w 389614"/>
                <a:gd name="connsiteY88" fmla="*/ 2904 h 320592"/>
                <a:gd name="connsiteX89" fmla="*/ -3338 w 389614"/>
                <a:gd name="connsiteY89" fmla="*/ 2691 h 320592"/>
                <a:gd name="connsiteX90" fmla="*/ -3345 w 389614"/>
                <a:gd name="connsiteY90" fmla="*/ 3188 h 320592"/>
                <a:gd name="connsiteX91" fmla="*/ -3347 w 389614"/>
                <a:gd name="connsiteY91" fmla="*/ 3401 h 320592"/>
                <a:gd name="connsiteX92" fmla="*/ -3345 w 389614"/>
                <a:gd name="connsiteY92" fmla="*/ 3188 h 320592"/>
                <a:gd name="connsiteX93" fmla="*/ -3350 w 389614"/>
                <a:gd name="connsiteY93" fmla="*/ 3685 h 320592"/>
                <a:gd name="connsiteX94" fmla="*/ -3350 w 389614"/>
                <a:gd name="connsiteY94" fmla="*/ 3921 h 320592"/>
                <a:gd name="connsiteX95" fmla="*/ -3350 w 389614"/>
                <a:gd name="connsiteY95" fmla="*/ 3685 h 320592"/>
                <a:gd name="connsiteX96" fmla="*/ -3352 w 389614"/>
                <a:gd name="connsiteY96" fmla="*/ 4205 h 320592"/>
                <a:gd name="connsiteX97" fmla="*/ -3354 w 389614"/>
                <a:gd name="connsiteY97" fmla="*/ 4418 h 320592"/>
                <a:gd name="connsiteX98" fmla="*/ -3352 w 389614"/>
                <a:gd name="connsiteY98" fmla="*/ 4205 h 320592"/>
                <a:gd name="connsiteX99" fmla="*/ -3354 w 389614"/>
                <a:gd name="connsiteY99" fmla="*/ 4726 h 320592"/>
                <a:gd name="connsiteX100" fmla="*/ -3357 w 389614"/>
                <a:gd name="connsiteY100" fmla="*/ 4915 h 320592"/>
                <a:gd name="connsiteX101" fmla="*/ -3354 w 389614"/>
                <a:gd name="connsiteY101" fmla="*/ 4726 h 320592"/>
                <a:gd name="connsiteX102" fmla="*/ -3357 w 389614"/>
                <a:gd name="connsiteY102" fmla="*/ 5270 h 320592"/>
                <a:gd name="connsiteX103" fmla="*/ -3359 w 389614"/>
                <a:gd name="connsiteY103" fmla="*/ 5412 h 320592"/>
                <a:gd name="connsiteX104" fmla="*/ -3357 w 389614"/>
                <a:gd name="connsiteY104" fmla="*/ 5270 h 320592"/>
                <a:gd name="connsiteX105" fmla="*/ 386255 w 389614"/>
                <a:gd name="connsiteY105" fmla="*/ 305299 h 320592"/>
                <a:gd name="connsiteX106" fmla="*/ 386243 w 389614"/>
                <a:gd name="connsiteY106" fmla="*/ 305299 h 320592"/>
                <a:gd name="connsiteX107" fmla="*/ 386255 w 389614"/>
                <a:gd name="connsiteY107" fmla="*/ 305299 h 320592"/>
                <a:gd name="connsiteX108" fmla="*/ 385765 w 389614"/>
                <a:gd name="connsiteY108" fmla="*/ 305323 h 320592"/>
                <a:gd name="connsiteX109" fmla="*/ 385689 w 389614"/>
                <a:gd name="connsiteY109" fmla="*/ 305323 h 320592"/>
                <a:gd name="connsiteX110" fmla="*/ 385765 w 389614"/>
                <a:gd name="connsiteY110" fmla="*/ 305323 h 320592"/>
                <a:gd name="connsiteX111" fmla="*/ 385242 w 389614"/>
                <a:gd name="connsiteY111" fmla="*/ 305346 h 320592"/>
                <a:gd name="connsiteX112" fmla="*/ 385133 w 389614"/>
                <a:gd name="connsiteY112" fmla="*/ 305346 h 320592"/>
                <a:gd name="connsiteX113" fmla="*/ 385242 w 389614"/>
                <a:gd name="connsiteY113" fmla="*/ 305346 h 320592"/>
                <a:gd name="connsiteX114" fmla="*/ 384700 w 389614"/>
                <a:gd name="connsiteY114" fmla="*/ 305370 h 320592"/>
                <a:gd name="connsiteX115" fmla="*/ 384589 w 389614"/>
                <a:gd name="connsiteY115" fmla="*/ 305370 h 320592"/>
                <a:gd name="connsiteX116" fmla="*/ 384700 w 389614"/>
                <a:gd name="connsiteY116" fmla="*/ 305370 h 320592"/>
                <a:gd name="connsiteX117" fmla="*/ 384156 w 389614"/>
                <a:gd name="connsiteY117" fmla="*/ 305394 h 320592"/>
                <a:gd name="connsiteX118" fmla="*/ 384035 w 389614"/>
                <a:gd name="connsiteY118" fmla="*/ 305394 h 320592"/>
                <a:gd name="connsiteX119" fmla="*/ 384156 w 389614"/>
                <a:gd name="connsiteY119" fmla="*/ 305394 h 320592"/>
                <a:gd name="connsiteX120" fmla="*/ 383600 w 389614"/>
                <a:gd name="connsiteY120" fmla="*/ 305417 h 320592"/>
                <a:gd name="connsiteX121" fmla="*/ 383524 w 389614"/>
                <a:gd name="connsiteY121" fmla="*/ 305417 h 320592"/>
                <a:gd name="connsiteX122" fmla="*/ 383600 w 389614"/>
                <a:gd name="connsiteY122" fmla="*/ 305417 h 320592"/>
                <a:gd name="connsiteX123" fmla="*/ 381011 w 389614"/>
                <a:gd name="connsiteY123" fmla="*/ 305512 h 320592"/>
                <a:gd name="connsiteX124" fmla="*/ 380893 w 389614"/>
                <a:gd name="connsiteY124" fmla="*/ 305512 h 320592"/>
                <a:gd name="connsiteX125" fmla="*/ 381011 w 389614"/>
                <a:gd name="connsiteY125" fmla="*/ 305512 h 320592"/>
                <a:gd name="connsiteX126" fmla="*/ 380500 w 389614"/>
                <a:gd name="connsiteY126" fmla="*/ 305512 h 320592"/>
                <a:gd name="connsiteX127" fmla="*/ 380325 w 389614"/>
                <a:gd name="connsiteY127" fmla="*/ 305536 h 320592"/>
                <a:gd name="connsiteX128" fmla="*/ 380500 w 389614"/>
                <a:gd name="connsiteY128" fmla="*/ 305512 h 320592"/>
                <a:gd name="connsiteX129" fmla="*/ 379967 w 389614"/>
                <a:gd name="connsiteY129" fmla="*/ 305536 h 320592"/>
                <a:gd name="connsiteX130" fmla="*/ 379759 w 389614"/>
                <a:gd name="connsiteY130" fmla="*/ 305536 h 320592"/>
                <a:gd name="connsiteX131" fmla="*/ 379967 w 389614"/>
                <a:gd name="connsiteY131" fmla="*/ 305536 h 320592"/>
                <a:gd name="connsiteX132" fmla="*/ 379423 w 389614"/>
                <a:gd name="connsiteY132" fmla="*/ 305559 h 320592"/>
                <a:gd name="connsiteX133" fmla="*/ 379206 w 389614"/>
                <a:gd name="connsiteY133" fmla="*/ 305559 h 320592"/>
                <a:gd name="connsiteX134" fmla="*/ 379423 w 389614"/>
                <a:gd name="connsiteY134" fmla="*/ 305559 h 320592"/>
                <a:gd name="connsiteX135" fmla="*/ 378858 w 389614"/>
                <a:gd name="connsiteY135" fmla="*/ 305583 h 320592"/>
                <a:gd name="connsiteX136" fmla="*/ 378649 w 389614"/>
                <a:gd name="connsiteY136" fmla="*/ 305583 h 320592"/>
                <a:gd name="connsiteX137" fmla="*/ 378858 w 389614"/>
                <a:gd name="connsiteY137" fmla="*/ 305583 h 320592"/>
                <a:gd name="connsiteX138" fmla="*/ 378292 w 389614"/>
                <a:gd name="connsiteY138" fmla="*/ 305583 h 320592"/>
                <a:gd name="connsiteX139" fmla="*/ 378108 w 389614"/>
                <a:gd name="connsiteY139" fmla="*/ 305607 h 320592"/>
                <a:gd name="connsiteX140" fmla="*/ 378292 w 389614"/>
                <a:gd name="connsiteY140" fmla="*/ 305583 h 320592"/>
                <a:gd name="connsiteX141" fmla="*/ 377736 w 389614"/>
                <a:gd name="connsiteY141" fmla="*/ 305607 h 320592"/>
                <a:gd name="connsiteX142" fmla="*/ 377563 w 389614"/>
                <a:gd name="connsiteY142" fmla="*/ 305607 h 320592"/>
                <a:gd name="connsiteX143" fmla="*/ 377736 w 389614"/>
                <a:gd name="connsiteY143" fmla="*/ 305607 h 320592"/>
                <a:gd name="connsiteX144" fmla="*/ 377182 w 389614"/>
                <a:gd name="connsiteY144" fmla="*/ 305630 h 320592"/>
                <a:gd name="connsiteX145" fmla="*/ 377073 w 389614"/>
                <a:gd name="connsiteY145" fmla="*/ 305630 h 320592"/>
                <a:gd name="connsiteX146" fmla="*/ 377182 w 389614"/>
                <a:gd name="connsiteY146" fmla="*/ 305630 h 320592"/>
                <a:gd name="connsiteX147" fmla="*/ 376191 w 389614"/>
                <a:gd name="connsiteY147" fmla="*/ 305654 h 320592"/>
                <a:gd name="connsiteX148" fmla="*/ 376094 w 389614"/>
                <a:gd name="connsiteY148" fmla="*/ 305654 h 320592"/>
                <a:gd name="connsiteX149" fmla="*/ 376191 w 389614"/>
                <a:gd name="connsiteY149" fmla="*/ 305654 h 320592"/>
                <a:gd name="connsiteX150" fmla="*/ 375767 w 389614"/>
                <a:gd name="connsiteY150" fmla="*/ 305654 h 320592"/>
                <a:gd name="connsiteX151" fmla="*/ 375528 w 389614"/>
                <a:gd name="connsiteY151" fmla="*/ 305654 h 320592"/>
                <a:gd name="connsiteX152" fmla="*/ 375767 w 389614"/>
                <a:gd name="connsiteY152" fmla="*/ 305654 h 320592"/>
                <a:gd name="connsiteX153" fmla="*/ 375223 w 389614"/>
                <a:gd name="connsiteY153" fmla="*/ 305654 h 320592"/>
                <a:gd name="connsiteX154" fmla="*/ 374963 w 389614"/>
                <a:gd name="connsiteY154" fmla="*/ 305678 h 320592"/>
                <a:gd name="connsiteX155" fmla="*/ 375223 w 389614"/>
                <a:gd name="connsiteY155" fmla="*/ 305654 h 320592"/>
                <a:gd name="connsiteX156" fmla="*/ 374669 w 389614"/>
                <a:gd name="connsiteY156" fmla="*/ 305678 h 320592"/>
                <a:gd name="connsiteX157" fmla="*/ 374397 w 389614"/>
                <a:gd name="connsiteY157" fmla="*/ 305678 h 320592"/>
                <a:gd name="connsiteX158" fmla="*/ 374669 w 389614"/>
                <a:gd name="connsiteY158" fmla="*/ 305678 h 320592"/>
                <a:gd name="connsiteX159" fmla="*/ 374092 w 389614"/>
                <a:gd name="connsiteY159" fmla="*/ 305678 h 320592"/>
                <a:gd name="connsiteX160" fmla="*/ 373832 w 389614"/>
                <a:gd name="connsiteY160" fmla="*/ 305701 h 320592"/>
                <a:gd name="connsiteX161" fmla="*/ 374092 w 389614"/>
                <a:gd name="connsiteY161" fmla="*/ 305678 h 320592"/>
                <a:gd name="connsiteX162" fmla="*/ 373538 w 389614"/>
                <a:gd name="connsiteY162" fmla="*/ 305701 h 320592"/>
                <a:gd name="connsiteX163" fmla="*/ 373266 w 389614"/>
                <a:gd name="connsiteY163" fmla="*/ 305701 h 320592"/>
                <a:gd name="connsiteX164" fmla="*/ 373538 w 389614"/>
                <a:gd name="connsiteY164" fmla="*/ 305701 h 320592"/>
                <a:gd name="connsiteX165" fmla="*/ 372972 w 389614"/>
                <a:gd name="connsiteY165" fmla="*/ 305701 h 320592"/>
                <a:gd name="connsiteX166" fmla="*/ 372679 w 389614"/>
                <a:gd name="connsiteY166" fmla="*/ 305725 h 320592"/>
                <a:gd name="connsiteX167" fmla="*/ 372972 w 389614"/>
                <a:gd name="connsiteY167" fmla="*/ 305701 h 320592"/>
                <a:gd name="connsiteX168" fmla="*/ 372416 w 389614"/>
                <a:gd name="connsiteY168" fmla="*/ 305725 h 320592"/>
                <a:gd name="connsiteX169" fmla="*/ 372102 w 389614"/>
                <a:gd name="connsiteY169" fmla="*/ 305725 h 320592"/>
                <a:gd name="connsiteX170" fmla="*/ 372416 w 389614"/>
                <a:gd name="connsiteY170" fmla="*/ 305725 h 320592"/>
                <a:gd name="connsiteX171" fmla="*/ 371839 w 389614"/>
                <a:gd name="connsiteY171" fmla="*/ 305725 h 320592"/>
                <a:gd name="connsiteX172" fmla="*/ 371482 w 389614"/>
                <a:gd name="connsiteY172" fmla="*/ 305725 h 320592"/>
                <a:gd name="connsiteX173" fmla="*/ 371839 w 389614"/>
                <a:gd name="connsiteY173" fmla="*/ 305725 h 320592"/>
                <a:gd name="connsiteX174" fmla="*/ 371285 w 389614"/>
                <a:gd name="connsiteY174" fmla="*/ 305725 h 320592"/>
                <a:gd name="connsiteX175" fmla="*/ 370729 w 389614"/>
                <a:gd name="connsiteY175" fmla="*/ 305749 h 320592"/>
                <a:gd name="connsiteX176" fmla="*/ 371285 w 389614"/>
                <a:gd name="connsiteY176" fmla="*/ 305725 h 320592"/>
                <a:gd name="connsiteX177" fmla="*/ 370545 w 389614"/>
                <a:gd name="connsiteY177" fmla="*/ 305749 h 320592"/>
                <a:gd name="connsiteX178" fmla="*/ 370142 w 389614"/>
                <a:gd name="connsiteY178" fmla="*/ 305749 h 320592"/>
                <a:gd name="connsiteX179" fmla="*/ 370545 w 389614"/>
                <a:gd name="connsiteY179" fmla="*/ 305749 h 320592"/>
                <a:gd name="connsiteX180" fmla="*/ 369937 w 389614"/>
                <a:gd name="connsiteY180" fmla="*/ 305749 h 320592"/>
                <a:gd name="connsiteX181" fmla="*/ 369589 w 389614"/>
                <a:gd name="connsiteY181" fmla="*/ 305749 h 320592"/>
                <a:gd name="connsiteX182" fmla="*/ 369937 w 389614"/>
                <a:gd name="connsiteY182" fmla="*/ 305749 h 320592"/>
                <a:gd name="connsiteX183" fmla="*/ 369328 w 389614"/>
                <a:gd name="connsiteY183" fmla="*/ 305749 h 320592"/>
                <a:gd name="connsiteX184" fmla="*/ 369023 w 389614"/>
                <a:gd name="connsiteY184" fmla="*/ 305749 h 320592"/>
                <a:gd name="connsiteX185" fmla="*/ 369328 w 389614"/>
                <a:gd name="connsiteY185" fmla="*/ 305749 h 320592"/>
                <a:gd name="connsiteX186" fmla="*/ 368772 w 389614"/>
                <a:gd name="connsiteY186" fmla="*/ 305749 h 320592"/>
                <a:gd name="connsiteX187" fmla="*/ 368446 w 389614"/>
                <a:gd name="connsiteY187" fmla="*/ 305772 h 320592"/>
                <a:gd name="connsiteX188" fmla="*/ 368772 w 389614"/>
                <a:gd name="connsiteY188" fmla="*/ 305749 h 320592"/>
                <a:gd name="connsiteX189" fmla="*/ 368207 w 389614"/>
                <a:gd name="connsiteY189" fmla="*/ 305772 h 320592"/>
                <a:gd name="connsiteX190" fmla="*/ 367859 w 389614"/>
                <a:gd name="connsiteY190" fmla="*/ 305772 h 320592"/>
                <a:gd name="connsiteX191" fmla="*/ 368207 w 389614"/>
                <a:gd name="connsiteY191" fmla="*/ 305772 h 320592"/>
                <a:gd name="connsiteX192" fmla="*/ 367629 w 389614"/>
                <a:gd name="connsiteY192" fmla="*/ 305772 h 320592"/>
                <a:gd name="connsiteX193" fmla="*/ 367293 w 389614"/>
                <a:gd name="connsiteY193" fmla="*/ 305772 h 320592"/>
                <a:gd name="connsiteX194" fmla="*/ 367629 w 389614"/>
                <a:gd name="connsiteY194" fmla="*/ 305772 h 320592"/>
                <a:gd name="connsiteX195" fmla="*/ 367054 w 389614"/>
                <a:gd name="connsiteY195" fmla="*/ 305772 h 320592"/>
                <a:gd name="connsiteX196" fmla="*/ 366704 w 389614"/>
                <a:gd name="connsiteY196" fmla="*/ 305772 h 320592"/>
                <a:gd name="connsiteX197" fmla="*/ 367054 w 389614"/>
                <a:gd name="connsiteY197" fmla="*/ 305772 h 320592"/>
                <a:gd name="connsiteX198" fmla="*/ 366489 w 389614"/>
                <a:gd name="connsiteY198" fmla="*/ 305772 h 320592"/>
                <a:gd name="connsiteX199" fmla="*/ 366084 w 389614"/>
                <a:gd name="connsiteY199" fmla="*/ 305772 h 320592"/>
                <a:gd name="connsiteX200" fmla="*/ 366489 w 389614"/>
                <a:gd name="connsiteY200" fmla="*/ 305772 h 320592"/>
                <a:gd name="connsiteX201" fmla="*/ 365921 w 389614"/>
                <a:gd name="connsiteY201" fmla="*/ 305772 h 320592"/>
                <a:gd name="connsiteX202" fmla="*/ 365346 w 389614"/>
                <a:gd name="connsiteY202" fmla="*/ 305772 h 320592"/>
                <a:gd name="connsiteX203" fmla="*/ 365921 w 389614"/>
                <a:gd name="connsiteY203" fmla="*/ 305772 h 32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89614" h="320592">
                  <a:moveTo>
                    <a:pt x="-2505" y="-14820"/>
                  </a:moveTo>
                  <a:cubicBezTo>
                    <a:pt x="-2505" y="-14820"/>
                    <a:pt x="-2507" y="-14820"/>
                    <a:pt x="-2507" y="-14797"/>
                  </a:cubicBezTo>
                  <a:cubicBezTo>
                    <a:pt x="-2507" y="-14820"/>
                    <a:pt x="-2505" y="-14820"/>
                    <a:pt x="-2505" y="-14820"/>
                  </a:cubicBezTo>
                  <a:moveTo>
                    <a:pt x="-2545" y="-14347"/>
                  </a:moveTo>
                  <a:cubicBezTo>
                    <a:pt x="-2545" y="-14347"/>
                    <a:pt x="-2548" y="-14323"/>
                    <a:pt x="-2548" y="-14299"/>
                  </a:cubicBezTo>
                  <a:cubicBezTo>
                    <a:pt x="-2548" y="-14323"/>
                    <a:pt x="-2545" y="-14347"/>
                    <a:pt x="-2545" y="-14347"/>
                  </a:cubicBezTo>
                  <a:moveTo>
                    <a:pt x="-2583" y="-13874"/>
                  </a:moveTo>
                  <a:cubicBezTo>
                    <a:pt x="-2585" y="-13850"/>
                    <a:pt x="-2588" y="-13850"/>
                    <a:pt x="-2588" y="-13826"/>
                  </a:cubicBezTo>
                  <a:cubicBezTo>
                    <a:pt x="-2588" y="-13850"/>
                    <a:pt x="-2585" y="-13850"/>
                    <a:pt x="-2583" y="-13874"/>
                  </a:cubicBezTo>
                  <a:moveTo>
                    <a:pt x="-2623" y="-13377"/>
                  </a:moveTo>
                  <a:cubicBezTo>
                    <a:pt x="-2626" y="-13377"/>
                    <a:pt x="-2626" y="-13353"/>
                    <a:pt x="-2626" y="-13353"/>
                  </a:cubicBezTo>
                  <a:cubicBezTo>
                    <a:pt x="-2626" y="-13353"/>
                    <a:pt x="-2623" y="-13377"/>
                    <a:pt x="-2623" y="-13377"/>
                  </a:cubicBezTo>
                  <a:moveTo>
                    <a:pt x="-2661" y="-12880"/>
                  </a:moveTo>
                  <a:cubicBezTo>
                    <a:pt x="-2661" y="-12880"/>
                    <a:pt x="-2663" y="-12856"/>
                    <a:pt x="-2663" y="-12856"/>
                  </a:cubicBezTo>
                  <a:cubicBezTo>
                    <a:pt x="-2663" y="-12880"/>
                    <a:pt x="-2663" y="-12880"/>
                    <a:pt x="-2661" y="-12880"/>
                  </a:cubicBezTo>
                  <a:moveTo>
                    <a:pt x="-2839" y="-10419"/>
                  </a:moveTo>
                  <a:lnTo>
                    <a:pt x="-2839" y="-10419"/>
                  </a:lnTo>
                  <a:lnTo>
                    <a:pt x="-2839" y="-10419"/>
                  </a:lnTo>
                  <a:moveTo>
                    <a:pt x="-2869" y="-9946"/>
                  </a:moveTo>
                  <a:cubicBezTo>
                    <a:pt x="-2869" y="-9922"/>
                    <a:pt x="-2872" y="-9898"/>
                    <a:pt x="-2874" y="-9851"/>
                  </a:cubicBezTo>
                  <a:cubicBezTo>
                    <a:pt x="-2872" y="-9875"/>
                    <a:pt x="-2869" y="-9922"/>
                    <a:pt x="-2869" y="-9946"/>
                  </a:cubicBezTo>
                  <a:moveTo>
                    <a:pt x="-2898" y="-9472"/>
                  </a:moveTo>
                  <a:cubicBezTo>
                    <a:pt x="-2900" y="-9425"/>
                    <a:pt x="-2902" y="-9401"/>
                    <a:pt x="-2905" y="-9354"/>
                  </a:cubicBezTo>
                  <a:cubicBezTo>
                    <a:pt x="-2902" y="-9378"/>
                    <a:pt x="-2900" y="-9425"/>
                    <a:pt x="-2898" y="-9472"/>
                  </a:cubicBezTo>
                  <a:moveTo>
                    <a:pt x="-2929" y="-8975"/>
                  </a:moveTo>
                  <a:cubicBezTo>
                    <a:pt x="-2929" y="-8952"/>
                    <a:pt x="-2931" y="-8904"/>
                    <a:pt x="-2936" y="-8857"/>
                  </a:cubicBezTo>
                  <a:cubicBezTo>
                    <a:pt x="-2931" y="-8904"/>
                    <a:pt x="-2929" y="-8928"/>
                    <a:pt x="-2929" y="-8975"/>
                  </a:cubicBezTo>
                  <a:moveTo>
                    <a:pt x="-2957" y="-8502"/>
                  </a:moveTo>
                  <a:cubicBezTo>
                    <a:pt x="-2959" y="-8455"/>
                    <a:pt x="-2959" y="-8407"/>
                    <a:pt x="-2962" y="-8360"/>
                  </a:cubicBezTo>
                  <a:cubicBezTo>
                    <a:pt x="-2959" y="-8407"/>
                    <a:pt x="-2959" y="-8455"/>
                    <a:pt x="-2957" y="-8502"/>
                  </a:cubicBezTo>
                  <a:moveTo>
                    <a:pt x="-2983" y="-8005"/>
                  </a:moveTo>
                  <a:cubicBezTo>
                    <a:pt x="-2985" y="-7958"/>
                    <a:pt x="-2988" y="-7910"/>
                    <a:pt x="-2990" y="-7887"/>
                  </a:cubicBezTo>
                  <a:cubicBezTo>
                    <a:pt x="-2988" y="-7934"/>
                    <a:pt x="-2985" y="-7958"/>
                    <a:pt x="-2983" y="-8005"/>
                  </a:cubicBezTo>
                  <a:moveTo>
                    <a:pt x="-3009" y="-7508"/>
                  </a:moveTo>
                  <a:cubicBezTo>
                    <a:pt x="-3014" y="-7484"/>
                    <a:pt x="-3014" y="-7437"/>
                    <a:pt x="-3016" y="-7390"/>
                  </a:cubicBezTo>
                  <a:cubicBezTo>
                    <a:pt x="-3014" y="-7437"/>
                    <a:pt x="-3014" y="-7484"/>
                    <a:pt x="-3009" y="-7508"/>
                  </a:cubicBezTo>
                  <a:moveTo>
                    <a:pt x="-3037" y="-7011"/>
                  </a:moveTo>
                  <a:cubicBezTo>
                    <a:pt x="-3037" y="-6964"/>
                    <a:pt x="-3040" y="-6940"/>
                    <a:pt x="-3042" y="-6917"/>
                  </a:cubicBezTo>
                  <a:cubicBezTo>
                    <a:pt x="-3040" y="-6940"/>
                    <a:pt x="-3037" y="-6964"/>
                    <a:pt x="-3037" y="-7011"/>
                  </a:cubicBezTo>
                  <a:moveTo>
                    <a:pt x="-3063" y="-6443"/>
                  </a:moveTo>
                  <a:cubicBezTo>
                    <a:pt x="-3063" y="-6443"/>
                    <a:pt x="-3063" y="-6420"/>
                    <a:pt x="-3066" y="-6420"/>
                  </a:cubicBezTo>
                  <a:lnTo>
                    <a:pt x="-3063" y="-6443"/>
                  </a:lnTo>
                  <a:moveTo>
                    <a:pt x="-3134" y="-4929"/>
                  </a:moveTo>
                  <a:cubicBezTo>
                    <a:pt x="-3134" y="-4905"/>
                    <a:pt x="-3134" y="-4858"/>
                    <a:pt x="-3137" y="-4834"/>
                  </a:cubicBezTo>
                  <a:cubicBezTo>
                    <a:pt x="-3137" y="-4858"/>
                    <a:pt x="-3134" y="-4905"/>
                    <a:pt x="-3134" y="-4929"/>
                  </a:cubicBezTo>
                  <a:moveTo>
                    <a:pt x="-3153" y="-4456"/>
                  </a:moveTo>
                  <a:cubicBezTo>
                    <a:pt x="-3156" y="-4408"/>
                    <a:pt x="-3158" y="-4361"/>
                    <a:pt x="-3158" y="-4314"/>
                  </a:cubicBezTo>
                  <a:cubicBezTo>
                    <a:pt x="-3158" y="-4337"/>
                    <a:pt x="-3156" y="-4408"/>
                    <a:pt x="-3153" y="-4456"/>
                  </a:cubicBezTo>
                  <a:moveTo>
                    <a:pt x="-3172" y="-3959"/>
                  </a:moveTo>
                  <a:cubicBezTo>
                    <a:pt x="-3175" y="-3911"/>
                    <a:pt x="-3177" y="-3840"/>
                    <a:pt x="-3179" y="-3793"/>
                  </a:cubicBezTo>
                  <a:cubicBezTo>
                    <a:pt x="-3177" y="-3864"/>
                    <a:pt x="-3175" y="-3888"/>
                    <a:pt x="-3172" y="-3959"/>
                  </a:cubicBezTo>
                  <a:moveTo>
                    <a:pt x="-3191" y="-3462"/>
                  </a:moveTo>
                  <a:cubicBezTo>
                    <a:pt x="-3194" y="-3414"/>
                    <a:pt x="-3194" y="-3343"/>
                    <a:pt x="-3196" y="-3296"/>
                  </a:cubicBezTo>
                  <a:cubicBezTo>
                    <a:pt x="-3194" y="-3343"/>
                    <a:pt x="-3194" y="-3414"/>
                    <a:pt x="-3191" y="-3462"/>
                  </a:cubicBezTo>
                  <a:moveTo>
                    <a:pt x="-3208" y="-2965"/>
                  </a:moveTo>
                  <a:cubicBezTo>
                    <a:pt x="-3210" y="-2917"/>
                    <a:pt x="-3212" y="-2870"/>
                    <a:pt x="-3212" y="-2799"/>
                  </a:cubicBezTo>
                  <a:cubicBezTo>
                    <a:pt x="-3212" y="-2847"/>
                    <a:pt x="-3210" y="-2917"/>
                    <a:pt x="-3208" y="-2965"/>
                  </a:cubicBezTo>
                  <a:moveTo>
                    <a:pt x="-3224" y="-2468"/>
                  </a:moveTo>
                  <a:cubicBezTo>
                    <a:pt x="-3227" y="-2421"/>
                    <a:pt x="-3229" y="-2349"/>
                    <a:pt x="-3229" y="-2302"/>
                  </a:cubicBezTo>
                  <a:cubicBezTo>
                    <a:pt x="-3229" y="-2349"/>
                    <a:pt x="-3227" y="-2421"/>
                    <a:pt x="-3224" y="-2468"/>
                  </a:cubicBezTo>
                  <a:moveTo>
                    <a:pt x="-3241" y="-1994"/>
                  </a:moveTo>
                  <a:cubicBezTo>
                    <a:pt x="-3241" y="-1924"/>
                    <a:pt x="-3243" y="-1853"/>
                    <a:pt x="-3246" y="-1805"/>
                  </a:cubicBezTo>
                  <a:cubicBezTo>
                    <a:pt x="-3243" y="-1853"/>
                    <a:pt x="-3241" y="-1924"/>
                    <a:pt x="-3241" y="-1994"/>
                  </a:cubicBezTo>
                  <a:moveTo>
                    <a:pt x="-3255" y="-1498"/>
                  </a:moveTo>
                  <a:cubicBezTo>
                    <a:pt x="-3255" y="-1427"/>
                    <a:pt x="-3257" y="-1379"/>
                    <a:pt x="-3260" y="-1308"/>
                  </a:cubicBezTo>
                  <a:cubicBezTo>
                    <a:pt x="-3257" y="-1356"/>
                    <a:pt x="-3255" y="-1427"/>
                    <a:pt x="-3255" y="-1498"/>
                  </a:cubicBezTo>
                  <a:moveTo>
                    <a:pt x="-3267" y="-977"/>
                  </a:moveTo>
                  <a:cubicBezTo>
                    <a:pt x="-3269" y="-930"/>
                    <a:pt x="-3272" y="-859"/>
                    <a:pt x="-3272" y="-811"/>
                  </a:cubicBezTo>
                  <a:cubicBezTo>
                    <a:pt x="-3272" y="-859"/>
                    <a:pt x="-3269" y="-930"/>
                    <a:pt x="-3267" y="-977"/>
                  </a:cubicBezTo>
                  <a:moveTo>
                    <a:pt x="-3281" y="-409"/>
                  </a:moveTo>
                  <a:cubicBezTo>
                    <a:pt x="-3283" y="-385"/>
                    <a:pt x="-3283" y="-338"/>
                    <a:pt x="-3286" y="-314"/>
                  </a:cubicBezTo>
                  <a:cubicBezTo>
                    <a:pt x="-3283" y="-338"/>
                    <a:pt x="-3283" y="-385"/>
                    <a:pt x="-3281" y="-409"/>
                  </a:cubicBezTo>
                  <a:moveTo>
                    <a:pt x="-3295" y="182"/>
                  </a:moveTo>
                  <a:cubicBezTo>
                    <a:pt x="-3298" y="206"/>
                    <a:pt x="-3298" y="254"/>
                    <a:pt x="-3298" y="277"/>
                  </a:cubicBezTo>
                  <a:cubicBezTo>
                    <a:pt x="-3298" y="254"/>
                    <a:pt x="-3298" y="206"/>
                    <a:pt x="-3295" y="182"/>
                  </a:cubicBezTo>
                  <a:moveTo>
                    <a:pt x="-3307" y="679"/>
                  </a:moveTo>
                  <a:cubicBezTo>
                    <a:pt x="-3307" y="750"/>
                    <a:pt x="-3309" y="798"/>
                    <a:pt x="-3309" y="845"/>
                  </a:cubicBezTo>
                  <a:cubicBezTo>
                    <a:pt x="-3307" y="798"/>
                    <a:pt x="-3307" y="750"/>
                    <a:pt x="-3307" y="679"/>
                  </a:cubicBezTo>
                  <a:moveTo>
                    <a:pt x="-3317" y="1176"/>
                  </a:moveTo>
                  <a:cubicBezTo>
                    <a:pt x="-3317" y="1247"/>
                    <a:pt x="-3319" y="1318"/>
                    <a:pt x="-3319" y="1389"/>
                  </a:cubicBezTo>
                  <a:cubicBezTo>
                    <a:pt x="-3319" y="1318"/>
                    <a:pt x="-3317" y="1247"/>
                    <a:pt x="-3317" y="1176"/>
                  </a:cubicBezTo>
                  <a:moveTo>
                    <a:pt x="-3324" y="1673"/>
                  </a:moveTo>
                  <a:cubicBezTo>
                    <a:pt x="-3326" y="1744"/>
                    <a:pt x="-3326" y="1815"/>
                    <a:pt x="-3328" y="1886"/>
                  </a:cubicBezTo>
                  <a:cubicBezTo>
                    <a:pt x="-3326" y="1815"/>
                    <a:pt x="-3326" y="1744"/>
                    <a:pt x="-3324" y="1673"/>
                  </a:cubicBezTo>
                  <a:moveTo>
                    <a:pt x="-3333" y="2170"/>
                  </a:moveTo>
                  <a:cubicBezTo>
                    <a:pt x="-3333" y="2241"/>
                    <a:pt x="-3333" y="2312"/>
                    <a:pt x="-3336" y="2407"/>
                  </a:cubicBezTo>
                  <a:cubicBezTo>
                    <a:pt x="-3333" y="2312"/>
                    <a:pt x="-3333" y="2265"/>
                    <a:pt x="-3333" y="2170"/>
                  </a:cubicBezTo>
                  <a:moveTo>
                    <a:pt x="-3338" y="2691"/>
                  </a:moveTo>
                  <a:cubicBezTo>
                    <a:pt x="-3340" y="2762"/>
                    <a:pt x="-3340" y="2833"/>
                    <a:pt x="-3340" y="2904"/>
                  </a:cubicBezTo>
                  <a:cubicBezTo>
                    <a:pt x="-3340" y="2833"/>
                    <a:pt x="-3340" y="2762"/>
                    <a:pt x="-3338" y="2691"/>
                  </a:cubicBezTo>
                  <a:moveTo>
                    <a:pt x="-3345" y="3188"/>
                  </a:moveTo>
                  <a:cubicBezTo>
                    <a:pt x="-3345" y="3259"/>
                    <a:pt x="-3345" y="3330"/>
                    <a:pt x="-3347" y="3401"/>
                  </a:cubicBezTo>
                  <a:cubicBezTo>
                    <a:pt x="-3345" y="3330"/>
                    <a:pt x="-3345" y="3259"/>
                    <a:pt x="-3345" y="3188"/>
                  </a:cubicBezTo>
                  <a:moveTo>
                    <a:pt x="-3350" y="3685"/>
                  </a:moveTo>
                  <a:cubicBezTo>
                    <a:pt x="-3350" y="3756"/>
                    <a:pt x="-3350" y="3850"/>
                    <a:pt x="-3350" y="3921"/>
                  </a:cubicBezTo>
                  <a:cubicBezTo>
                    <a:pt x="-3350" y="3850"/>
                    <a:pt x="-3350" y="3756"/>
                    <a:pt x="-3350" y="3685"/>
                  </a:cubicBezTo>
                  <a:moveTo>
                    <a:pt x="-3352" y="4205"/>
                  </a:moveTo>
                  <a:cubicBezTo>
                    <a:pt x="-3352" y="4276"/>
                    <a:pt x="-3354" y="4347"/>
                    <a:pt x="-3354" y="4418"/>
                  </a:cubicBezTo>
                  <a:cubicBezTo>
                    <a:pt x="-3354" y="4347"/>
                    <a:pt x="-3352" y="4276"/>
                    <a:pt x="-3352" y="4205"/>
                  </a:cubicBezTo>
                  <a:moveTo>
                    <a:pt x="-3354" y="4726"/>
                  </a:moveTo>
                  <a:cubicBezTo>
                    <a:pt x="-3357" y="4797"/>
                    <a:pt x="-3357" y="4844"/>
                    <a:pt x="-3357" y="4915"/>
                  </a:cubicBezTo>
                  <a:cubicBezTo>
                    <a:pt x="-3357" y="4844"/>
                    <a:pt x="-3357" y="4773"/>
                    <a:pt x="-3354" y="4726"/>
                  </a:cubicBezTo>
                  <a:moveTo>
                    <a:pt x="-3357" y="5270"/>
                  </a:moveTo>
                  <a:cubicBezTo>
                    <a:pt x="-3357" y="5317"/>
                    <a:pt x="-3359" y="5365"/>
                    <a:pt x="-3359" y="5412"/>
                  </a:cubicBezTo>
                  <a:cubicBezTo>
                    <a:pt x="-3359" y="5365"/>
                    <a:pt x="-3357" y="5317"/>
                    <a:pt x="-3357" y="5270"/>
                  </a:cubicBezTo>
                  <a:moveTo>
                    <a:pt x="386255" y="305299"/>
                  </a:moveTo>
                  <a:cubicBezTo>
                    <a:pt x="386243" y="305299"/>
                    <a:pt x="386255" y="305299"/>
                    <a:pt x="386243" y="305299"/>
                  </a:cubicBezTo>
                  <a:lnTo>
                    <a:pt x="386255" y="305299"/>
                  </a:lnTo>
                  <a:moveTo>
                    <a:pt x="385765" y="305323"/>
                  </a:moveTo>
                  <a:cubicBezTo>
                    <a:pt x="385744" y="305323"/>
                    <a:pt x="385711" y="305323"/>
                    <a:pt x="385689" y="305323"/>
                  </a:cubicBezTo>
                  <a:cubicBezTo>
                    <a:pt x="385711" y="305323"/>
                    <a:pt x="385744" y="305323"/>
                    <a:pt x="385765" y="305323"/>
                  </a:cubicBezTo>
                  <a:moveTo>
                    <a:pt x="385242" y="305346"/>
                  </a:moveTo>
                  <a:cubicBezTo>
                    <a:pt x="385211" y="305346"/>
                    <a:pt x="385166" y="305346"/>
                    <a:pt x="385133" y="305346"/>
                  </a:cubicBezTo>
                  <a:cubicBezTo>
                    <a:pt x="385166" y="305346"/>
                    <a:pt x="385211" y="305346"/>
                    <a:pt x="385242" y="305346"/>
                  </a:cubicBezTo>
                  <a:moveTo>
                    <a:pt x="384700" y="305370"/>
                  </a:moveTo>
                  <a:cubicBezTo>
                    <a:pt x="384655" y="305370"/>
                    <a:pt x="384622" y="305370"/>
                    <a:pt x="384589" y="305370"/>
                  </a:cubicBezTo>
                  <a:cubicBezTo>
                    <a:pt x="384622" y="305370"/>
                    <a:pt x="384667" y="305370"/>
                    <a:pt x="384700" y="305370"/>
                  </a:cubicBezTo>
                  <a:moveTo>
                    <a:pt x="384156" y="305394"/>
                  </a:moveTo>
                  <a:cubicBezTo>
                    <a:pt x="384101" y="305394"/>
                    <a:pt x="384090" y="305394"/>
                    <a:pt x="384035" y="305394"/>
                  </a:cubicBezTo>
                  <a:cubicBezTo>
                    <a:pt x="384078" y="305394"/>
                    <a:pt x="384123" y="305394"/>
                    <a:pt x="384156" y="305394"/>
                  </a:cubicBezTo>
                  <a:moveTo>
                    <a:pt x="383600" y="305417"/>
                  </a:moveTo>
                  <a:cubicBezTo>
                    <a:pt x="383579" y="305417"/>
                    <a:pt x="383557" y="305417"/>
                    <a:pt x="383524" y="305417"/>
                  </a:cubicBezTo>
                  <a:cubicBezTo>
                    <a:pt x="383557" y="305417"/>
                    <a:pt x="383579" y="305417"/>
                    <a:pt x="383600" y="305417"/>
                  </a:cubicBezTo>
                  <a:moveTo>
                    <a:pt x="381011" y="305512"/>
                  </a:moveTo>
                  <a:cubicBezTo>
                    <a:pt x="380978" y="305512"/>
                    <a:pt x="380923" y="305512"/>
                    <a:pt x="380893" y="305512"/>
                  </a:cubicBezTo>
                  <a:cubicBezTo>
                    <a:pt x="380923" y="305512"/>
                    <a:pt x="380968" y="305512"/>
                    <a:pt x="381011" y="305512"/>
                  </a:cubicBezTo>
                  <a:moveTo>
                    <a:pt x="380500" y="305512"/>
                  </a:moveTo>
                  <a:cubicBezTo>
                    <a:pt x="380445" y="305536"/>
                    <a:pt x="380379" y="305536"/>
                    <a:pt x="380325" y="305536"/>
                  </a:cubicBezTo>
                  <a:cubicBezTo>
                    <a:pt x="380391" y="305536"/>
                    <a:pt x="380445" y="305536"/>
                    <a:pt x="380500" y="305512"/>
                  </a:cubicBezTo>
                  <a:moveTo>
                    <a:pt x="379967" y="305536"/>
                  </a:moveTo>
                  <a:cubicBezTo>
                    <a:pt x="379889" y="305536"/>
                    <a:pt x="379835" y="305536"/>
                    <a:pt x="379759" y="305536"/>
                  </a:cubicBezTo>
                  <a:cubicBezTo>
                    <a:pt x="379826" y="305536"/>
                    <a:pt x="379901" y="305536"/>
                    <a:pt x="379967" y="305536"/>
                  </a:cubicBezTo>
                  <a:moveTo>
                    <a:pt x="379423" y="305559"/>
                  </a:moveTo>
                  <a:cubicBezTo>
                    <a:pt x="379348" y="305559"/>
                    <a:pt x="379269" y="305559"/>
                    <a:pt x="379206" y="305559"/>
                  </a:cubicBezTo>
                  <a:cubicBezTo>
                    <a:pt x="379269" y="305559"/>
                    <a:pt x="379348" y="305559"/>
                    <a:pt x="379423" y="305559"/>
                  </a:cubicBezTo>
                  <a:moveTo>
                    <a:pt x="378858" y="305583"/>
                  </a:moveTo>
                  <a:cubicBezTo>
                    <a:pt x="378782" y="305583"/>
                    <a:pt x="378728" y="305583"/>
                    <a:pt x="378649" y="305583"/>
                  </a:cubicBezTo>
                  <a:cubicBezTo>
                    <a:pt x="378716" y="305583"/>
                    <a:pt x="378791" y="305583"/>
                    <a:pt x="378858" y="305583"/>
                  </a:cubicBezTo>
                  <a:moveTo>
                    <a:pt x="378292" y="305583"/>
                  </a:moveTo>
                  <a:cubicBezTo>
                    <a:pt x="378238" y="305583"/>
                    <a:pt x="378171" y="305583"/>
                    <a:pt x="378108" y="305607"/>
                  </a:cubicBezTo>
                  <a:cubicBezTo>
                    <a:pt x="378171" y="305583"/>
                    <a:pt x="378238" y="305583"/>
                    <a:pt x="378292" y="305583"/>
                  </a:cubicBezTo>
                  <a:moveTo>
                    <a:pt x="377736" y="305607"/>
                  </a:moveTo>
                  <a:cubicBezTo>
                    <a:pt x="377672" y="305607"/>
                    <a:pt x="377618" y="305607"/>
                    <a:pt x="377563" y="305607"/>
                  </a:cubicBezTo>
                  <a:cubicBezTo>
                    <a:pt x="377618" y="305607"/>
                    <a:pt x="377672" y="305607"/>
                    <a:pt x="377736" y="305607"/>
                  </a:cubicBezTo>
                  <a:moveTo>
                    <a:pt x="377182" y="305630"/>
                  </a:moveTo>
                  <a:cubicBezTo>
                    <a:pt x="377137" y="305630"/>
                    <a:pt x="377107" y="305630"/>
                    <a:pt x="377073" y="305630"/>
                  </a:cubicBezTo>
                  <a:cubicBezTo>
                    <a:pt x="377107" y="305630"/>
                    <a:pt x="377137" y="305630"/>
                    <a:pt x="377182" y="305630"/>
                  </a:cubicBezTo>
                  <a:moveTo>
                    <a:pt x="376191" y="305654"/>
                  </a:moveTo>
                  <a:cubicBezTo>
                    <a:pt x="376148" y="305654"/>
                    <a:pt x="376136" y="305654"/>
                    <a:pt x="376094" y="305654"/>
                  </a:cubicBezTo>
                  <a:cubicBezTo>
                    <a:pt x="376127" y="305654"/>
                    <a:pt x="376160" y="305654"/>
                    <a:pt x="376191" y="305654"/>
                  </a:cubicBezTo>
                  <a:moveTo>
                    <a:pt x="375767" y="305654"/>
                  </a:moveTo>
                  <a:cubicBezTo>
                    <a:pt x="375691" y="305654"/>
                    <a:pt x="375604" y="305654"/>
                    <a:pt x="375528" y="305654"/>
                  </a:cubicBezTo>
                  <a:cubicBezTo>
                    <a:pt x="375604" y="305654"/>
                    <a:pt x="375680" y="305654"/>
                    <a:pt x="375767" y="305654"/>
                  </a:cubicBezTo>
                  <a:moveTo>
                    <a:pt x="375223" y="305654"/>
                  </a:moveTo>
                  <a:cubicBezTo>
                    <a:pt x="375135" y="305678"/>
                    <a:pt x="375050" y="305678"/>
                    <a:pt x="374963" y="305678"/>
                  </a:cubicBezTo>
                  <a:cubicBezTo>
                    <a:pt x="375050" y="305678"/>
                    <a:pt x="375135" y="305678"/>
                    <a:pt x="375223" y="305654"/>
                  </a:cubicBezTo>
                  <a:moveTo>
                    <a:pt x="374669" y="305678"/>
                  </a:moveTo>
                  <a:cubicBezTo>
                    <a:pt x="374560" y="305678"/>
                    <a:pt x="374494" y="305678"/>
                    <a:pt x="374397" y="305678"/>
                  </a:cubicBezTo>
                  <a:cubicBezTo>
                    <a:pt x="374485" y="305678"/>
                    <a:pt x="374582" y="305678"/>
                    <a:pt x="374669" y="305678"/>
                  </a:cubicBezTo>
                  <a:moveTo>
                    <a:pt x="374092" y="305678"/>
                  </a:moveTo>
                  <a:cubicBezTo>
                    <a:pt x="374004" y="305701"/>
                    <a:pt x="373919" y="305701"/>
                    <a:pt x="373832" y="305701"/>
                  </a:cubicBezTo>
                  <a:cubicBezTo>
                    <a:pt x="373919" y="305701"/>
                    <a:pt x="374004" y="305701"/>
                    <a:pt x="374092" y="305678"/>
                  </a:cubicBezTo>
                  <a:moveTo>
                    <a:pt x="373538" y="305701"/>
                  </a:moveTo>
                  <a:cubicBezTo>
                    <a:pt x="373450" y="305701"/>
                    <a:pt x="373354" y="305701"/>
                    <a:pt x="373266" y="305701"/>
                  </a:cubicBezTo>
                  <a:cubicBezTo>
                    <a:pt x="373354" y="305701"/>
                    <a:pt x="373450" y="305701"/>
                    <a:pt x="373538" y="305701"/>
                  </a:cubicBezTo>
                  <a:moveTo>
                    <a:pt x="372972" y="305701"/>
                  </a:moveTo>
                  <a:cubicBezTo>
                    <a:pt x="372873" y="305701"/>
                    <a:pt x="372786" y="305701"/>
                    <a:pt x="372679" y="305725"/>
                  </a:cubicBezTo>
                  <a:cubicBezTo>
                    <a:pt x="372776" y="305701"/>
                    <a:pt x="372873" y="305701"/>
                    <a:pt x="372972" y="305701"/>
                  </a:cubicBezTo>
                  <a:moveTo>
                    <a:pt x="372416" y="305725"/>
                  </a:moveTo>
                  <a:cubicBezTo>
                    <a:pt x="372319" y="305725"/>
                    <a:pt x="372211" y="305725"/>
                    <a:pt x="372102" y="305725"/>
                  </a:cubicBezTo>
                  <a:cubicBezTo>
                    <a:pt x="372211" y="305725"/>
                    <a:pt x="372308" y="305725"/>
                    <a:pt x="372416" y="305725"/>
                  </a:cubicBezTo>
                  <a:moveTo>
                    <a:pt x="371839" y="305725"/>
                  </a:moveTo>
                  <a:cubicBezTo>
                    <a:pt x="371721" y="305725"/>
                    <a:pt x="371600" y="305725"/>
                    <a:pt x="371482" y="305725"/>
                  </a:cubicBezTo>
                  <a:cubicBezTo>
                    <a:pt x="371600" y="305725"/>
                    <a:pt x="371721" y="305725"/>
                    <a:pt x="371839" y="305725"/>
                  </a:cubicBezTo>
                  <a:moveTo>
                    <a:pt x="371285" y="305725"/>
                  </a:moveTo>
                  <a:cubicBezTo>
                    <a:pt x="371101" y="305725"/>
                    <a:pt x="370916" y="305749"/>
                    <a:pt x="370729" y="305749"/>
                  </a:cubicBezTo>
                  <a:cubicBezTo>
                    <a:pt x="370916" y="305749"/>
                    <a:pt x="371101" y="305725"/>
                    <a:pt x="371285" y="305725"/>
                  </a:cubicBezTo>
                  <a:moveTo>
                    <a:pt x="370545" y="305749"/>
                  </a:moveTo>
                  <a:cubicBezTo>
                    <a:pt x="370405" y="305749"/>
                    <a:pt x="370284" y="305749"/>
                    <a:pt x="370142" y="305749"/>
                  </a:cubicBezTo>
                  <a:cubicBezTo>
                    <a:pt x="370284" y="305749"/>
                    <a:pt x="370415" y="305749"/>
                    <a:pt x="370545" y="305749"/>
                  </a:cubicBezTo>
                  <a:moveTo>
                    <a:pt x="369937" y="305749"/>
                  </a:moveTo>
                  <a:cubicBezTo>
                    <a:pt x="369828" y="305749"/>
                    <a:pt x="369707" y="305749"/>
                    <a:pt x="369589" y="305749"/>
                  </a:cubicBezTo>
                  <a:cubicBezTo>
                    <a:pt x="369707" y="305749"/>
                    <a:pt x="369816" y="305749"/>
                    <a:pt x="369937" y="305749"/>
                  </a:cubicBezTo>
                  <a:moveTo>
                    <a:pt x="369328" y="305749"/>
                  </a:moveTo>
                  <a:cubicBezTo>
                    <a:pt x="369229" y="305749"/>
                    <a:pt x="369120" y="305749"/>
                    <a:pt x="369023" y="305749"/>
                  </a:cubicBezTo>
                  <a:cubicBezTo>
                    <a:pt x="369120" y="305749"/>
                    <a:pt x="369229" y="305749"/>
                    <a:pt x="369328" y="305749"/>
                  </a:cubicBezTo>
                  <a:moveTo>
                    <a:pt x="368772" y="305749"/>
                  </a:moveTo>
                  <a:cubicBezTo>
                    <a:pt x="368654" y="305749"/>
                    <a:pt x="368555" y="305749"/>
                    <a:pt x="368446" y="305772"/>
                  </a:cubicBezTo>
                  <a:cubicBezTo>
                    <a:pt x="368543" y="305749"/>
                    <a:pt x="368663" y="305749"/>
                    <a:pt x="368772" y="305749"/>
                  </a:cubicBezTo>
                  <a:moveTo>
                    <a:pt x="368207" y="305772"/>
                  </a:moveTo>
                  <a:cubicBezTo>
                    <a:pt x="368086" y="305772"/>
                    <a:pt x="367977" y="305772"/>
                    <a:pt x="367859" y="305772"/>
                  </a:cubicBezTo>
                  <a:cubicBezTo>
                    <a:pt x="367977" y="305772"/>
                    <a:pt x="368086" y="305772"/>
                    <a:pt x="368207" y="305772"/>
                  </a:cubicBezTo>
                  <a:moveTo>
                    <a:pt x="367629" y="305772"/>
                  </a:moveTo>
                  <a:cubicBezTo>
                    <a:pt x="367521" y="305772"/>
                    <a:pt x="367402" y="305772"/>
                    <a:pt x="367293" y="305772"/>
                  </a:cubicBezTo>
                  <a:cubicBezTo>
                    <a:pt x="367402" y="305772"/>
                    <a:pt x="367521" y="305772"/>
                    <a:pt x="367629" y="305772"/>
                  </a:cubicBezTo>
                  <a:moveTo>
                    <a:pt x="367054" y="305772"/>
                  </a:moveTo>
                  <a:cubicBezTo>
                    <a:pt x="366934" y="305772"/>
                    <a:pt x="366825" y="305772"/>
                    <a:pt x="366704" y="305772"/>
                  </a:cubicBezTo>
                  <a:cubicBezTo>
                    <a:pt x="366813" y="305772"/>
                    <a:pt x="366945" y="305772"/>
                    <a:pt x="367054" y="305772"/>
                  </a:cubicBezTo>
                  <a:moveTo>
                    <a:pt x="366489" y="305772"/>
                  </a:moveTo>
                  <a:cubicBezTo>
                    <a:pt x="366347" y="305772"/>
                    <a:pt x="366226" y="305772"/>
                    <a:pt x="366084" y="305772"/>
                  </a:cubicBezTo>
                  <a:cubicBezTo>
                    <a:pt x="366226" y="305772"/>
                    <a:pt x="366356" y="305772"/>
                    <a:pt x="366489" y="305772"/>
                  </a:cubicBezTo>
                  <a:moveTo>
                    <a:pt x="365921" y="305772"/>
                  </a:moveTo>
                  <a:cubicBezTo>
                    <a:pt x="365736" y="305772"/>
                    <a:pt x="365530" y="305772"/>
                    <a:pt x="365346" y="305772"/>
                  </a:cubicBezTo>
                  <a:cubicBezTo>
                    <a:pt x="365542" y="305772"/>
                    <a:pt x="365727" y="305772"/>
                    <a:pt x="365921" y="305772"/>
                  </a:cubicBezTo>
                </a:path>
              </a:pathLst>
            </a:custGeom>
            <a:ln w="23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A84050B-2547-C8B9-50EA-9FABC5767D3B}"/>
                </a:ext>
              </a:extLst>
            </p:cNvPr>
            <p:cNvSpPr/>
            <p:nvPr/>
          </p:nvSpPr>
          <p:spPr>
            <a:xfrm flipV="1">
              <a:off x="5563273" y="2648490"/>
              <a:ext cx="681278" cy="580805"/>
            </a:xfrm>
            <a:custGeom>
              <a:avLst/>
              <a:gdLst>
                <a:gd name="connsiteX0" fmla="*/ 58467 w 499459"/>
                <a:gd name="connsiteY0" fmla="*/ -14533 h 425800"/>
                <a:gd name="connsiteX1" fmla="*/ 48571 w 499459"/>
                <a:gd name="connsiteY1" fmla="*/ -11149 h 425800"/>
                <a:gd name="connsiteX2" fmla="*/ -2670 w 499459"/>
                <a:gd name="connsiteY2" fmla="*/ 90674 h 425800"/>
                <a:gd name="connsiteX3" fmla="*/ -2672 w 499459"/>
                <a:gd name="connsiteY3" fmla="*/ 90698 h 425800"/>
                <a:gd name="connsiteX4" fmla="*/ -2710 w 499459"/>
                <a:gd name="connsiteY4" fmla="*/ 91148 h 425800"/>
                <a:gd name="connsiteX5" fmla="*/ -2712 w 499459"/>
                <a:gd name="connsiteY5" fmla="*/ 91195 h 425800"/>
                <a:gd name="connsiteX6" fmla="*/ -2748 w 499459"/>
                <a:gd name="connsiteY6" fmla="*/ 91621 h 425800"/>
                <a:gd name="connsiteX7" fmla="*/ -2753 w 499459"/>
                <a:gd name="connsiteY7" fmla="*/ 91668 h 425800"/>
                <a:gd name="connsiteX8" fmla="*/ -2788 w 499459"/>
                <a:gd name="connsiteY8" fmla="*/ 92118 h 425800"/>
                <a:gd name="connsiteX9" fmla="*/ -2790 w 499459"/>
                <a:gd name="connsiteY9" fmla="*/ 92142 h 425800"/>
                <a:gd name="connsiteX10" fmla="*/ -2826 w 499459"/>
                <a:gd name="connsiteY10" fmla="*/ 92615 h 425800"/>
                <a:gd name="connsiteX11" fmla="*/ -2828 w 499459"/>
                <a:gd name="connsiteY11" fmla="*/ 92639 h 425800"/>
                <a:gd name="connsiteX12" fmla="*/ -3003 w 499459"/>
                <a:gd name="connsiteY12" fmla="*/ 95076 h 425800"/>
                <a:gd name="connsiteX13" fmla="*/ -3003 w 499459"/>
                <a:gd name="connsiteY13" fmla="*/ 95076 h 425800"/>
                <a:gd name="connsiteX14" fmla="*/ -3034 w 499459"/>
                <a:gd name="connsiteY14" fmla="*/ 95549 h 425800"/>
                <a:gd name="connsiteX15" fmla="*/ -3039 w 499459"/>
                <a:gd name="connsiteY15" fmla="*/ 95644 h 425800"/>
                <a:gd name="connsiteX16" fmla="*/ -3063 w 499459"/>
                <a:gd name="connsiteY16" fmla="*/ 96022 h 425800"/>
                <a:gd name="connsiteX17" fmla="*/ -3070 w 499459"/>
                <a:gd name="connsiteY17" fmla="*/ 96141 h 425800"/>
                <a:gd name="connsiteX18" fmla="*/ -3093 w 499459"/>
                <a:gd name="connsiteY18" fmla="*/ 96519 h 425800"/>
                <a:gd name="connsiteX19" fmla="*/ -3100 w 499459"/>
                <a:gd name="connsiteY19" fmla="*/ 96638 h 425800"/>
                <a:gd name="connsiteX20" fmla="*/ -3122 w 499459"/>
                <a:gd name="connsiteY20" fmla="*/ 96993 h 425800"/>
                <a:gd name="connsiteX21" fmla="*/ -3126 w 499459"/>
                <a:gd name="connsiteY21" fmla="*/ 97135 h 425800"/>
                <a:gd name="connsiteX22" fmla="*/ -3148 w 499459"/>
                <a:gd name="connsiteY22" fmla="*/ 97490 h 425800"/>
                <a:gd name="connsiteX23" fmla="*/ -3155 w 499459"/>
                <a:gd name="connsiteY23" fmla="*/ 97608 h 425800"/>
                <a:gd name="connsiteX24" fmla="*/ -3174 w 499459"/>
                <a:gd name="connsiteY24" fmla="*/ 97986 h 425800"/>
                <a:gd name="connsiteX25" fmla="*/ -3181 w 499459"/>
                <a:gd name="connsiteY25" fmla="*/ 98105 h 425800"/>
                <a:gd name="connsiteX26" fmla="*/ -3202 w 499459"/>
                <a:gd name="connsiteY26" fmla="*/ 98483 h 425800"/>
                <a:gd name="connsiteX27" fmla="*/ -3207 w 499459"/>
                <a:gd name="connsiteY27" fmla="*/ 98578 h 425800"/>
                <a:gd name="connsiteX28" fmla="*/ -3228 w 499459"/>
                <a:gd name="connsiteY28" fmla="*/ 99051 h 425800"/>
                <a:gd name="connsiteX29" fmla="*/ -3231 w 499459"/>
                <a:gd name="connsiteY29" fmla="*/ 99075 h 425800"/>
                <a:gd name="connsiteX30" fmla="*/ -3299 w 499459"/>
                <a:gd name="connsiteY30" fmla="*/ 100566 h 425800"/>
                <a:gd name="connsiteX31" fmla="*/ -3302 w 499459"/>
                <a:gd name="connsiteY31" fmla="*/ 100661 h 425800"/>
                <a:gd name="connsiteX32" fmla="*/ -3318 w 499459"/>
                <a:gd name="connsiteY32" fmla="*/ 101039 h 425800"/>
                <a:gd name="connsiteX33" fmla="*/ -3323 w 499459"/>
                <a:gd name="connsiteY33" fmla="*/ 101181 h 425800"/>
                <a:gd name="connsiteX34" fmla="*/ -3337 w 499459"/>
                <a:gd name="connsiteY34" fmla="*/ 101536 h 425800"/>
                <a:gd name="connsiteX35" fmla="*/ -3344 w 499459"/>
                <a:gd name="connsiteY35" fmla="*/ 101702 h 425800"/>
                <a:gd name="connsiteX36" fmla="*/ -3356 w 499459"/>
                <a:gd name="connsiteY36" fmla="*/ 102033 h 425800"/>
                <a:gd name="connsiteX37" fmla="*/ -3361 w 499459"/>
                <a:gd name="connsiteY37" fmla="*/ 102199 h 425800"/>
                <a:gd name="connsiteX38" fmla="*/ -3373 w 499459"/>
                <a:gd name="connsiteY38" fmla="*/ 102530 h 425800"/>
                <a:gd name="connsiteX39" fmla="*/ -3377 w 499459"/>
                <a:gd name="connsiteY39" fmla="*/ 102695 h 425800"/>
                <a:gd name="connsiteX40" fmla="*/ -3389 w 499459"/>
                <a:gd name="connsiteY40" fmla="*/ 103027 h 425800"/>
                <a:gd name="connsiteX41" fmla="*/ -3394 w 499459"/>
                <a:gd name="connsiteY41" fmla="*/ 103192 h 425800"/>
                <a:gd name="connsiteX42" fmla="*/ -3406 w 499459"/>
                <a:gd name="connsiteY42" fmla="*/ 103500 h 425800"/>
                <a:gd name="connsiteX43" fmla="*/ -3410 w 499459"/>
                <a:gd name="connsiteY43" fmla="*/ 103689 h 425800"/>
                <a:gd name="connsiteX44" fmla="*/ -3420 w 499459"/>
                <a:gd name="connsiteY44" fmla="*/ 103997 h 425800"/>
                <a:gd name="connsiteX45" fmla="*/ -3425 w 499459"/>
                <a:gd name="connsiteY45" fmla="*/ 104186 h 425800"/>
                <a:gd name="connsiteX46" fmla="*/ -3432 w 499459"/>
                <a:gd name="connsiteY46" fmla="*/ 104518 h 425800"/>
                <a:gd name="connsiteX47" fmla="*/ -3436 w 499459"/>
                <a:gd name="connsiteY47" fmla="*/ 104683 h 425800"/>
                <a:gd name="connsiteX48" fmla="*/ -3446 w 499459"/>
                <a:gd name="connsiteY48" fmla="*/ 105085 h 425800"/>
                <a:gd name="connsiteX49" fmla="*/ -3451 w 499459"/>
                <a:gd name="connsiteY49" fmla="*/ 105180 h 425800"/>
                <a:gd name="connsiteX50" fmla="*/ -3460 w 499459"/>
                <a:gd name="connsiteY50" fmla="*/ 105677 h 425800"/>
                <a:gd name="connsiteX51" fmla="*/ -3462 w 499459"/>
                <a:gd name="connsiteY51" fmla="*/ 105772 h 425800"/>
                <a:gd name="connsiteX52" fmla="*/ -3472 w 499459"/>
                <a:gd name="connsiteY52" fmla="*/ 106174 h 425800"/>
                <a:gd name="connsiteX53" fmla="*/ -3474 w 499459"/>
                <a:gd name="connsiteY53" fmla="*/ 106340 h 425800"/>
                <a:gd name="connsiteX54" fmla="*/ -3481 w 499459"/>
                <a:gd name="connsiteY54" fmla="*/ 106671 h 425800"/>
                <a:gd name="connsiteX55" fmla="*/ -3484 w 499459"/>
                <a:gd name="connsiteY55" fmla="*/ 106884 h 425800"/>
                <a:gd name="connsiteX56" fmla="*/ -3488 w 499459"/>
                <a:gd name="connsiteY56" fmla="*/ 107168 h 425800"/>
                <a:gd name="connsiteX57" fmla="*/ -3493 w 499459"/>
                <a:gd name="connsiteY57" fmla="*/ 107381 h 425800"/>
                <a:gd name="connsiteX58" fmla="*/ -3498 w 499459"/>
                <a:gd name="connsiteY58" fmla="*/ 107665 h 425800"/>
                <a:gd name="connsiteX59" fmla="*/ -3500 w 499459"/>
                <a:gd name="connsiteY59" fmla="*/ 107901 h 425800"/>
                <a:gd name="connsiteX60" fmla="*/ -3503 w 499459"/>
                <a:gd name="connsiteY60" fmla="*/ 108185 h 425800"/>
                <a:gd name="connsiteX61" fmla="*/ -3505 w 499459"/>
                <a:gd name="connsiteY61" fmla="*/ 108398 h 425800"/>
                <a:gd name="connsiteX62" fmla="*/ -3510 w 499459"/>
                <a:gd name="connsiteY62" fmla="*/ 108682 h 425800"/>
                <a:gd name="connsiteX63" fmla="*/ -3512 w 499459"/>
                <a:gd name="connsiteY63" fmla="*/ 108895 h 425800"/>
                <a:gd name="connsiteX64" fmla="*/ -3515 w 499459"/>
                <a:gd name="connsiteY64" fmla="*/ 109179 h 425800"/>
                <a:gd name="connsiteX65" fmla="*/ -3515 w 499459"/>
                <a:gd name="connsiteY65" fmla="*/ 109416 h 425800"/>
                <a:gd name="connsiteX66" fmla="*/ -3517 w 499459"/>
                <a:gd name="connsiteY66" fmla="*/ 109700 h 425800"/>
                <a:gd name="connsiteX67" fmla="*/ -3519 w 499459"/>
                <a:gd name="connsiteY67" fmla="*/ 109913 h 425800"/>
                <a:gd name="connsiteX68" fmla="*/ -3519 w 499459"/>
                <a:gd name="connsiteY68" fmla="*/ 110220 h 425800"/>
                <a:gd name="connsiteX69" fmla="*/ -3522 w 499459"/>
                <a:gd name="connsiteY69" fmla="*/ 110410 h 425800"/>
                <a:gd name="connsiteX70" fmla="*/ -3522 w 499459"/>
                <a:gd name="connsiteY70" fmla="*/ 110765 h 425800"/>
                <a:gd name="connsiteX71" fmla="*/ -3524 w 499459"/>
                <a:gd name="connsiteY71" fmla="*/ 110907 h 425800"/>
                <a:gd name="connsiteX72" fmla="*/ -3524 w 499459"/>
                <a:gd name="connsiteY72" fmla="*/ 111427 h 425800"/>
                <a:gd name="connsiteX73" fmla="*/ -3524 w 499459"/>
                <a:gd name="connsiteY73" fmla="*/ 111427 h 425800"/>
                <a:gd name="connsiteX74" fmla="*/ 365181 w 499459"/>
                <a:gd name="connsiteY74" fmla="*/ 411267 h 425800"/>
                <a:gd name="connsiteX75" fmla="*/ 365181 w 499459"/>
                <a:gd name="connsiteY75" fmla="*/ 411267 h 425800"/>
                <a:gd name="connsiteX76" fmla="*/ 365756 w 499459"/>
                <a:gd name="connsiteY76" fmla="*/ 411267 h 425800"/>
                <a:gd name="connsiteX77" fmla="*/ 365919 w 499459"/>
                <a:gd name="connsiteY77" fmla="*/ 411267 h 425800"/>
                <a:gd name="connsiteX78" fmla="*/ 366324 w 499459"/>
                <a:gd name="connsiteY78" fmla="*/ 411267 h 425800"/>
                <a:gd name="connsiteX79" fmla="*/ 366539 w 499459"/>
                <a:gd name="connsiteY79" fmla="*/ 411267 h 425800"/>
                <a:gd name="connsiteX80" fmla="*/ 366890 w 499459"/>
                <a:gd name="connsiteY80" fmla="*/ 411267 h 425800"/>
                <a:gd name="connsiteX81" fmla="*/ 367128 w 499459"/>
                <a:gd name="connsiteY81" fmla="*/ 411267 h 425800"/>
                <a:gd name="connsiteX82" fmla="*/ 367465 w 499459"/>
                <a:gd name="connsiteY82" fmla="*/ 411267 h 425800"/>
                <a:gd name="connsiteX83" fmla="*/ 367694 w 499459"/>
                <a:gd name="connsiteY83" fmla="*/ 411267 h 425800"/>
                <a:gd name="connsiteX84" fmla="*/ 368042 w 499459"/>
                <a:gd name="connsiteY84" fmla="*/ 411267 h 425800"/>
                <a:gd name="connsiteX85" fmla="*/ 368281 w 499459"/>
                <a:gd name="connsiteY85" fmla="*/ 411267 h 425800"/>
                <a:gd name="connsiteX86" fmla="*/ 368607 w 499459"/>
                <a:gd name="connsiteY86" fmla="*/ 411243 h 425800"/>
                <a:gd name="connsiteX87" fmla="*/ 368858 w 499459"/>
                <a:gd name="connsiteY87" fmla="*/ 411243 h 425800"/>
                <a:gd name="connsiteX88" fmla="*/ 369164 w 499459"/>
                <a:gd name="connsiteY88" fmla="*/ 411243 h 425800"/>
                <a:gd name="connsiteX89" fmla="*/ 369424 w 499459"/>
                <a:gd name="connsiteY89" fmla="*/ 411243 h 425800"/>
                <a:gd name="connsiteX90" fmla="*/ 369772 w 499459"/>
                <a:gd name="connsiteY90" fmla="*/ 411243 h 425800"/>
                <a:gd name="connsiteX91" fmla="*/ 369978 w 499459"/>
                <a:gd name="connsiteY91" fmla="*/ 411243 h 425800"/>
                <a:gd name="connsiteX92" fmla="*/ 370380 w 499459"/>
                <a:gd name="connsiteY92" fmla="*/ 411243 h 425800"/>
                <a:gd name="connsiteX93" fmla="*/ 370564 w 499459"/>
                <a:gd name="connsiteY93" fmla="*/ 411243 h 425800"/>
                <a:gd name="connsiteX94" fmla="*/ 371121 w 499459"/>
                <a:gd name="connsiteY94" fmla="*/ 411220 h 425800"/>
                <a:gd name="connsiteX95" fmla="*/ 371317 w 499459"/>
                <a:gd name="connsiteY95" fmla="*/ 411220 h 425800"/>
                <a:gd name="connsiteX96" fmla="*/ 371674 w 499459"/>
                <a:gd name="connsiteY96" fmla="*/ 411220 h 425800"/>
                <a:gd name="connsiteX97" fmla="*/ 371937 w 499459"/>
                <a:gd name="connsiteY97" fmla="*/ 411220 h 425800"/>
                <a:gd name="connsiteX98" fmla="*/ 372252 w 499459"/>
                <a:gd name="connsiteY98" fmla="*/ 411220 h 425800"/>
                <a:gd name="connsiteX99" fmla="*/ 372514 w 499459"/>
                <a:gd name="connsiteY99" fmla="*/ 411220 h 425800"/>
                <a:gd name="connsiteX100" fmla="*/ 372808 w 499459"/>
                <a:gd name="connsiteY100" fmla="*/ 411196 h 425800"/>
                <a:gd name="connsiteX101" fmla="*/ 373101 w 499459"/>
                <a:gd name="connsiteY101" fmla="*/ 411196 h 425800"/>
                <a:gd name="connsiteX102" fmla="*/ 373373 w 499459"/>
                <a:gd name="connsiteY102" fmla="*/ 411196 h 425800"/>
                <a:gd name="connsiteX103" fmla="*/ 373667 w 499459"/>
                <a:gd name="connsiteY103" fmla="*/ 411196 h 425800"/>
                <a:gd name="connsiteX104" fmla="*/ 373927 w 499459"/>
                <a:gd name="connsiteY104" fmla="*/ 411172 h 425800"/>
                <a:gd name="connsiteX105" fmla="*/ 374232 w 499459"/>
                <a:gd name="connsiteY105" fmla="*/ 411172 h 425800"/>
                <a:gd name="connsiteX106" fmla="*/ 374504 w 499459"/>
                <a:gd name="connsiteY106" fmla="*/ 411172 h 425800"/>
                <a:gd name="connsiteX107" fmla="*/ 374798 w 499459"/>
                <a:gd name="connsiteY107" fmla="*/ 411172 h 425800"/>
                <a:gd name="connsiteX108" fmla="*/ 375058 w 499459"/>
                <a:gd name="connsiteY108" fmla="*/ 411149 h 425800"/>
                <a:gd name="connsiteX109" fmla="*/ 375363 w 499459"/>
                <a:gd name="connsiteY109" fmla="*/ 411149 h 425800"/>
                <a:gd name="connsiteX110" fmla="*/ 375602 w 499459"/>
                <a:gd name="connsiteY110" fmla="*/ 411149 h 425800"/>
                <a:gd name="connsiteX111" fmla="*/ 375929 w 499459"/>
                <a:gd name="connsiteY111" fmla="*/ 411149 h 425800"/>
                <a:gd name="connsiteX112" fmla="*/ 376026 w 499459"/>
                <a:gd name="connsiteY112" fmla="*/ 411149 h 425800"/>
                <a:gd name="connsiteX113" fmla="*/ 376909 w 499459"/>
                <a:gd name="connsiteY113" fmla="*/ 411125 h 425800"/>
                <a:gd name="connsiteX114" fmla="*/ 377017 w 499459"/>
                <a:gd name="connsiteY114" fmla="*/ 411125 h 425800"/>
                <a:gd name="connsiteX115" fmla="*/ 377399 w 499459"/>
                <a:gd name="connsiteY115" fmla="*/ 411101 h 425800"/>
                <a:gd name="connsiteX116" fmla="*/ 377571 w 499459"/>
                <a:gd name="connsiteY116" fmla="*/ 411101 h 425800"/>
                <a:gd name="connsiteX117" fmla="*/ 377943 w 499459"/>
                <a:gd name="connsiteY117" fmla="*/ 411101 h 425800"/>
                <a:gd name="connsiteX118" fmla="*/ 378127 w 499459"/>
                <a:gd name="connsiteY118" fmla="*/ 411078 h 425800"/>
                <a:gd name="connsiteX119" fmla="*/ 378485 w 499459"/>
                <a:gd name="connsiteY119" fmla="*/ 411078 h 425800"/>
                <a:gd name="connsiteX120" fmla="*/ 378693 w 499459"/>
                <a:gd name="connsiteY120" fmla="*/ 411078 h 425800"/>
                <a:gd name="connsiteX121" fmla="*/ 379041 w 499459"/>
                <a:gd name="connsiteY121" fmla="*/ 411054 h 425800"/>
                <a:gd name="connsiteX122" fmla="*/ 379258 w 499459"/>
                <a:gd name="connsiteY122" fmla="*/ 411054 h 425800"/>
                <a:gd name="connsiteX123" fmla="*/ 379594 w 499459"/>
                <a:gd name="connsiteY123" fmla="*/ 411030 h 425800"/>
                <a:gd name="connsiteX124" fmla="*/ 379803 w 499459"/>
                <a:gd name="connsiteY124" fmla="*/ 411030 h 425800"/>
                <a:gd name="connsiteX125" fmla="*/ 380160 w 499459"/>
                <a:gd name="connsiteY125" fmla="*/ 411030 h 425800"/>
                <a:gd name="connsiteX126" fmla="*/ 380335 w 499459"/>
                <a:gd name="connsiteY126" fmla="*/ 411007 h 425800"/>
                <a:gd name="connsiteX127" fmla="*/ 380728 w 499459"/>
                <a:gd name="connsiteY127" fmla="*/ 411007 h 425800"/>
                <a:gd name="connsiteX128" fmla="*/ 380846 w 499459"/>
                <a:gd name="connsiteY128" fmla="*/ 411007 h 425800"/>
                <a:gd name="connsiteX129" fmla="*/ 383359 w 499459"/>
                <a:gd name="connsiteY129" fmla="*/ 410912 h 425800"/>
                <a:gd name="connsiteX130" fmla="*/ 383435 w 499459"/>
                <a:gd name="connsiteY130" fmla="*/ 410912 h 425800"/>
                <a:gd name="connsiteX131" fmla="*/ 383870 w 499459"/>
                <a:gd name="connsiteY131" fmla="*/ 410888 h 425800"/>
                <a:gd name="connsiteX132" fmla="*/ 383991 w 499459"/>
                <a:gd name="connsiteY132" fmla="*/ 410888 h 425800"/>
                <a:gd name="connsiteX133" fmla="*/ 384424 w 499459"/>
                <a:gd name="connsiteY133" fmla="*/ 410865 h 425800"/>
                <a:gd name="connsiteX134" fmla="*/ 384535 w 499459"/>
                <a:gd name="connsiteY134" fmla="*/ 410865 h 425800"/>
                <a:gd name="connsiteX135" fmla="*/ 384968 w 499459"/>
                <a:gd name="connsiteY135" fmla="*/ 410841 h 425800"/>
                <a:gd name="connsiteX136" fmla="*/ 385077 w 499459"/>
                <a:gd name="connsiteY136" fmla="*/ 410841 h 425800"/>
                <a:gd name="connsiteX137" fmla="*/ 385524 w 499459"/>
                <a:gd name="connsiteY137" fmla="*/ 410817 h 425800"/>
                <a:gd name="connsiteX138" fmla="*/ 385600 w 499459"/>
                <a:gd name="connsiteY138" fmla="*/ 410817 h 425800"/>
                <a:gd name="connsiteX139" fmla="*/ 386078 w 499459"/>
                <a:gd name="connsiteY139" fmla="*/ 410794 h 425800"/>
                <a:gd name="connsiteX140" fmla="*/ 386090 w 499459"/>
                <a:gd name="connsiteY140" fmla="*/ 410794 h 425800"/>
                <a:gd name="connsiteX141" fmla="*/ 495936 w 499459"/>
                <a:gd name="connsiteY141" fmla="*/ 391863 h 425800"/>
                <a:gd name="connsiteX142" fmla="*/ 374090 w 499459"/>
                <a:gd name="connsiteY142" fmla="*/ 408617 h 425800"/>
                <a:gd name="connsiteX143" fmla="*/ 5388 w 499459"/>
                <a:gd name="connsiteY143" fmla="*/ 108777 h 425800"/>
                <a:gd name="connsiteX144" fmla="*/ 58467 w 499459"/>
                <a:gd name="connsiteY144" fmla="*/ -14533 h 4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99459" h="425800">
                  <a:moveTo>
                    <a:pt x="58467" y="-14533"/>
                  </a:moveTo>
                  <a:cubicBezTo>
                    <a:pt x="55102" y="-13468"/>
                    <a:pt x="51804" y="-12332"/>
                    <a:pt x="48571" y="-11149"/>
                  </a:cubicBezTo>
                  <a:cubicBezTo>
                    <a:pt x="19401" y="11236"/>
                    <a:pt x="1348" y="43679"/>
                    <a:pt x="-2670" y="90674"/>
                  </a:cubicBezTo>
                  <a:cubicBezTo>
                    <a:pt x="-2670" y="90674"/>
                    <a:pt x="-2672" y="90674"/>
                    <a:pt x="-2672" y="90698"/>
                  </a:cubicBezTo>
                  <a:cubicBezTo>
                    <a:pt x="-2684" y="90840"/>
                    <a:pt x="-2698" y="91006"/>
                    <a:pt x="-2710" y="91148"/>
                  </a:cubicBezTo>
                  <a:cubicBezTo>
                    <a:pt x="-2710" y="91148"/>
                    <a:pt x="-2712" y="91171"/>
                    <a:pt x="-2712" y="91195"/>
                  </a:cubicBezTo>
                  <a:cubicBezTo>
                    <a:pt x="-2727" y="91337"/>
                    <a:pt x="-2736" y="91479"/>
                    <a:pt x="-2748" y="91621"/>
                  </a:cubicBezTo>
                  <a:cubicBezTo>
                    <a:pt x="-2750" y="91645"/>
                    <a:pt x="-2753" y="91645"/>
                    <a:pt x="-2753" y="91668"/>
                  </a:cubicBezTo>
                  <a:cubicBezTo>
                    <a:pt x="-2764" y="91810"/>
                    <a:pt x="-2776" y="91976"/>
                    <a:pt x="-2788" y="92118"/>
                  </a:cubicBezTo>
                  <a:cubicBezTo>
                    <a:pt x="-2788" y="92118"/>
                    <a:pt x="-2790" y="92142"/>
                    <a:pt x="-2790" y="92142"/>
                  </a:cubicBezTo>
                  <a:cubicBezTo>
                    <a:pt x="-2802" y="92307"/>
                    <a:pt x="-2814" y="92449"/>
                    <a:pt x="-2826" y="92615"/>
                  </a:cubicBezTo>
                  <a:cubicBezTo>
                    <a:pt x="-2828" y="92615"/>
                    <a:pt x="-2828" y="92615"/>
                    <a:pt x="-2828" y="92639"/>
                  </a:cubicBezTo>
                  <a:cubicBezTo>
                    <a:pt x="-2890" y="93443"/>
                    <a:pt x="-2949" y="94248"/>
                    <a:pt x="-3003" y="95076"/>
                  </a:cubicBezTo>
                  <a:lnTo>
                    <a:pt x="-3003" y="95076"/>
                  </a:lnTo>
                  <a:cubicBezTo>
                    <a:pt x="-3013" y="95241"/>
                    <a:pt x="-3022" y="95383"/>
                    <a:pt x="-3034" y="95549"/>
                  </a:cubicBezTo>
                  <a:cubicBezTo>
                    <a:pt x="-3034" y="95573"/>
                    <a:pt x="-3037" y="95620"/>
                    <a:pt x="-3039" y="95644"/>
                  </a:cubicBezTo>
                  <a:cubicBezTo>
                    <a:pt x="-3046" y="95762"/>
                    <a:pt x="-3055" y="95904"/>
                    <a:pt x="-3063" y="96022"/>
                  </a:cubicBezTo>
                  <a:cubicBezTo>
                    <a:pt x="-3065" y="96070"/>
                    <a:pt x="-3067" y="96117"/>
                    <a:pt x="-3070" y="96141"/>
                  </a:cubicBezTo>
                  <a:cubicBezTo>
                    <a:pt x="-3077" y="96259"/>
                    <a:pt x="-3084" y="96401"/>
                    <a:pt x="-3093" y="96519"/>
                  </a:cubicBezTo>
                  <a:cubicBezTo>
                    <a:pt x="-3093" y="96567"/>
                    <a:pt x="-3096" y="96590"/>
                    <a:pt x="-3100" y="96638"/>
                  </a:cubicBezTo>
                  <a:cubicBezTo>
                    <a:pt x="-3108" y="96756"/>
                    <a:pt x="-3112" y="96874"/>
                    <a:pt x="-3122" y="96993"/>
                  </a:cubicBezTo>
                  <a:cubicBezTo>
                    <a:pt x="-3124" y="97040"/>
                    <a:pt x="-3124" y="97087"/>
                    <a:pt x="-3126" y="97135"/>
                  </a:cubicBezTo>
                  <a:cubicBezTo>
                    <a:pt x="-3136" y="97253"/>
                    <a:pt x="-3141" y="97371"/>
                    <a:pt x="-3148" y="97490"/>
                  </a:cubicBezTo>
                  <a:cubicBezTo>
                    <a:pt x="-3150" y="97537"/>
                    <a:pt x="-3152" y="97560"/>
                    <a:pt x="-3155" y="97608"/>
                  </a:cubicBezTo>
                  <a:cubicBezTo>
                    <a:pt x="-3162" y="97750"/>
                    <a:pt x="-3169" y="97868"/>
                    <a:pt x="-3174" y="97986"/>
                  </a:cubicBezTo>
                  <a:cubicBezTo>
                    <a:pt x="-3178" y="98010"/>
                    <a:pt x="-3178" y="98058"/>
                    <a:pt x="-3181" y="98105"/>
                  </a:cubicBezTo>
                  <a:cubicBezTo>
                    <a:pt x="-3188" y="98223"/>
                    <a:pt x="-3195" y="98365"/>
                    <a:pt x="-3202" y="98483"/>
                  </a:cubicBezTo>
                  <a:cubicBezTo>
                    <a:pt x="-3202" y="98531"/>
                    <a:pt x="-3205" y="98554"/>
                    <a:pt x="-3207" y="98578"/>
                  </a:cubicBezTo>
                  <a:cubicBezTo>
                    <a:pt x="-3214" y="98744"/>
                    <a:pt x="-3221" y="98886"/>
                    <a:pt x="-3228" y="99051"/>
                  </a:cubicBezTo>
                  <a:lnTo>
                    <a:pt x="-3231" y="99075"/>
                  </a:lnTo>
                  <a:cubicBezTo>
                    <a:pt x="-3254" y="99572"/>
                    <a:pt x="-3276" y="100069"/>
                    <a:pt x="-3299" y="100566"/>
                  </a:cubicBezTo>
                  <a:cubicBezTo>
                    <a:pt x="-3299" y="100589"/>
                    <a:pt x="-3302" y="100637"/>
                    <a:pt x="-3302" y="100661"/>
                  </a:cubicBezTo>
                  <a:cubicBezTo>
                    <a:pt x="-3309" y="100802"/>
                    <a:pt x="-3311" y="100921"/>
                    <a:pt x="-3318" y="101039"/>
                  </a:cubicBezTo>
                  <a:cubicBezTo>
                    <a:pt x="-3320" y="101086"/>
                    <a:pt x="-3323" y="101157"/>
                    <a:pt x="-3323" y="101181"/>
                  </a:cubicBezTo>
                  <a:cubicBezTo>
                    <a:pt x="-3328" y="101299"/>
                    <a:pt x="-3332" y="101418"/>
                    <a:pt x="-3337" y="101536"/>
                  </a:cubicBezTo>
                  <a:cubicBezTo>
                    <a:pt x="-3339" y="101607"/>
                    <a:pt x="-3342" y="101631"/>
                    <a:pt x="-3344" y="101702"/>
                  </a:cubicBezTo>
                  <a:cubicBezTo>
                    <a:pt x="-3347" y="101796"/>
                    <a:pt x="-3351" y="101915"/>
                    <a:pt x="-3356" y="102033"/>
                  </a:cubicBezTo>
                  <a:cubicBezTo>
                    <a:pt x="-3358" y="102080"/>
                    <a:pt x="-3358" y="102151"/>
                    <a:pt x="-3361" y="102199"/>
                  </a:cubicBezTo>
                  <a:cubicBezTo>
                    <a:pt x="-3365" y="102317"/>
                    <a:pt x="-3368" y="102411"/>
                    <a:pt x="-3373" y="102530"/>
                  </a:cubicBezTo>
                  <a:cubicBezTo>
                    <a:pt x="-3375" y="102577"/>
                    <a:pt x="-3377" y="102648"/>
                    <a:pt x="-3377" y="102695"/>
                  </a:cubicBezTo>
                  <a:cubicBezTo>
                    <a:pt x="-3382" y="102814"/>
                    <a:pt x="-3387" y="102909"/>
                    <a:pt x="-3389" y="103027"/>
                  </a:cubicBezTo>
                  <a:cubicBezTo>
                    <a:pt x="-3391" y="103074"/>
                    <a:pt x="-3394" y="103145"/>
                    <a:pt x="-3394" y="103192"/>
                  </a:cubicBezTo>
                  <a:cubicBezTo>
                    <a:pt x="-3399" y="103287"/>
                    <a:pt x="-3401" y="103405"/>
                    <a:pt x="-3406" y="103500"/>
                  </a:cubicBezTo>
                  <a:cubicBezTo>
                    <a:pt x="-3406" y="103571"/>
                    <a:pt x="-3408" y="103642"/>
                    <a:pt x="-3410" y="103689"/>
                  </a:cubicBezTo>
                  <a:cubicBezTo>
                    <a:pt x="-3413" y="103808"/>
                    <a:pt x="-3417" y="103902"/>
                    <a:pt x="-3420" y="103997"/>
                  </a:cubicBezTo>
                  <a:cubicBezTo>
                    <a:pt x="-3420" y="104068"/>
                    <a:pt x="-3422" y="104139"/>
                    <a:pt x="-3425" y="104186"/>
                  </a:cubicBezTo>
                  <a:cubicBezTo>
                    <a:pt x="-3427" y="104305"/>
                    <a:pt x="-3432" y="104399"/>
                    <a:pt x="-3432" y="104518"/>
                  </a:cubicBezTo>
                  <a:cubicBezTo>
                    <a:pt x="-3434" y="104565"/>
                    <a:pt x="-3436" y="104636"/>
                    <a:pt x="-3436" y="104683"/>
                  </a:cubicBezTo>
                  <a:cubicBezTo>
                    <a:pt x="-3441" y="104825"/>
                    <a:pt x="-3444" y="104944"/>
                    <a:pt x="-3446" y="105085"/>
                  </a:cubicBezTo>
                  <a:cubicBezTo>
                    <a:pt x="-3448" y="105109"/>
                    <a:pt x="-3448" y="105157"/>
                    <a:pt x="-3451" y="105180"/>
                  </a:cubicBezTo>
                  <a:cubicBezTo>
                    <a:pt x="-3453" y="105346"/>
                    <a:pt x="-3458" y="105512"/>
                    <a:pt x="-3460" y="105677"/>
                  </a:cubicBezTo>
                  <a:cubicBezTo>
                    <a:pt x="-3462" y="105701"/>
                    <a:pt x="-3462" y="105748"/>
                    <a:pt x="-3462" y="105772"/>
                  </a:cubicBezTo>
                  <a:cubicBezTo>
                    <a:pt x="-3467" y="105914"/>
                    <a:pt x="-3470" y="106032"/>
                    <a:pt x="-3472" y="106174"/>
                  </a:cubicBezTo>
                  <a:cubicBezTo>
                    <a:pt x="-3472" y="106245"/>
                    <a:pt x="-3472" y="106292"/>
                    <a:pt x="-3474" y="106340"/>
                  </a:cubicBezTo>
                  <a:cubicBezTo>
                    <a:pt x="-3477" y="106458"/>
                    <a:pt x="-3479" y="106576"/>
                    <a:pt x="-3481" y="106671"/>
                  </a:cubicBezTo>
                  <a:cubicBezTo>
                    <a:pt x="-3481" y="106742"/>
                    <a:pt x="-3484" y="106813"/>
                    <a:pt x="-3484" y="106884"/>
                  </a:cubicBezTo>
                  <a:cubicBezTo>
                    <a:pt x="-3486" y="106978"/>
                    <a:pt x="-3488" y="107073"/>
                    <a:pt x="-3488" y="107168"/>
                  </a:cubicBezTo>
                  <a:cubicBezTo>
                    <a:pt x="-3491" y="107239"/>
                    <a:pt x="-3491" y="107310"/>
                    <a:pt x="-3493" y="107381"/>
                  </a:cubicBezTo>
                  <a:cubicBezTo>
                    <a:pt x="-3493" y="107476"/>
                    <a:pt x="-3496" y="107570"/>
                    <a:pt x="-3498" y="107665"/>
                  </a:cubicBezTo>
                  <a:cubicBezTo>
                    <a:pt x="-3498" y="107760"/>
                    <a:pt x="-3498" y="107807"/>
                    <a:pt x="-3500" y="107901"/>
                  </a:cubicBezTo>
                  <a:cubicBezTo>
                    <a:pt x="-3500" y="107996"/>
                    <a:pt x="-3503" y="108091"/>
                    <a:pt x="-3503" y="108185"/>
                  </a:cubicBezTo>
                  <a:cubicBezTo>
                    <a:pt x="-3505" y="108256"/>
                    <a:pt x="-3505" y="108327"/>
                    <a:pt x="-3505" y="108398"/>
                  </a:cubicBezTo>
                  <a:cubicBezTo>
                    <a:pt x="-3507" y="108493"/>
                    <a:pt x="-3507" y="108588"/>
                    <a:pt x="-3510" y="108682"/>
                  </a:cubicBezTo>
                  <a:cubicBezTo>
                    <a:pt x="-3510" y="108753"/>
                    <a:pt x="-3510" y="108824"/>
                    <a:pt x="-3512" y="108895"/>
                  </a:cubicBezTo>
                  <a:cubicBezTo>
                    <a:pt x="-3512" y="108990"/>
                    <a:pt x="-3515" y="109085"/>
                    <a:pt x="-3515" y="109179"/>
                  </a:cubicBezTo>
                  <a:cubicBezTo>
                    <a:pt x="-3515" y="109250"/>
                    <a:pt x="-3515" y="109345"/>
                    <a:pt x="-3515" y="109416"/>
                  </a:cubicBezTo>
                  <a:cubicBezTo>
                    <a:pt x="-3517" y="109487"/>
                    <a:pt x="-3517" y="109605"/>
                    <a:pt x="-3517" y="109700"/>
                  </a:cubicBezTo>
                  <a:cubicBezTo>
                    <a:pt x="-3517" y="109771"/>
                    <a:pt x="-3519" y="109842"/>
                    <a:pt x="-3519" y="109913"/>
                  </a:cubicBezTo>
                  <a:cubicBezTo>
                    <a:pt x="-3519" y="110008"/>
                    <a:pt x="-3519" y="110102"/>
                    <a:pt x="-3519" y="110220"/>
                  </a:cubicBezTo>
                  <a:cubicBezTo>
                    <a:pt x="-3522" y="110268"/>
                    <a:pt x="-3522" y="110339"/>
                    <a:pt x="-3522" y="110410"/>
                  </a:cubicBezTo>
                  <a:cubicBezTo>
                    <a:pt x="-3522" y="110528"/>
                    <a:pt x="-3522" y="110646"/>
                    <a:pt x="-3522" y="110765"/>
                  </a:cubicBezTo>
                  <a:cubicBezTo>
                    <a:pt x="-3522" y="110812"/>
                    <a:pt x="-3524" y="110859"/>
                    <a:pt x="-3524" y="110907"/>
                  </a:cubicBezTo>
                  <a:cubicBezTo>
                    <a:pt x="-3524" y="111096"/>
                    <a:pt x="-3524" y="111262"/>
                    <a:pt x="-3524" y="111427"/>
                  </a:cubicBezTo>
                  <a:lnTo>
                    <a:pt x="-3524" y="111427"/>
                  </a:lnTo>
                  <a:cubicBezTo>
                    <a:pt x="-3524" y="277024"/>
                    <a:pt x="161548" y="411267"/>
                    <a:pt x="365181" y="411267"/>
                  </a:cubicBezTo>
                  <a:lnTo>
                    <a:pt x="365181" y="411267"/>
                  </a:lnTo>
                  <a:cubicBezTo>
                    <a:pt x="365366" y="411267"/>
                    <a:pt x="365572" y="411267"/>
                    <a:pt x="365756" y="411267"/>
                  </a:cubicBezTo>
                  <a:cubicBezTo>
                    <a:pt x="365810" y="411267"/>
                    <a:pt x="365865" y="411267"/>
                    <a:pt x="365919" y="411267"/>
                  </a:cubicBezTo>
                  <a:cubicBezTo>
                    <a:pt x="366061" y="411267"/>
                    <a:pt x="366182" y="411267"/>
                    <a:pt x="366324" y="411267"/>
                  </a:cubicBezTo>
                  <a:cubicBezTo>
                    <a:pt x="366400" y="411267"/>
                    <a:pt x="366464" y="411267"/>
                    <a:pt x="366539" y="411267"/>
                  </a:cubicBezTo>
                  <a:cubicBezTo>
                    <a:pt x="366660" y="411267"/>
                    <a:pt x="366769" y="411267"/>
                    <a:pt x="366890" y="411267"/>
                  </a:cubicBezTo>
                  <a:cubicBezTo>
                    <a:pt x="366975" y="411267"/>
                    <a:pt x="367053" y="411267"/>
                    <a:pt x="367128" y="411267"/>
                  </a:cubicBezTo>
                  <a:cubicBezTo>
                    <a:pt x="367237" y="411267"/>
                    <a:pt x="367356" y="411267"/>
                    <a:pt x="367465" y="411267"/>
                  </a:cubicBezTo>
                  <a:cubicBezTo>
                    <a:pt x="367540" y="411267"/>
                    <a:pt x="367618" y="411267"/>
                    <a:pt x="367694" y="411267"/>
                  </a:cubicBezTo>
                  <a:cubicBezTo>
                    <a:pt x="367812" y="411267"/>
                    <a:pt x="367921" y="411267"/>
                    <a:pt x="368042" y="411267"/>
                  </a:cubicBezTo>
                  <a:cubicBezTo>
                    <a:pt x="368118" y="411267"/>
                    <a:pt x="368193" y="411267"/>
                    <a:pt x="368281" y="411267"/>
                  </a:cubicBezTo>
                  <a:cubicBezTo>
                    <a:pt x="368390" y="411243"/>
                    <a:pt x="368489" y="411243"/>
                    <a:pt x="368607" y="411243"/>
                  </a:cubicBezTo>
                  <a:cubicBezTo>
                    <a:pt x="368683" y="411243"/>
                    <a:pt x="368771" y="411243"/>
                    <a:pt x="368858" y="411243"/>
                  </a:cubicBezTo>
                  <a:cubicBezTo>
                    <a:pt x="368955" y="411243"/>
                    <a:pt x="369064" y="411243"/>
                    <a:pt x="369164" y="411243"/>
                  </a:cubicBezTo>
                  <a:cubicBezTo>
                    <a:pt x="369249" y="411243"/>
                    <a:pt x="369336" y="411243"/>
                    <a:pt x="369424" y="411243"/>
                  </a:cubicBezTo>
                  <a:cubicBezTo>
                    <a:pt x="369542" y="411243"/>
                    <a:pt x="369663" y="411243"/>
                    <a:pt x="369772" y="411243"/>
                  </a:cubicBezTo>
                  <a:cubicBezTo>
                    <a:pt x="369838" y="411243"/>
                    <a:pt x="369914" y="411243"/>
                    <a:pt x="369978" y="411243"/>
                  </a:cubicBezTo>
                  <a:cubicBezTo>
                    <a:pt x="370120" y="411243"/>
                    <a:pt x="370240" y="411243"/>
                    <a:pt x="370380" y="411243"/>
                  </a:cubicBezTo>
                  <a:cubicBezTo>
                    <a:pt x="370434" y="411243"/>
                    <a:pt x="370501" y="411243"/>
                    <a:pt x="370564" y="411243"/>
                  </a:cubicBezTo>
                  <a:cubicBezTo>
                    <a:pt x="370751" y="411243"/>
                    <a:pt x="370936" y="411220"/>
                    <a:pt x="371121" y="411220"/>
                  </a:cubicBezTo>
                  <a:cubicBezTo>
                    <a:pt x="371187" y="411220"/>
                    <a:pt x="371251" y="411220"/>
                    <a:pt x="371317" y="411220"/>
                  </a:cubicBezTo>
                  <a:cubicBezTo>
                    <a:pt x="371435" y="411220"/>
                    <a:pt x="371556" y="411220"/>
                    <a:pt x="371674" y="411220"/>
                  </a:cubicBezTo>
                  <a:cubicBezTo>
                    <a:pt x="371762" y="411220"/>
                    <a:pt x="371849" y="411220"/>
                    <a:pt x="371937" y="411220"/>
                  </a:cubicBezTo>
                  <a:cubicBezTo>
                    <a:pt x="372046" y="411220"/>
                    <a:pt x="372155" y="411220"/>
                    <a:pt x="372252" y="411220"/>
                  </a:cubicBezTo>
                  <a:cubicBezTo>
                    <a:pt x="372339" y="411220"/>
                    <a:pt x="372427" y="411220"/>
                    <a:pt x="372514" y="411220"/>
                  </a:cubicBezTo>
                  <a:cubicBezTo>
                    <a:pt x="372621" y="411196"/>
                    <a:pt x="372708" y="411196"/>
                    <a:pt x="372808" y="411196"/>
                  </a:cubicBezTo>
                  <a:cubicBezTo>
                    <a:pt x="372905" y="411196"/>
                    <a:pt x="373002" y="411196"/>
                    <a:pt x="373101" y="411196"/>
                  </a:cubicBezTo>
                  <a:cubicBezTo>
                    <a:pt x="373189" y="411196"/>
                    <a:pt x="373286" y="411196"/>
                    <a:pt x="373373" y="411196"/>
                  </a:cubicBezTo>
                  <a:cubicBezTo>
                    <a:pt x="373470" y="411196"/>
                    <a:pt x="373567" y="411196"/>
                    <a:pt x="373667" y="411196"/>
                  </a:cubicBezTo>
                  <a:cubicBezTo>
                    <a:pt x="373754" y="411196"/>
                    <a:pt x="373840" y="411196"/>
                    <a:pt x="373927" y="411172"/>
                  </a:cubicBezTo>
                  <a:cubicBezTo>
                    <a:pt x="374036" y="411172"/>
                    <a:pt x="374133" y="411172"/>
                    <a:pt x="374232" y="411172"/>
                  </a:cubicBezTo>
                  <a:cubicBezTo>
                    <a:pt x="374329" y="411172"/>
                    <a:pt x="374396" y="411172"/>
                    <a:pt x="374504" y="411172"/>
                  </a:cubicBezTo>
                  <a:cubicBezTo>
                    <a:pt x="374601" y="411172"/>
                    <a:pt x="374689" y="411172"/>
                    <a:pt x="374798" y="411172"/>
                  </a:cubicBezTo>
                  <a:cubicBezTo>
                    <a:pt x="374885" y="411172"/>
                    <a:pt x="374971" y="411172"/>
                    <a:pt x="375058" y="411149"/>
                  </a:cubicBezTo>
                  <a:cubicBezTo>
                    <a:pt x="375158" y="411149"/>
                    <a:pt x="375266" y="411149"/>
                    <a:pt x="375363" y="411149"/>
                  </a:cubicBezTo>
                  <a:cubicBezTo>
                    <a:pt x="375439" y="411149"/>
                    <a:pt x="375527" y="411149"/>
                    <a:pt x="375602" y="411149"/>
                  </a:cubicBezTo>
                  <a:cubicBezTo>
                    <a:pt x="375711" y="411149"/>
                    <a:pt x="375820" y="411149"/>
                    <a:pt x="375929" y="411149"/>
                  </a:cubicBezTo>
                  <a:cubicBezTo>
                    <a:pt x="375972" y="411149"/>
                    <a:pt x="375983" y="411149"/>
                    <a:pt x="376026" y="411149"/>
                  </a:cubicBezTo>
                  <a:cubicBezTo>
                    <a:pt x="376322" y="411125"/>
                    <a:pt x="376615" y="411125"/>
                    <a:pt x="376909" y="411125"/>
                  </a:cubicBezTo>
                  <a:cubicBezTo>
                    <a:pt x="376942" y="411125"/>
                    <a:pt x="376972" y="411125"/>
                    <a:pt x="377017" y="411125"/>
                  </a:cubicBezTo>
                  <a:cubicBezTo>
                    <a:pt x="377136" y="411101"/>
                    <a:pt x="377268" y="411101"/>
                    <a:pt x="377399" y="411101"/>
                  </a:cubicBezTo>
                  <a:cubicBezTo>
                    <a:pt x="377453" y="411101"/>
                    <a:pt x="377507" y="411101"/>
                    <a:pt x="377571" y="411101"/>
                  </a:cubicBezTo>
                  <a:cubicBezTo>
                    <a:pt x="377692" y="411101"/>
                    <a:pt x="377810" y="411101"/>
                    <a:pt x="377943" y="411101"/>
                  </a:cubicBezTo>
                  <a:cubicBezTo>
                    <a:pt x="378007" y="411078"/>
                    <a:pt x="378073" y="411078"/>
                    <a:pt x="378127" y="411078"/>
                  </a:cubicBezTo>
                  <a:cubicBezTo>
                    <a:pt x="378246" y="411078"/>
                    <a:pt x="378366" y="411078"/>
                    <a:pt x="378485" y="411078"/>
                  </a:cubicBezTo>
                  <a:cubicBezTo>
                    <a:pt x="378563" y="411078"/>
                    <a:pt x="378617" y="411078"/>
                    <a:pt x="378693" y="411078"/>
                  </a:cubicBezTo>
                  <a:cubicBezTo>
                    <a:pt x="378811" y="411054"/>
                    <a:pt x="378920" y="411054"/>
                    <a:pt x="379041" y="411054"/>
                  </a:cubicBezTo>
                  <a:cubicBezTo>
                    <a:pt x="379105" y="411054"/>
                    <a:pt x="379183" y="411054"/>
                    <a:pt x="379258" y="411054"/>
                  </a:cubicBezTo>
                  <a:cubicBezTo>
                    <a:pt x="379367" y="411054"/>
                    <a:pt x="379486" y="411054"/>
                    <a:pt x="379594" y="411030"/>
                  </a:cubicBezTo>
                  <a:cubicBezTo>
                    <a:pt x="379670" y="411030"/>
                    <a:pt x="379725" y="411030"/>
                    <a:pt x="379803" y="411030"/>
                  </a:cubicBezTo>
                  <a:cubicBezTo>
                    <a:pt x="379921" y="411030"/>
                    <a:pt x="380042" y="411030"/>
                    <a:pt x="380160" y="411030"/>
                  </a:cubicBezTo>
                  <a:cubicBezTo>
                    <a:pt x="380214" y="411030"/>
                    <a:pt x="380281" y="411030"/>
                    <a:pt x="380335" y="411007"/>
                  </a:cubicBezTo>
                  <a:cubicBezTo>
                    <a:pt x="380465" y="411007"/>
                    <a:pt x="380595" y="411007"/>
                    <a:pt x="380728" y="411007"/>
                  </a:cubicBezTo>
                  <a:cubicBezTo>
                    <a:pt x="380759" y="411007"/>
                    <a:pt x="380813" y="411007"/>
                    <a:pt x="380846" y="411007"/>
                  </a:cubicBezTo>
                  <a:cubicBezTo>
                    <a:pt x="381684" y="410983"/>
                    <a:pt x="382522" y="410936"/>
                    <a:pt x="383359" y="410912"/>
                  </a:cubicBezTo>
                  <a:cubicBezTo>
                    <a:pt x="383392" y="410912"/>
                    <a:pt x="383414" y="410912"/>
                    <a:pt x="383435" y="410912"/>
                  </a:cubicBezTo>
                  <a:cubicBezTo>
                    <a:pt x="383589" y="410888"/>
                    <a:pt x="383728" y="410888"/>
                    <a:pt x="383870" y="410888"/>
                  </a:cubicBezTo>
                  <a:cubicBezTo>
                    <a:pt x="383925" y="410888"/>
                    <a:pt x="383937" y="410888"/>
                    <a:pt x="383991" y="410888"/>
                  </a:cubicBezTo>
                  <a:cubicBezTo>
                    <a:pt x="384131" y="410888"/>
                    <a:pt x="384273" y="410865"/>
                    <a:pt x="384424" y="410865"/>
                  </a:cubicBezTo>
                  <a:cubicBezTo>
                    <a:pt x="384457" y="410865"/>
                    <a:pt x="384490" y="410865"/>
                    <a:pt x="384535" y="410865"/>
                  </a:cubicBezTo>
                  <a:cubicBezTo>
                    <a:pt x="384675" y="410865"/>
                    <a:pt x="384817" y="410841"/>
                    <a:pt x="384968" y="410841"/>
                  </a:cubicBezTo>
                  <a:cubicBezTo>
                    <a:pt x="385002" y="410841"/>
                    <a:pt x="385046" y="410841"/>
                    <a:pt x="385077" y="410841"/>
                  </a:cubicBezTo>
                  <a:cubicBezTo>
                    <a:pt x="385231" y="410841"/>
                    <a:pt x="385373" y="410817"/>
                    <a:pt x="385524" y="410817"/>
                  </a:cubicBezTo>
                  <a:cubicBezTo>
                    <a:pt x="385546" y="410817"/>
                    <a:pt x="385579" y="410817"/>
                    <a:pt x="385600" y="410817"/>
                  </a:cubicBezTo>
                  <a:cubicBezTo>
                    <a:pt x="385763" y="410817"/>
                    <a:pt x="385915" y="410794"/>
                    <a:pt x="386078" y="410794"/>
                  </a:cubicBezTo>
                  <a:cubicBezTo>
                    <a:pt x="386090" y="410794"/>
                    <a:pt x="386078" y="410794"/>
                    <a:pt x="386090" y="410794"/>
                  </a:cubicBezTo>
                  <a:cubicBezTo>
                    <a:pt x="424579" y="409042"/>
                    <a:pt x="461491" y="402488"/>
                    <a:pt x="495936" y="391863"/>
                  </a:cubicBezTo>
                  <a:cubicBezTo>
                    <a:pt x="457793" y="402724"/>
                    <a:pt x="416791" y="408617"/>
                    <a:pt x="374090" y="408617"/>
                  </a:cubicBezTo>
                  <a:cubicBezTo>
                    <a:pt x="170457" y="408617"/>
                    <a:pt x="5388" y="274374"/>
                    <a:pt x="5388" y="108777"/>
                  </a:cubicBezTo>
                  <a:cubicBezTo>
                    <a:pt x="5388" y="49808"/>
                    <a:pt x="24569" y="11000"/>
                    <a:pt x="58467" y="-14533"/>
                  </a:cubicBezTo>
                </a:path>
              </a:pathLst>
            </a:custGeom>
            <a:ln w="23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301B4C90-F360-828D-1897-2F64729EA712}"/>
                </a:ext>
              </a:extLst>
            </p:cNvPr>
            <p:cNvSpPr/>
            <p:nvPr/>
          </p:nvSpPr>
          <p:spPr>
            <a:xfrm flipV="1">
              <a:off x="5634335" y="3224674"/>
              <a:ext cx="90347" cy="42367"/>
            </a:xfrm>
            <a:custGeom>
              <a:avLst/>
              <a:gdLst>
                <a:gd name="connsiteX0" fmla="*/ 62680 w 66235"/>
                <a:gd name="connsiteY0" fmla="*/ -15084 h 31060"/>
                <a:gd name="connsiteX1" fmla="*/ -3555 w 66235"/>
                <a:gd name="connsiteY1" fmla="*/ 15977 h 31060"/>
                <a:gd name="connsiteX2" fmla="*/ 6340 w 66235"/>
                <a:gd name="connsiteY2" fmla="*/ 12584 h 31060"/>
                <a:gd name="connsiteX3" fmla="*/ 62680 w 66235"/>
                <a:gd name="connsiteY3" fmla="*/ -15084 h 3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35" h="31060">
                  <a:moveTo>
                    <a:pt x="62680" y="-15084"/>
                  </a:moveTo>
                  <a:cubicBezTo>
                    <a:pt x="36806" y="-7877"/>
                    <a:pt x="14497" y="2132"/>
                    <a:pt x="-3555" y="15977"/>
                  </a:cubicBezTo>
                  <a:cubicBezTo>
                    <a:pt x="-323" y="14797"/>
                    <a:pt x="2973" y="13659"/>
                    <a:pt x="6340" y="12584"/>
                  </a:cubicBezTo>
                  <a:cubicBezTo>
                    <a:pt x="22091" y="720"/>
                    <a:pt x="41020" y="-8277"/>
                    <a:pt x="62680" y="-15084"/>
                  </a:cubicBezTo>
                </a:path>
              </a:pathLst>
            </a:custGeom>
            <a:ln w="21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A3E51752-BCAB-D50E-DD64-8E4F79AA12F0}"/>
                </a:ext>
              </a:extLst>
            </p:cNvPr>
            <p:cNvSpPr/>
            <p:nvPr/>
          </p:nvSpPr>
          <p:spPr>
            <a:xfrm flipV="1">
              <a:off x="5690877" y="2755570"/>
              <a:ext cx="750657" cy="480540"/>
            </a:xfrm>
            <a:custGeom>
              <a:avLst/>
              <a:gdLst>
                <a:gd name="connsiteX0" fmla="*/ 546328 w 550322"/>
                <a:gd name="connsiteY0" fmla="*/ 113898 h 352294"/>
                <a:gd name="connsiteX1" fmla="*/ 260809 w 550322"/>
                <a:gd name="connsiteY1" fmla="*/ -14622 h 352294"/>
                <a:gd name="connsiteX2" fmla="*/ -3995 w 550322"/>
                <a:gd name="connsiteY2" fmla="*/ 113898 h 352294"/>
                <a:gd name="connsiteX3" fmla="*/ 271165 w 550322"/>
                <a:gd name="connsiteY3" fmla="*/ 337672 h 352294"/>
                <a:gd name="connsiteX4" fmla="*/ 546328 w 550322"/>
                <a:gd name="connsiteY4" fmla="*/ 113898 h 3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322" h="352294">
                  <a:moveTo>
                    <a:pt x="546328" y="113898"/>
                  </a:moveTo>
                  <a:cubicBezTo>
                    <a:pt x="546328" y="-9684"/>
                    <a:pt x="412766" y="-14622"/>
                    <a:pt x="260809" y="-14622"/>
                  </a:cubicBezTo>
                  <a:cubicBezTo>
                    <a:pt x="108841" y="-14622"/>
                    <a:pt x="-3995" y="-9684"/>
                    <a:pt x="-3995" y="113898"/>
                  </a:cubicBezTo>
                  <a:cubicBezTo>
                    <a:pt x="-3995" y="237480"/>
                    <a:pt x="119196" y="337672"/>
                    <a:pt x="271165" y="337672"/>
                  </a:cubicBezTo>
                  <a:cubicBezTo>
                    <a:pt x="423135" y="337672"/>
                    <a:pt x="546328" y="237480"/>
                    <a:pt x="546328" y="113898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B495A5F-AE7A-7CDA-4210-665F0E1F569F}"/>
                </a:ext>
              </a:extLst>
            </p:cNvPr>
            <p:cNvSpPr/>
            <p:nvPr/>
          </p:nvSpPr>
          <p:spPr>
            <a:xfrm flipV="1">
              <a:off x="5676115" y="2740931"/>
              <a:ext cx="780060" cy="509911"/>
            </a:xfrm>
            <a:custGeom>
              <a:avLst/>
              <a:gdLst>
                <a:gd name="connsiteX0" fmla="*/ 546427 w 571878"/>
                <a:gd name="connsiteY0" fmla="*/ 124736 h 373826"/>
                <a:gd name="connsiteX1" fmla="*/ 545490 w 571878"/>
                <a:gd name="connsiteY1" fmla="*/ 107530 h 373826"/>
                <a:gd name="connsiteX2" fmla="*/ 545262 w 571878"/>
                <a:gd name="connsiteY2" fmla="*/ 105646 h 373826"/>
                <a:gd name="connsiteX3" fmla="*/ 545383 w 571878"/>
                <a:gd name="connsiteY3" fmla="*/ 106437 h 373826"/>
                <a:gd name="connsiteX4" fmla="*/ 545437 w 571878"/>
                <a:gd name="connsiteY4" fmla="*/ 106948 h 373826"/>
                <a:gd name="connsiteX5" fmla="*/ 545307 w 571878"/>
                <a:gd name="connsiteY5" fmla="*/ 106018 h 373826"/>
                <a:gd name="connsiteX6" fmla="*/ 544665 w 571878"/>
                <a:gd name="connsiteY6" fmla="*/ 102065 h 373826"/>
                <a:gd name="connsiteX7" fmla="*/ 543044 w 571878"/>
                <a:gd name="connsiteY7" fmla="*/ 94485 h 373826"/>
                <a:gd name="connsiteX8" fmla="*/ 538519 w 571878"/>
                <a:gd name="connsiteY8" fmla="*/ 80417 h 373826"/>
                <a:gd name="connsiteX9" fmla="*/ 538549 w 571878"/>
                <a:gd name="connsiteY9" fmla="*/ 80417 h 373826"/>
                <a:gd name="connsiteX10" fmla="*/ 538756 w 571878"/>
                <a:gd name="connsiteY10" fmla="*/ 80952 h 373826"/>
                <a:gd name="connsiteX11" fmla="*/ 538094 w 571878"/>
                <a:gd name="connsiteY11" fmla="*/ 79464 h 373826"/>
                <a:gd name="connsiteX12" fmla="*/ 536592 w 571878"/>
                <a:gd name="connsiteY12" fmla="*/ 76278 h 373826"/>
                <a:gd name="connsiteX13" fmla="*/ 533273 w 571878"/>
                <a:gd name="connsiteY13" fmla="*/ 70163 h 373826"/>
                <a:gd name="connsiteX14" fmla="*/ 529576 w 571878"/>
                <a:gd name="connsiteY14" fmla="*/ 64396 h 373826"/>
                <a:gd name="connsiteX15" fmla="*/ 527725 w 571878"/>
                <a:gd name="connsiteY15" fmla="*/ 61839 h 373826"/>
                <a:gd name="connsiteX16" fmla="*/ 527258 w 571878"/>
                <a:gd name="connsiteY16" fmla="*/ 61211 h 373826"/>
                <a:gd name="connsiteX17" fmla="*/ 527649 w 571878"/>
                <a:gd name="connsiteY17" fmla="*/ 61676 h 373826"/>
                <a:gd name="connsiteX18" fmla="*/ 527977 w 571878"/>
                <a:gd name="connsiteY18" fmla="*/ 62141 h 373826"/>
                <a:gd name="connsiteX19" fmla="*/ 526823 w 571878"/>
                <a:gd name="connsiteY19" fmla="*/ 60723 h 373826"/>
                <a:gd name="connsiteX20" fmla="*/ 517673 w 571878"/>
                <a:gd name="connsiteY20" fmla="*/ 51026 h 373826"/>
                <a:gd name="connsiteX21" fmla="*/ 512474 w 571878"/>
                <a:gd name="connsiteY21" fmla="*/ 46539 h 373826"/>
                <a:gd name="connsiteX22" fmla="*/ 511223 w 571878"/>
                <a:gd name="connsiteY22" fmla="*/ 45539 h 373826"/>
                <a:gd name="connsiteX23" fmla="*/ 511711 w 571878"/>
                <a:gd name="connsiteY23" fmla="*/ 45911 h 373826"/>
                <a:gd name="connsiteX24" fmla="*/ 511702 w 571878"/>
                <a:gd name="connsiteY24" fmla="*/ 45934 h 373826"/>
                <a:gd name="connsiteX25" fmla="*/ 508665 w 571878"/>
                <a:gd name="connsiteY25" fmla="*/ 43725 h 373826"/>
                <a:gd name="connsiteX26" fmla="*/ 496786 w 571878"/>
                <a:gd name="connsiteY26" fmla="*/ 36354 h 373826"/>
                <a:gd name="connsiteX27" fmla="*/ 483427 w 571878"/>
                <a:gd name="connsiteY27" fmla="*/ 29866 h 373826"/>
                <a:gd name="connsiteX28" fmla="*/ 483655 w 571878"/>
                <a:gd name="connsiteY28" fmla="*/ 29936 h 373826"/>
                <a:gd name="connsiteX29" fmla="*/ 483829 w 571878"/>
                <a:gd name="connsiteY29" fmla="*/ 30029 h 373826"/>
                <a:gd name="connsiteX30" fmla="*/ 482185 w 571878"/>
                <a:gd name="connsiteY30" fmla="*/ 29378 h 373826"/>
                <a:gd name="connsiteX31" fmla="*/ 478302 w 571878"/>
                <a:gd name="connsiteY31" fmla="*/ 27867 h 373826"/>
                <a:gd name="connsiteX32" fmla="*/ 470873 w 571878"/>
                <a:gd name="connsiteY32" fmla="*/ 25239 h 373826"/>
                <a:gd name="connsiteX33" fmla="*/ 438855 w 571878"/>
                <a:gd name="connsiteY33" fmla="*/ 16961 h 373826"/>
                <a:gd name="connsiteX34" fmla="*/ 421601 w 571878"/>
                <a:gd name="connsiteY34" fmla="*/ 13985 h 373826"/>
                <a:gd name="connsiteX35" fmla="*/ 417065 w 571878"/>
                <a:gd name="connsiteY35" fmla="*/ 13311 h 373826"/>
                <a:gd name="connsiteX36" fmla="*/ 416032 w 571878"/>
                <a:gd name="connsiteY36" fmla="*/ 13171 h 373826"/>
                <a:gd name="connsiteX37" fmla="*/ 414628 w 571878"/>
                <a:gd name="connsiteY37" fmla="*/ 12985 h 373826"/>
                <a:gd name="connsiteX38" fmla="*/ 405294 w 571878"/>
                <a:gd name="connsiteY38" fmla="*/ 11869 h 373826"/>
                <a:gd name="connsiteX39" fmla="*/ 366500 w 571878"/>
                <a:gd name="connsiteY39" fmla="*/ 8800 h 373826"/>
                <a:gd name="connsiteX40" fmla="*/ 282284 w 571878"/>
                <a:gd name="connsiteY40" fmla="*/ 6963 h 373826"/>
                <a:gd name="connsiteX41" fmla="*/ 198103 w 571878"/>
                <a:gd name="connsiteY41" fmla="*/ 7939 h 373826"/>
                <a:gd name="connsiteX42" fmla="*/ 160093 w 571878"/>
                <a:gd name="connsiteY42" fmla="*/ 10148 h 373826"/>
                <a:gd name="connsiteX43" fmla="*/ 142130 w 571878"/>
                <a:gd name="connsiteY43" fmla="*/ 11962 h 373826"/>
                <a:gd name="connsiteX44" fmla="*/ 138105 w 571878"/>
                <a:gd name="connsiteY44" fmla="*/ 12451 h 373826"/>
                <a:gd name="connsiteX45" fmla="*/ 137105 w 571878"/>
                <a:gd name="connsiteY45" fmla="*/ 12590 h 373826"/>
                <a:gd name="connsiteX46" fmla="*/ 137519 w 571878"/>
                <a:gd name="connsiteY46" fmla="*/ 12520 h 373826"/>
                <a:gd name="connsiteX47" fmla="*/ 138303 w 571878"/>
                <a:gd name="connsiteY47" fmla="*/ 12427 h 373826"/>
                <a:gd name="connsiteX48" fmla="*/ 135668 w 571878"/>
                <a:gd name="connsiteY48" fmla="*/ 12799 h 373826"/>
                <a:gd name="connsiteX49" fmla="*/ 127574 w 571878"/>
                <a:gd name="connsiteY49" fmla="*/ 14032 h 373826"/>
                <a:gd name="connsiteX50" fmla="*/ 96309 w 571878"/>
                <a:gd name="connsiteY50" fmla="*/ 20914 h 373826"/>
                <a:gd name="connsiteX51" fmla="*/ 82481 w 571878"/>
                <a:gd name="connsiteY51" fmla="*/ 25449 h 373826"/>
                <a:gd name="connsiteX52" fmla="*/ 79369 w 571878"/>
                <a:gd name="connsiteY52" fmla="*/ 26635 h 373826"/>
                <a:gd name="connsiteX53" fmla="*/ 77586 w 571878"/>
                <a:gd name="connsiteY53" fmla="*/ 27355 h 373826"/>
                <a:gd name="connsiteX54" fmla="*/ 76823 w 571878"/>
                <a:gd name="connsiteY54" fmla="*/ 27657 h 373826"/>
                <a:gd name="connsiteX55" fmla="*/ 77891 w 571878"/>
                <a:gd name="connsiteY55" fmla="*/ 27216 h 373826"/>
                <a:gd name="connsiteX56" fmla="*/ 71536 w 571878"/>
                <a:gd name="connsiteY56" fmla="*/ 30099 h 373826"/>
                <a:gd name="connsiteX57" fmla="*/ 59912 w 571878"/>
                <a:gd name="connsiteY57" fmla="*/ 36470 h 373826"/>
                <a:gd name="connsiteX58" fmla="*/ 54427 w 571878"/>
                <a:gd name="connsiteY58" fmla="*/ 40121 h 373826"/>
                <a:gd name="connsiteX59" fmla="*/ 51994 w 571878"/>
                <a:gd name="connsiteY59" fmla="*/ 41888 h 373826"/>
                <a:gd name="connsiteX60" fmla="*/ 52059 w 571878"/>
                <a:gd name="connsiteY60" fmla="*/ 41795 h 373826"/>
                <a:gd name="connsiteX61" fmla="*/ 52387 w 571878"/>
                <a:gd name="connsiteY61" fmla="*/ 41563 h 373826"/>
                <a:gd name="connsiteX62" fmla="*/ 51032 w 571878"/>
                <a:gd name="connsiteY62" fmla="*/ 42655 h 373826"/>
                <a:gd name="connsiteX63" fmla="*/ 41821 w 571878"/>
                <a:gd name="connsiteY63" fmla="*/ 51212 h 373826"/>
                <a:gd name="connsiteX64" fmla="*/ 37606 w 571878"/>
                <a:gd name="connsiteY64" fmla="*/ 56002 h 373826"/>
                <a:gd name="connsiteX65" fmla="*/ 36678 w 571878"/>
                <a:gd name="connsiteY65" fmla="*/ 57165 h 373826"/>
                <a:gd name="connsiteX66" fmla="*/ 36878 w 571878"/>
                <a:gd name="connsiteY66" fmla="*/ 56839 h 373826"/>
                <a:gd name="connsiteX67" fmla="*/ 37148 w 571878"/>
                <a:gd name="connsiteY67" fmla="*/ 56560 h 373826"/>
                <a:gd name="connsiteX68" fmla="*/ 35113 w 571878"/>
                <a:gd name="connsiteY68" fmla="*/ 59351 h 373826"/>
                <a:gd name="connsiteX69" fmla="*/ 28526 w 571878"/>
                <a:gd name="connsiteY69" fmla="*/ 70396 h 373826"/>
                <a:gd name="connsiteX70" fmla="*/ 27061 w 571878"/>
                <a:gd name="connsiteY70" fmla="*/ 73418 h 373826"/>
                <a:gd name="connsiteX71" fmla="*/ 26412 w 571878"/>
                <a:gd name="connsiteY71" fmla="*/ 74837 h 373826"/>
                <a:gd name="connsiteX72" fmla="*/ 26121 w 571878"/>
                <a:gd name="connsiteY72" fmla="*/ 75465 h 373826"/>
                <a:gd name="connsiteX73" fmla="*/ 25961 w 571878"/>
                <a:gd name="connsiteY73" fmla="*/ 75906 h 373826"/>
                <a:gd name="connsiteX74" fmla="*/ 25287 w 571878"/>
                <a:gd name="connsiteY74" fmla="*/ 77650 h 373826"/>
                <a:gd name="connsiteX75" fmla="*/ 24101 w 571878"/>
                <a:gd name="connsiteY75" fmla="*/ 80929 h 373826"/>
                <a:gd name="connsiteX76" fmla="*/ 20338 w 571878"/>
                <a:gd name="connsiteY76" fmla="*/ 94764 h 373826"/>
                <a:gd name="connsiteX77" fmla="*/ 18974 w 571878"/>
                <a:gd name="connsiteY77" fmla="*/ 102368 h 373826"/>
                <a:gd name="connsiteX78" fmla="*/ 18713 w 571878"/>
                <a:gd name="connsiteY78" fmla="*/ 104181 h 373826"/>
                <a:gd name="connsiteX79" fmla="*/ 18855 w 571878"/>
                <a:gd name="connsiteY79" fmla="*/ 103158 h 373826"/>
                <a:gd name="connsiteX80" fmla="*/ 18743 w 571878"/>
                <a:gd name="connsiteY80" fmla="*/ 104088 h 373826"/>
                <a:gd name="connsiteX81" fmla="*/ 18316 w 571878"/>
                <a:gd name="connsiteY81" fmla="*/ 108158 h 373826"/>
                <a:gd name="connsiteX82" fmla="*/ 18478 w 571878"/>
                <a:gd name="connsiteY82" fmla="*/ 142966 h 373826"/>
                <a:gd name="connsiteX83" fmla="*/ 18969 w 571878"/>
                <a:gd name="connsiteY83" fmla="*/ 147361 h 373826"/>
                <a:gd name="connsiteX84" fmla="*/ 19099 w 571878"/>
                <a:gd name="connsiteY84" fmla="*/ 148384 h 373826"/>
                <a:gd name="connsiteX85" fmla="*/ 19027 w 571878"/>
                <a:gd name="connsiteY85" fmla="*/ 147966 h 373826"/>
                <a:gd name="connsiteX86" fmla="*/ 18939 w 571878"/>
                <a:gd name="connsiteY86" fmla="*/ 147222 h 373826"/>
                <a:gd name="connsiteX87" fmla="*/ 19280 w 571878"/>
                <a:gd name="connsiteY87" fmla="*/ 149570 h 373826"/>
                <a:gd name="connsiteX88" fmla="*/ 20811 w 571878"/>
                <a:gd name="connsiteY88" fmla="*/ 158243 h 373826"/>
                <a:gd name="connsiteX89" fmla="*/ 24980 w 571878"/>
                <a:gd name="connsiteY89" fmla="*/ 174962 h 373826"/>
                <a:gd name="connsiteX90" fmla="*/ 30767 w 571878"/>
                <a:gd name="connsiteY90" fmla="*/ 191494 h 373826"/>
                <a:gd name="connsiteX91" fmla="*/ 31532 w 571878"/>
                <a:gd name="connsiteY91" fmla="*/ 193355 h 373826"/>
                <a:gd name="connsiteX92" fmla="*/ 31497 w 571878"/>
                <a:gd name="connsiteY92" fmla="*/ 193331 h 373826"/>
                <a:gd name="connsiteX93" fmla="*/ 31500 w 571878"/>
                <a:gd name="connsiteY93" fmla="*/ 193285 h 373826"/>
                <a:gd name="connsiteX94" fmla="*/ 33423 w 571878"/>
                <a:gd name="connsiteY94" fmla="*/ 197610 h 373826"/>
                <a:gd name="connsiteX95" fmla="*/ 37115 w 571878"/>
                <a:gd name="connsiteY95" fmla="*/ 205213 h 373826"/>
                <a:gd name="connsiteX96" fmla="*/ 55719 w 571878"/>
                <a:gd name="connsiteY96" fmla="*/ 235046 h 373826"/>
                <a:gd name="connsiteX97" fmla="*/ 57173 w 571878"/>
                <a:gd name="connsiteY97" fmla="*/ 236976 h 373826"/>
                <a:gd name="connsiteX98" fmla="*/ 57801 w 571878"/>
                <a:gd name="connsiteY98" fmla="*/ 237790 h 373826"/>
                <a:gd name="connsiteX99" fmla="*/ 57389 w 571878"/>
                <a:gd name="connsiteY99" fmla="*/ 237255 h 373826"/>
                <a:gd name="connsiteX100" fmla="*/ 57182 w 571878"/>
                <a:gd name="connsiteY100" fmla="*/ 236999 h 373826"/>
                <a:gd name="connsiteX101" fmla="*/ 59993 w 571878"/>
                <a:gd name="connsiteY101" fmla="*/ 240510 h 373826"/>
                <a:gd name="connsiteX102" fmla="*/ 65848 w 571878"/>
                <a:gd name="connsiteY102" fmla="*/ 247416 h 373826"/>
                <a:gd name="connsiteX103" fmla="*/ 78467 w 571878"/>
                <a:gd name="connsiteY103" fmla="*/ 260670 h 373826"/>
                <a:gd name="connsiteX104" fmla="*/ 91979 w 571878"/>
                <a:gd name="connsiteY104" fmla="*/ 272855 h 373826"/>
                <a:gd name="connsiteX105" fmla="*/ 99269 w 571878"/>
                <a:gd name="connsiteY105" fmla="*/ 278761 h 373826"/>
                <a:gd name="connsiteX106" fmla="*/ 99039 w 571878"/>
                <a:gd name="connsiteY106" fmla="*/ 278575 h 373826"/>
                <a:gd name="connsiteX107" fmla="*/ 98527 w 571878"/>
                <a:gd name="connsiteY107" fmla="*/ 278179 h 373826"/>
                <a:gd name="connsiteX108" fmla="*/ 99399 w 571878"/>
                <a:gd name="connsiteY108" fmla="*/ 278854 h 373826"/>
                <a:gd name="connsiteX109" fmla="*/ 101138 w 571878"/>
                <a:gd name="connsiteY109" fmla="*/ 280156 h 373826"/>
                <a:gd name="connsiteX110" fmla="*/ 105252 w 571878"/>
                <a:gd name="connsiteY110" fmla="*/ 283179 h 373826"/>
                <a:gd name="connsiteX111" fmla="*/ 137714 w 571878"/>
                <a:gd name="connsiteY111" fmla="*/ 303246 h 373826"/>
                <a:gd name="connsiteX112" fmla="*/ 155131 w 571878"/>
                <a:gd name="connsiteY112" fmla="*/ 311733 h 373826"/>
                <a:gd name="connsiteX113" fmla="*/ 159700 w 571878"/>
                <a:gd name="connsiteY113" fmla="*/ 313709 h 373826"/>
                <a:gd name="connsiteX114" fmla="*/ 159821 w 571878"/>
                <a:gd name="connsiteY114" fmla="*/ 313779 h 373826"/>
                <a:gd name="connsiteX115" fmla="*/ 159972 w 571878"/>
                <a:gd name="connsiteY115" fmla="*/ 313825 h 373826"/>
                <a:gd name="connsiteX116" fmla="*/ 162464 w 571878"/>
                <a:gd name="connsiteY116" fmla="*/ 314849 h 373826"/>
                <a:gd name="connsiteX117" fmla="*/ 171875 w 571878"/>
                <a:gd name="connsiteY117" fmla="*/ 318476 h 373826"/>
                <a:gd name="connsiteX118" fmla="*/ 210929 w 571878"/>
                <a:gd name="connsiteY118" fmla="*/ 329986 h 373826"/>
                <a:gd name="connsiteX119" fmla="*/ 231219 w 571878"/>
                <a:gd name="connsiteY119" fmla="*/ 333916 h 373826"/>
                <a:gd name="connsiteX120" fmla="*/ 236475 w 571878"/>
                <a:gd name="connsiteY120" fmla="*/ 334706 h 373826"/>
                <a:gd name="connsiteX121" fmla="*/ 238921 w 571878"/>
                <a:gd name="connsiteY121" fmla="*/ 335055 h 373826"/>
                <a:gd name="connsiteX122" fmla="*/ 238105 w 571878"/>
                <a:gd name="connsiteY122" fmla="*/ 334939 h 373826"/>
                <a:gd name="connsiteX123" fmla="*/ 239737 w 571878"/>
                <a:gd name="connsiteY123" fmla="*/ 335148 h 373826"/>
                <a:gd name="connsiteX124" fmla="*/ 250442 w 571878"/>
                <a:gd name="connsiteY124" fmla="*/ 336311 h 373826"/>
                <a:gd name="connsiteX125" fmla="*/ 293892 w 571878"/>
                <a:gd name="connsiteY125" fmla="*/ 337566 h 373826"/>
                <a:gd name="connsiteX126" fmla="*/ 315628 w 571878"/>
                <a:gd name="connsiteY126" fmla="*/ 336125 h 373826"/>
                <a:gd name="connsiteX127" fmla="*/ 325899 w 571878"/>
                <a:gd name="connsiteY127" fmla="*/ 334939 h 373826"/>
                <a:gd name="connsiteX128" fmla="*/ 325736 w 571878"/>
                <a:gd name="connsiteY128" fmla="*/ 334985 h 373826"/>
                <a:gd name="connsiteX129" fmla="*/ 325497 w 571878"/>
                <a:gd name="connsiteY129" fmla="*/ 334985 h 373826"/>
                <a:gd name="connsiteX130" fmla="*/ 326715 w 571878"/>
                <a:gd name="connsiteY130" fmla="*/ 334822 h 373826"/>
                <a:gd name="connsiteX131" fmla="*/ 329152 w 571878"/>
                <a:gd name="connsiteY131" fmla="*/ 334473 h 373826"/>
                <a:gd name="connsiteX132" fmla="*/ 334407 w 571878"/>
                <a:gd name="connsiteY132" fmla="*/ 333637 h 373826"/>
                <a:gd name="connsiteX133" fmla="*/ 374659 w 571878"/>
                <a:gd name="connsiteY133" fmla="*/ 324312 h 373826"/>
                <a:gd name="connsiteX134" fmla="*/ 393959 w 571878"/>
                <a:gd name="connsiteY134" fmla="*/ 317802 h 373826"/>
                <a:gd name="connsiteX135" fmla="*/ 403325 w 571878"/>
                <a:gd name="connsiteY135" fmla="*/ 314128 h 373826"/>
                <a:gd name="connsiteX136" fmla="*/ 403609 w 571878"/>
                <a:gd name="connsiteY136" fmla="*/ 314035 h 373826"/>
                <a:gd name="connsiteX137" fmla="*/ 405717 w 571878"/>
                <a:gd name="connsiteY137" fmla="*/ 313105 h 373826"/>
                <a:gd name="connsiteX138" fmla="*/ 410277 w 571878"/>
                <a:gd name="connsiteY138" fmla="*/ 311105 h 373826"/>
                <a:gd name="connsiteX139" fmla="*/ 444731 w 571878"/>
                <a:gd name="connsiteY139" fmla="*/ 292619 h 373826"/>
                <a:gd name="connsiteX140" fmla="*/ 460233 w 571878"/>
                <a:gd name="connsiteY140" fmla="*/ 282109 h 373826"/>
                <a:gd name="connsiteX141" fmla="*/ 463746 w 571878"/>
                <a:gd name="connsiteY141" fmla="*/ 279505 h 373826"/>
                <a:gd name="connsiteX142" fmla="*/ 464965 w 571878"/>
                <a:gd name="connsiteY142" fmla="*/ 278575 h 373826"/>
                <a:gd name="connsiteX143" fmla="*/ 466162 w 571878"/>
                <a:gd name="connsiteY143" fmla="*/ 277645 h 373826"/>
                <a:gd name="connsiteX144" fmla="*/ 473408 w 571878"/>
                <a:gd name="connsiteY144" fmla="*/ 271692 h 373826"/>
                <a:gd name="connsiteX145" fmla="*/ 499311 w 571878"/>
                <a:gd name="connsiteY145" fmla="*/ 246114 h 373826"/>
                <a:gd name="connsiteX146" fmla="*/ 504880 w 571878"/>
                <a:gd name="connsiteY146" fmla="*/ 239441 h 373826"/>
                <a:gd name="connsiteX147" fmla="*/ 506391 w 571878"/>
                <a:gd name="connsiteY147" fmla="*/ 237534 h 373826"/>
                <a:gd name="connsiteX148" fmla="*/ 507033 w 571878"/>
                <a:gd name="connsiteY148" fmla="*/ 236720 h 373826"/>
                <a:gd name="connsiteX149" fmla="*/ 506610 w 571878"/>
                <a:gd name="connsiteY149" fmla="*/ 237255 h 373826"/>
                <a:gd name="connsiteX150" fmla="*/ 506415 w 571878"/>
                <a:gd name="connsiteY150" fmla="*/ 237534 h 373826"/>
                <a:gd name="connsiteX151" fmla="*/ 509112 w 571878"/>
                <a:gd name="connsiteY151" fmla="*/ 233930 h 373826"/>
                <a:gd name="connsiteX152" fmla="*/ 519066 w 571878"/>
                <a:gd name="connsiteY152" fmla="*/ 219141 h 373826"/>
                <a:gd name="connsiteX153" fmla="*/ 527498 w 571878"/>
                <a:gd name="connsiteY153" fmla="*/ 204004 h 373826"/>
                <a:gd name="connsiteX154" fmla="*/ 531283 w 571878"/>
                <a:gd name="connsiteY154" fmla="*/ 196075 h 373826"/>
                <a:gd name="connsiteX155" fmla="*/ 532099 w 571878"/>
                <a:gd name="connsiteY155" fmla="*/ 194215 h 373826"/>
                <a:gd name="connsiteX156" fmla="*/ 532218 w 571878"/>
                <a:gd name="connsiteY156" fmla="*/ 193982 h 373826"/>
                <a:gd name="connsiteX157" fmla="*/ 533862 w 571878"/>
                <a:gd name="connsiteY157" fmla="*/ 189913 h 373826"/>
                <a:gd name="connsiteX158" fmla="*/ 543523 w 571878"/>
                <a:gd name="connsiteY158" fmla="*/ 156592 h 373826"/>
                <a:gd name="connsiteX159" fmla="*/ 544925 w 571878"/>
                <a:gd name="connsiteY159" fmla="*/ 148221 h 373826"/>
                <a:gd name="connsiteX160" fmla="*/ 545067 w 571878"/>
                <a:gd name="connsiteY160" fmla="*/ 147222 h 373826"/>
                <a:gd name="connsiteX161" fmla="*/ 544981 w 571878"/>
                <a:gd name="connsiteY161" fmla="*/ 147966 h 373826"/>
                <a:gd name="connsiteX162" fmla="*/ 544904 w 571878"/>
                <a:gd name="connsiteY162" fmla="*/ 148384 h 373826"/>
                <a:gd name="connsiteX163" fmla="*/ 545153 w 571878"/>
                <a:gd name="connsiteY163" fmla="*/ 146361 h 373826"/>
                <a:gd name="connsiteX164" fmla="*/ 545623 w 571878"/>
                <a:gd name="connsiteY164" fmla="*/ 141943 h 373826"/>
                <a:gd name="connsiteX165" fmla="*/ 546427 w 571878"/>
                <a:gd name="connsiteY165" fmla="*/ 124736 h 373826"/>
                <a:gd name="connsiteX166" fmla="*/ 557165 w 571878"/>
                <a:gd name="connsiteY166" fmla="*/ 114017 h 373826"/>
                <a:gd name="connsiteX167" fmla="*/ 567901 w 571878"/>
                <a:gd name="connsiteY167" fmla="*/ 124736 h 373826"/>
                <a:gd name="connsiteX168" fmla="*/ 554075 w 571878"/>
                <a:gd name="connsiteY168" fmla="*/ 196889 h 373826"/>
                <a:gd name="connsiteX169" fmla="*/ 514258 w 571878"/>
                <a:gd name="connsiteY169" fmla="*/ 261554 h 373826"/>
                <a:gd name="connsiteX170" fmla="*/ 454934 w 571878"/>
                <a:gd name="connsiteY170" fmla="*/ 311547 h 373826"/>
                <a:gd name="connsiteX171" fmla="*/ 379607 w 571878"/>
                <a:gd name="connsiteY171" fmla="*/ 345240 h 373826"/>
                <a:gd name="connsiteX172" fmla="*/ 293045 w 571878"/>
                <a:gd name="connsiteY172" fmla="*/ 359075 h 373826"/>
                <a:gd name="connsiteX173" fmla="*/ 204042 w 571878"/>
                <a:gd name="connsiteY173" fmla="*/ 350425 h 373826"/>
                <a:gd name="connsiteX174" fmla="*/ 125551 w 571878"/>
                <a:gd name="connsiteY174" fmla="*/ 321080 h 373826"/>
                <a:gd name="connsiteX175" fmla="*/ 62021 w 571878"/>
                <a:gd name="connsiteY175" fmla="*/ 274598 h 373826"/>
                <a:gd name="connsiteX176" fmla="*/ 17809 w 571878"/>
                <a:gd name="connsiteY176" fmla="*/ 214537 h 373826"/>
                <a:gd name="connsiteX177" fmla="*/ -3063 w 571878"/>
                <a:gd name="connsiteY177" fmla="*/ 142269 h 373826"/>
                <a:gd name="connsiteX178" fmla="*/ 3659 w 571878"/>
                <a:gd name="connsiteY178" fmla="*/ 74465 h 373826"/>
                <a:gd name="connsiteX179" fmla="*/ 35845 w 571878"/>
                <a:gd name="connsiteY179" fmla="*/ 27472 h 373826"/>
                <a:gd name="connsiteX180" fmla="*/ 89759 w 571878"/>
                <a:gd name="connsiteY180" fmla="*/ 452 h 373826"/>
                <a:gd name="connsiteX181" fmla="*/ 158688 w 571878"/>
                <a:gd name="connsiteY181" fmla="*/ -11220 h 373826"/>
                <a:gd name="connsiteX182" fmla="*/ 239411 w 571878"/>
                <a:gd name="connsiteY182" fmla="*/ -14406 h 373826"/>
                <a:gd name="connsiteX183" fmla="*/ 327747 w 571878"/>
                <a:gd name="connsiteY183" fmla="*/ -14057 h 373826"/>
                <a:gd name="connsiteX184" fmla="*/ 409263 w 571878"/>
                <a:gd name="connsiteY184" fmla="*/ -9151 h 373826"/>
                <a:gd name="connsiteX185" fmla="*/ 480053 w 571878"/>
                <a:gd name="connsiteY185" fmla="*/ 5730 h 373826"/>
                <a:gd name="connsiteX186" fmla="*/ 534385 w 571878"/>
                <a:gd name="connsiteY186" fmla="*/ 37284 h 373826"/>
                <a:gd name="connsiteX187" fmla="*/ 564095 w 571878"/>
                <a:gd name="connsiteY187" fmla="*/ 90207 h 373826"/>
                <a:gd name="connsiteX188" fmla="*/ 567901 w 571878"/>
                <a:gd name="connsiteY188" fmla="*/ 124736 h 373826"/>
                <a:gd name="connsiteX189" fmla="*/ 557165 w 571878"/>
                <a:gd name="connsiteY189" fmla="*/ 135479 h 373826"/>
                <a:gd name="connsiteX190" fmla="*/ 546427 w 571878"/>
                <a:gd name="connsiteY190" fmla="*/ 124736 h 37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571878" h="373826">
                  <a:moveTo>
                    <a:pt x="546427" y="124736"/>
                  </a:moveTo>
                  <a:cubicBezTo>
                    <a:pt x="546416" y="118993"/>
                    <a:pt x="546134" y="113250"/>
                    <a:pt x="545490" y="107530"/>
                  </a:cubicBezTo>
                  <a:cubicBezTo>
                    <a:pt x="545416" y="106902"/>
                    <a:pt x="545295" y="106274"/>
                    <a:pt x="545262" y="105646"/>
                  </a:cubicBezTo>
                  <a:cubicBezTo>
                    <a:pt x="545262" y="105577"/>
                    <a:pt x="545318" y="106018"/>
                    <a:pt x="545383" y="106437"/>
                  </a:cubicBezTo>
                  <a:cubicBezTo>
                    <a:pt x="545469" y="107041"/>
                    <a:pt x="545546" y="107646"/>
                    <a:pt x="545437" y="106948"/>
                  </a:cubicBezTo>
                  <a:cubicBezTo>
                    <a:pt x="545393" y="106646"/>
                    <a:pt x="545351" y="106321"/>
                    <a:pt x="545307" y="106018"/>
                  </a:cubicBezTo>
                  <a:cubicBezTo>
                    <a:pt x="545111" y="104693"/>
                    <a:pt x="544904" y="103391"/>
                    <a:pt x="544665" y="102065"/>
                  </a:cubicBezTo>
                  <a:cubicBezTo>
                    <a:pt x="544207" y="99531"/>
                    <a:pt x="543663" y="96996"/>
                    <a:pt x="543044" y="94485"/>
                  </a:cubicBezTo>
                  <a:cubicBezTo>
                    <a:pt x="541858" y="89695"/>
                    <a:pt x="540324" y="85021"/>
                    <a:pt x="538519" y="80417"/>
                  </a:cubicBezTo>
                  <a:cubicBezTo>
                    <a:pt x="538082" y="79324"/>
                    <a:pt x="538322" y="79883"/>
                    <a:pt x="538549" y="80417"/>
                  </a:cubicBezTo>
                  <a:cubicBezTo>
                    <a:pt x="538715" y="80813"/>
                    <a:pt x="538877" y="81231"/>
                    <a:pt x="538756" y="80952"/>
                  </a:cubicBezTo>
                  <a:cubicBezTo>
                    <a:pt x="538528" y="80464"/>
                    <a:pt x="538322" y="79952"/>
                    <a:pt x="538094" y="79464"/>
                  </a:cubicBezTo>
                  <a:cubicBezTo>
                    <a:pt x="537615" y="78394"/>
                    <a:pt x="537103" y="77325"/>
                    <a:pt x="536592" y="76278"/>
                  </a:cubicBezTo>
                  <a:cubicBezTo>
                    <a:pt x="535559" y="74186"/>
                    <a:pt x="534459" y="72163"/>
                    <a:pt x="533273" y="70163"/>
                  </a:cubicBezTo>
                  <a:cubicBezTo>
                    <a:pt x="532111" y="68187"/>
                    <a:pt x="530881" y="66257"/>
                    <a:pt x="529576" y="64396"/>
                  </a:cubicBezTo>
                  <a:cubicBezTo>
                    <a:pt x="528967" y="63536"/>
                    <a:pt x="528346" y="62676"/>
                    <a:pt x="527725" y="61839"/>
                  </a:cubicBezTo>
                  <a:cubicBezTo>
                    <a:pt x="527574" y="61629"/>
                    <a:pt x="527411" y="61420"/>
                    <a:pt x="527258" y="61211"/>
                  </a:cubicBezTo>
                  <a:cubicBezTo>
                    <a:pt x="526877" y="60699"/>
                    <a:pt x="527270" y="61188"/>
                    <a:pt x="527649" y="61676"/>
                  </a:cubicBezTo>
                  <a:cubicBezTo>
                    <a:pt x="528021" y="62164"/>
                    <a:pt x="528379" y="62629"/>
                    <a:pt x="527977" y="62141"/>
                  </a:cubicBezTo>
                  <a:cubicBezTo>
                    <a:pt x="527584" y="61676"/>
                    <a:pt x="527214" y="61188"/>
                    <a:pt x="526823" y="60723"/>
                  </a:cubicBezTo>
                  <a:cubicBezTo>
                    <a:pt x="524005" y="57281"/>
                    <a:pt x="520938" y="54049"/>
                    <a:pt x="517673" y="51026"/>
                  </a:cubicBezTo>
                  <a:cubicBezTo>
                    <a:pt x="515988" y="49468"/>
                    <a:pt x="514258" y="47980"/>
                    <a:pt x="512474" y="46539"/>
                  </a:cubicBezTo>
                  <a:cubicBezTo>
                    <a:pt x="512060" y="46213"/>
                    <a:pt x="511637" y="45888"/>
                    <a:pt x="511223" y="45539"/>
                  </a:cubicBezTo>
                  <a:cubicBezTo>
                    <a:pt x="511005" y="45353"/>
                    <a:pt x="511365" y="45632"/>
                    <a:pt x="511711" y="45911"/>
                  </a:cubicBezTo>
                  <a:cubicBezTo>
                    <a:pt x="512179" y="46259"/>
                    <a:pt x="512625" y="46608"/>
                    <a:pt x="511702" y="45934"/>
                  </a:cubicBezTo>
                  <a:cubicBezTo>
                    <a:pt x="510700" y="45190"/>
                    <a:pt x="509689" y="44446"/>
                    <a:pt x="508665" y="43725"/>
                  </a:cubicBezTo>
                  <a:cubicBezTo>
                    <a:pt x="504847" y="41028"/>
                    <a:pt x="500876" y="38586"/>
                    <a:pt x="496786" y="36354"/>
                  </a:cubicBezTo>
                  <a:cubicBezTo>
                    <a:pt x="492435" y="33959"/>
                    <a:pt x="487964" y="31843"/>
                    <a:pt x="483427" y="29866"/>
                  </a:cubicBezTo>
                  <a:cubicBezTo>
                    <a:pt x="482555" y="29495"/>
                    <a:pt x="483111" y="29704"/>
                    <a:pt x="483655" y="29936"/>
                  </a:cubicBezTo>
                  <a:cubicBezTo>
                    <a:pt x="484188" y="30169"/>
                    <a:pt x="484699" y="30401"/>
                    <a:pt x="483829" y="30029"/>
                  </a:cubicBezTo>
                  <a:cubicBezTo>
                    <a:pt x="483285" y="29820"/>
                    <a:pt x="482741" y="29588"/>
                    <a:pt x="482185" y="29378"/>
                  </a:cubicBezTo>
                  <a:cubicBezTo>
                    <a:pt x="480902" y="28867"/>
                    <a:pt x="479609" y="28355"/>
                    <a:pt x="478302" y="27867"/>
                  </a:cubicBezTo>
                  <a:cubicBezTo>
                    <a:pt x="475845" y="26937"/>
                    <a:pt x="473375" y="26076"/>
                    <a:pt x="470873" y="25239"/>
                  </a:cubicBezTo>
                  <a:cubicBezTo>
                    <a:pt x="460407" y="21775"/>
                    <a:pt x="449669" y="19124"/>
                    <a:pt x="438855" y="16961"/>
                  </a:cubicBezTo>
                  <a:cubicBezTo>
                    <a:pt x="433132" y="15845"/>
                    <a:pt x="427377" y="14845"/>
                    <a:pt x="421601" y="13985"/>
                  </a:cubicBezTo>
                  <a:cubicBezTo>
                    <a:pt x="420090" y="13753"/>
                    <a:pt x="418576" y="13520"/>
                    <a:pt x="417065" y="13311"/>
                  </a:cubicBezTo>
                  <a:cubicBezTo>
                    <a:pt x="416651" y="13264"/>
                    <a:pt x="414291" y="12985"/>
                    <a:pt x="416032" y="13171"/>
                  </a:cubicBezTo>
                  <a:cubicBezTo>
                    <a:pt x="417762" y="13357"/>
                    <a:pt x="415095" y="13055"/>
                    <a:pt x="414628" y="12985"/>
                  </a:cubicBezTo>
                  <a:cubicBezTo>
                    <a:pt x="411517" y="12590"/>
                    <a:pt x="408405" y="12218"/>
                    <a:pt x="405294" y="11869"/>
                  </a:cubicBezTo>
                  <a:cubicBezTo>
                    <a:pt x="392403" y="10451"/>
                    <a:pt x="379456" y="9497"/>
                    <a:pt x="366500" y="8800"/>
                  </a:cubicBezTo>
                  <a:cubicBezTo>
                    <a:pt x="338453" y="7288"/>
                    <a:pt x="310364" y="7009"/>
                    <a:pt x="282284" y="6963"/>
                  </a:cubicBezTo>
                  <a:cubicBezTo>
                    <a:pt x="254228" y="6916"/>
                    <a:pt x="226150" y="6916"/>
                    <a:pt x="198103" y="7939"/>
                  </a:cubicBezTo>
                  <a:cubicBezTo>
                    <a:pt x="185429" y="8381"/>
                    <a:pt x="172744" y="9056"/>
                    <a:pt x="160093" y="10148"/>
                  </a:cubicBezTo>
                  <a:cubicBezTo>
                    <a:pt x="154098" y="10637"/>
                    <a:pt x="148104" y="11241"/>
                    <a:pt x="142130" y="11962"/>
                  </a:cubicBezTo>
                  <a:cubicBezTo>
                    <a:pt x="140781" y="12125"/>
                    <a:pt x="139444" y="12288"/>
                    <a:pt x="138105" y="12451"/>
                  </a:cubicBezTo>
                  <a:cubicBezTo>
                    <a:pt x="137768" y="12497"/>
                    <a:pt x="137442" y="12543"/>
                    <a:pt x="137105" y="12590"/>
                  </a:cubicBezTo>
                  <a:cubicBezTo>
                    <a:pt x="136398" y="12683"/>
                    <a:pt x="136952" y="12613"/>
                    <a:pt x="137519" y="12520"/>
                  </a:cubicBezTo>
                  <a:cubicBezTo>
                    <a:pt x="137921" y="12474"/>
                    <a:pt x="138345" y="12427"/>
                    <a:pt x="138303" y="12427"/>
                  </a:cubicBezTo>
                  <a:cubicBezTo>
                    <a:pt x="137431" y="12567"/>
                    <a:pt x="136550" y="12660"/>
                    <a:pt x="135668" y="12799"/>
                  </a:cubicBezTo>
                  <a:cubicBezTo>
                    <a:pt x="132971" y="13171"/>
                    <a:pt x="130274" y="13590"/>
                    <a:pt x="127574" y="14032"/>
                  </a:cubicBezTo>
                  <a:cubicBezTo>
                    <a:pt x="117043" y="15752"/>
                    <a:pt x="106579" y="17961"/>
                    <a:pt x="96309" y="20914"/>
                  </a:cubicBezTo>
                  <a:cubicBezTo>
                    <a:pt x="91651" y="22263"/>
                    <a:pt x="87029" y="23751"/>
                    <a:pt x="82481" y="25449"/>
                  </a:cubicBezTo>
                  <a:cubicBezTo>
                    <a:pt x="81437" y="25821"/>
                    <a:pt x="80404" y="26216"/>
                    <a:pt x="79369" y="26635"/>
                  </a:cubicBezTo>
                  <a:cubicBezTo>
                    <a:pt x="78772" y="26867"/>
                    <a:pt x="78184" y="27100"/>
                    <a:pt x="77586" y="27355"/>
                  </a:cubicBezTo>
                  <a:cubicBezTo>
                    <a:pt x="77335" y="27448"/>
                    <a:pt x="77086" y="27565"/>
                    <a:pt x="76823" y="27657"/>
                  </a:cubicBezTo>
                  <a:cubicBezTo>
                    <a:pt x="75479" y="28192"/>
                    <a:pt x="77672" y="27309"/>
                    <a:pt x="77891" y="27216"/>
                  </a:cubicBezTo>
                  <a:cubicBezTo>
                    <a:pt x="75819" y="28239"/>
                    <a:pt x="73626" y="29076"/>
                    <a:pt x="71536" y="30099"/>
                  </a:cubicBezTo>
                  <a:cubicBezTo>
                    <a:pt x="67557" y="32029"/>
                    <a:pt x="63667" y="34145"/>
                    <a:pt x="59912" y="36470"/>
                  </a:cubicBezTo>
                  <a:cubicBezTo>
                    <a:pt x="58049" y="37633"/>
                    <a:pt x="56217" y="38842"/>
                    <a:pt x="54427" y="40121"/>
                  </a:cubicBezTo>
                  <a:cubicBezTo>
                    <a:pt x="53606" y="40702"/>
                    <a:pt x="52804" y="41284"/>
                    <a:pt x="51994" y="41888"/>
                  </a:cubicBezTo>
                  <a:cubicBezTo>
                    <a:pt x="51080" y="42562"/>
                    <a:pt x="51559" y="42167"/>
                    <a:pt x="52059" y="41795"/>
                  </a:cubicBezTo>
                  <a:cubicBezTo>
                    <a:pt x="52527" y="41423"/>
                    <a:pt x="53011" y="41074"/>
                    <a:pt x="52387" y="41563"/>
                  </a:cubicBezTo>
                  <a:cubicBezTo>
                    <a:pt x="51939" y="41935"/>
                    <a:pt x="51480" y="42307"/>
                    <a:pt x="51032" y="42655"/>
                  </a:cubicBezTo>
                  <a:cubicBezTo>
                    <a:pt x="47779" y="45306"/>
                    <a:pt x="44695" y="48166"/>
                    <a:pt x="41821" y="51212"/>
                  </a:cubicBezTo>
                  <a:cubicBezTo>
                    <a:pt x="40361" y="52770"/>
                    <a:pt x="38954" y="54351"/>
                    <a:pt x="37606" y="56002"/>
                  </a:cubicBezTo>
                  <a:cubicBezTo>
                    <a:pt x="37294" y="56398"/>
                    <a:pt x="36990" y="56770"/>
                    <a:pt x="36678" y="57165"/>
                  </a:cubicBezTo>
                  <a:cubicBezTo>
                    <a:pt x="36129" y="57839"/>
                    <a:pt x="36497" y="57351"/>
                    <a:pt x="36878" y="56839"/>
                  </a:cubicBezTo>
                  <a:cubicBezTo>
                    <a:pt x="37266" y="56351"/>
                    <a:pt x="37669" y="55840"/>
                    <a:pt x="37148" y="56560"/>
                  </a:cubicBezTo>
                  <a:cubicBezTo>
                    <a:pt x="36469" y="57491"/>
                    <a:pt x="35773" y="58421"/>
                    <a:pt x="35113" y="59351"/>
                  </a:cubicBezTo>
                  <a:cubicBezTo>
                    <a:pt x="32662" y="62885"/>
                    <a:pt x="30465" y="66559"/>
                    <a:pt x="28526" y="70396"/>
                  </a:cubicBezTo>
                  <a:cubicBezTo>
                    <a:pt x="28019" y="71395"/>
                    <a:pt x="27530" y="72395"/>
                    <a:pt x="27061" y="73418"/>
                  </a:cubicBezTo>
                  <a:cubicBezTo>
                    <a:pt x="26840" y="73884"/>
                    <a:pt x="26624" y="74349"/>
                    <a:pt x="26412" y="74837"/>
                  </a:cubicBezTo>
                  <a:cubicBezTo>
                    <a:pt x="26219" y="75255"/>
                    <a:pt x="25347" y="77301"/>
                    <a:pt x="26121" y="75465"/>
                  </a:cubicBezTo>
                  <a:cubicBezTo>
                    <a:pt x="26886" y="73674"/>
                    <a:pt x="26128" y="75488"/>
                    <a:pt x="25961" y="75906"/>
                  </a:cubicBezTo>
                  <a:cubicBezTo>
                    <a:pt x="25731" y="76488"/>
                    <a:pt x="25505" y="77069"/>
                    <a:pt x="25287" y="77650"/>
                  </a:cubicBezTo>
                  <a:cubicBezTo>
                    <a:pt x="24873" y="78743"/>
                    <a:pt x="24480" y="79836"/>
                    <a:pt x="24101" y="80929"/>
                  </a:cubicBezTo>
                  <a:cubicBezTo>
                    <a:pt x="22559" y="85463"/>
                    <a:pt x="21320" y="90090"/>
                    <a:pt x="20338" y="94764"/>
                  </a:cubicBezTo>
                  <a:cubicBezTo>
                    <a:pt x="19811" y="97299"/>
                    <a:pt x="19357" y="99833"/>
                    <a:pt x="18974" y="102368"/>
                  </a:cubicBezTo>
                  <a:cubicBezTo>
                    <a:pt x="18883" y="102972"/>
                    <a:pt x="18818" y="103577"/>
                    <a:pt x="18713" y="104181"/>
                  </a:cubicBezTo>
                  <a:cubicBezTo>
                    <a:pt x="18734" y="104065"/>
                    <a:pt x="19064" y="101368"/>
                    <a:pt x="18855" y="103158"/>
                  </a:cubicBezTo>
                  <a:cubicBezTo>
                    <a:pt x="18820" y="103484"/>
                    <a:pt x="18781" y="103786"/>
                    <a:pt x="18743" y="104088"/>
                  </a:cubicBezTo>
                  <a:cubicBezTo>
                    <a:pt x="18583" y="105437"/>
                    <a:pt x="18439" y="106809"/>
                    <a:pt x="18316" y="108158"/>
                  </a:cubicBezTo>
                  <a:cubicBezTo>
                    <a:pt x="17248" y="119714"/>
                    <a:pt x="17334" y="131410"/>
                    <a:pt x="18478" y="142966"/>
                  </a:cubicBezTo>
                  <a:cubicBezTo>
                    <a:pt x="18625" y="144431"/>
                    <a:pt x="18788" y="145896"/>
                    <a:pt x="18969" y="147361"/>
                  </a:cubicBezTo>
                  <a:cubicBezTo>
                    <a:pt x="19011" y="147710"/>
                    <a:pt x="19060" y="148035"/>
                    <a:pt x="19099" y="148384"/>
                  </a:cubicBezTo>
                  <a:cubicBezTo>
                    <a:pt x="19176" y="149105"/>
                    <a:pt x="19099" y="148524"/>
                    <a:pt x="19027" y="147966"/>
                  </a:cubicBezTo>
                  <a:cubicBezTo>
                    <a:pt x="18978" y="147570"/>
                    <a:pt x="18932" y="147198"/>
                    <a:pt x="18939" y="147222"/>
                  </a:cubicBezTo>
                  <a:cubicBezTo>
                    <a:pt x="19139" y="147966"/>
                    <a:pt x="19164" y="148803"/>
                    <a:pt x="19280" y="149570"/>
                  </a:cubicBezTo>
                  <a:cubicBezTo>
                    <a:pt x="19722" y="152477"/>
                    <a:pt x="20234" y="155360"/>
                    <a:pt x="20811" y="158243"/>
                  </a:cubicBezTo>
                  <a:cubicBezTo>
                    <a:pt x="21943" y="163870"/>
                    <a:pt x="23336" y="169451"/>
                    <a:pt x="24980" y="174962"/>
                  </a:cubicBezTo>
                  <a:cubicBezTo>
                    <a:pt x="26654" y="180542"/>
                    <a:pt x="28588" y="186077"/>
                    <a:pt x="30767" y="191494"/>
                  </a:cubicBezTo>
                  <a:cubicBezTo>
                    <a:pt x="31021" y="192122"/>
                    <a:pt x="31279" y="192750"/>
                    <a:pt x="31532" y="193355"/>
                  </a:cubicBezTo>
                  <a:cubicBezTo>
                    <a:pt x="31909" y="194285"/>
                    <a:pt x="31700" y="193820"/>
                    <a:pt x="31497" y="193331"/>
                  </a:cubicBezTo>
                  <a:cubicBezTo>
                    <a:pt x="31295" y="192866"/>
                    <a:pt x="31102" y="192378"/>
                    <a:pt x="31500" y="193285"/>
                  </a:cubicBezTo>
                  <a:cubicBezTo>
                    <a:pt x="32134" y="194726"/>
                    <a:pt x="32765" y="196168"/>
                    <a:pt x="33423" y="197610"/>
                  </a:cubicBezTo>
                  <a:cubicBezTo>
                    <a:pt x="34599" y="200167"/>
                    <a:pt x="35832" y="202702"/>
                    <a:pt x="37115" y="205213"/>
                  </a:cubicBezTo>
                  <a:cubicBezTo>
                    <a:pt x="42461" y="215654"/>
                    <a:pt x="48713" y="225629"/>
                    <a:pt x="55719" y="235046"/>
                  </a:cubicBezTo>
                  <a:cubicBezTo>
                    <a:pt x="56198" y="235697"/>
                    <a:pt x="56687" y="236325"/>
                    <a:pt x="57173" y="236976"/>
                  </a:cubicBezTo>
                  <a:cubicBezTo>
                    <a:pt x="57308" y="237162"/>
                    <a:pt x="57600" y="237697"/>
                    <a:pt x="57801" y="237790"/>
                  </a:cubicBezTo>
                  <a:cubicBezTo>
                    <a:pt x="57814" y="237813"/>
                    <a:pt x="57603" y="237534"/>
                    <a:pt x="57389" y="237255"/>
                  </a:cubicBezTo>
                  <a:cubicBezTo>
                    <a:pt x="57063" y="236860"/>
                    <a:pt x="56736" y="236441"/>
                    <a:pt x="57182" y="236999"/>
                  </a:cubicBezTo>
                  <a:cubicBezTo>
                    <a:pt x="58126" y="238162"/>
                    <a:pt x="59044" y="239348"/>
                    <a:pt x="59993" y="240510"/>
                  </a:cubicBezTo>
                  <a:cubicBezTo>
                    <a:pt x="61900" y="242859"/>
                    <a:pt x="63853" y="245161"/>
                    <a:pt x="65848" y="247416"/>
                  </a:cubicBezTo>
                  <a:cubicBezTo>
                    <a:pt x="69882" y="251997"/>
                    <a:pt x="74098" y="256415"/>
                    <a:pt x="78467" y="260670"/>
                  </a:cubicBezTo>
                  <a:cubicBezTo>
                    <a:pt x="82818" y="264879"/>
                    <a:pt x="87333" y="268948"/>
                    <a:pt x="91979" y="272855"/>
                  </a:cubicBezTo>
                  <a:cubicBezTo>
                    <a:pt x="94372" y="274878"/>
                    <a:pt x="96820" y="276807"/>
                    <a:pt x="99269" y="278761"/>
                  </a:cubicBezTo>
                  <a:cubicBezTo>
                    <a:pt x="99834" y="279203"/>
                    <a:pt x="99432" y="278900"/>
                    <a:pt x="99039" y="278575"/>
                  </a:cubicBezTo>
                  <a:cubicBezTo>
                    <a:pt x="98778" y="278389"/>
                    <a:pt x="98527" y="278179"/>
                    <a:pt x="98527" y="278179"/>
                  </a:cubicBezTo>
                  <a:cubicBezTo>
                    <a:pt x="98790" y="278435"/>
                    <a:pt x="99104" y="278621"/>
                    <a:pt x="99399" y="278854"/>
                  </a:cubicBezTo>
                  <a:cubicBezTo>
                    <a:pt x="99976" y="279272"/>
                    <a:pt x="100552" y="279714"/>
                    <a:pt x="101138" y="280156"/>
                  </a:cubicBezTo>
                  <a:cubicBezTo>
                    <a:pt x="102499" y="281179"/>
                    <a:pt x="103871" y="282179"/>
                    <a:pt x="105252" y="283179"/>
                  </a:cubicBezTo>
                  <a:cubicBezTo>
                    <a:pt x="115588" y="290619"/>
                    <a:pt x="126453" y="297293"/>
                    <a:pt x="137714" y="303246"/>
                  </a:cubicBezTo>
                  <a:cubicBezTo>
                    <a:pt x="143425" y="306268"/>
                    <a:pt x="149236" y="309082"/>
                    <a:pt x="155131" y="311733"/>
                  </a:cubicBezTo>
                  <a:cubicBezTo>
                    <a:pt x="156644" y="312407"/>
                    <a:pt x="158167" y="313058"/>
                    <a:pt x="159700" y="313709"/>
                  </a:cubicBezTo>
                  <a:cubicBezTo>
                    <a:pt x="160646" y="314128"/>
                    <a:pt x="160234" y="313965"/>
                    <a:pt x="159821" y="313779"/>
                  </a:cubicBezTo>
                  <a:cubicBezTo>
                    <a:pt x="159407" y="313616"/>
                    <a:pt x="159016" y="313453"/>
                    <a:pt x="159972" y="313825"/>
                  </a:cubicBezTo>
                  <a:cubicBezTo>
                    <a:pt x="160800" y="314174"/>
                    <a:pt x="161637" y="314523"/>
                    <a:pt x="162464" y="314849"/>
                  </a:cubicBezTo>
                  <a:cubicBezTo>
                    <a:pt x="165576" y="316127"/>
                    <a:pt x="168719" y="317313"/>
                    <a:pt x="171875" y="318476"/>
                  </a:cubicBezTo>
                  <a:cubicBezTo>
                    <a:pt x="184624" y="323150"/>
                    <a:pt x="197680" y="326986"/>
                    <a:pt x="210929" y="329986"/>
                  </a:cubicBezTo>
                  <a:cubicBezTo>
                    <a:pt x="217642" y="331497"/>
                    <a:pt x="224409" y="332823"/>
                    <a:pt x="231219" y="333916"/>
                  </a:cubicBezTo>
                  <a:cubicBezTo>
                    <a:pt x="232970" y="334195"/>
                    <a:pt x="234721" y="334450"/>
                    <a:pt x="236475" y="334706"/>
                  </a:cubicBezTo>
                  <a:cubicBezTo>
                    <a:pt x="236691" y="334729"/>
                    <a:pt x="238921" y="335008"/>
                    <a:pt x="238921" y="335055"/>
                  </a:cubicBezTo>
                  <a:cubicBezTo>
                    <a:pt x="238921" y="335032"/>
                    <a:pt x="236812" y="334776"/>
                    <a:pt x="238105" y="334939"/>
                  </a:cubicBezTo>
                  <a:cubicBezTo>
                    <a:pt x="238649" y="335008"/>
                    <a:pt x="239193" y="335078"/>
                    <a:pt x="239737" y="335148"/>
                  </a:cubicBezTo>
                  <a:cubicBezTo>
                    <a:pt x="243306" y="335590"/>
                    <a:pt x="246873" y="335985"/>
                    <a:pt x="250442" y="336311"/>
                  </a:cubicBezTo>
                  <a:cubicBezTo>
                    <a:pt x="264880" y="337659"/>
                    <a:pt x="279403" y="338078"/>
                    <a:pt x="293892" y="337566"/>
                  </a:cubicBezTo>
                  <a:cubicBezTo>
                    <a:pt x="301149" y="337310"/>
                    <a:pt x="308406" y="336845"/>
                    <a:pt x="315628" y="336125"/>
                  </a:cubicBezTo>
                  <a:cubicBezTo>
                    <a:pt x="319056" y="335776"/>
                    <a:pt x="322483" y="335357"/>
                    <a:pt x="325899" y="334939"/>
                  </a:cubicBezTo>
                  <a:cubicBezTo>
                    <a:pt x="326662" y="334846"/>
                    <a:pt x="326215" y="334915"/>
                    <a:pt x="325736" y="334985"/>
                  </a:cubicBezTo>
                  <a:cubicBezTo>
                    <a:pt x="325225" y="335032"/>
                    <a:pt x="324692" y="335101"/>
                    <a:pt x="325497" y="334985"/>
                  </a:cubicBezTo>
                  <a:cubicBezTo>
                    <a:pt x="325899" y="334939"/>
                    <a:pt x="326301" y="334892"/>
                    <a:pt x="326715" y="334822"/>
                  </a:cubicBezTo>
                  <a:cubicBezTo>
                    <a:pt x="327531" y="334706"/>
                    <a:pt x="328336" y="334590"/>
                    <a:pt x="329152" y="334473"/>
                  </a:cubicBezTo>
                  <a:cubicBezTo>
                    <a:pt x="330903" y="334218"/>
                    <a:pt x="332656" y="333939"/>
                    <a:pt x="334407" y="333637"/>
                  </a:cubicBezTo>
                  <a:cubicBezTo>
                    <a:pt x="347993" y="331381"/>
                    <a:pt x="361463" y="328288"/>
                    <a:pt x="374659" y="324312"/>
                  </a:cubicBezTo>
                  <a:cubicBezTo>
                    <a:pt x="381165" y="322359"/>
                    <a:pt x="387595" y="320173"/>
                    <a:pt x="393959" y="317802"/>
                  </a:cubicBezTo>
                  <a:cubicBezTo>
                    <a:pt x="397103" y="316639"/>
                    <a:pt x="400223" y="315406"/>
                    <a:pt x="403325" y="314128"/>
                  </a:cubicBezTo>
                  <a:cubicBezTo>
                    <a:pt x="404401" y="313686"/>
                    <a:pt x="405218" y="313221"/>
                    <a:pt x="403609" y="314035"/>
                  </a:cubicBezTo>
                  <a:cubicBezTo>
                    <a:pt x="404292" y="313686"/>
                    <a:pt x="405022" y="313407"/>
                    <a:pt x="405717" y="313105"/>
                  </a:cubicBezTo>
                  <a:cubicBezTo>
                    <a:pt x="407240" y="312454"/>
                    <a:pt x="408764" y="311779"/>
                    <a:pt x="410277" y="311105"/>
                  </a:cubicBezTo>
                  <a:cubicBezTo>
                    <a:pt x="422157" y="305710"/>
                    <a:pt x="433688" y="299549"/>
                    <a:pt x="444731" y="292619"/>
                  </a:cubicBezTo>
                  <a:cubicBezTo>
                    <a:pt x="450018" y="289294"/>
                    <a:pt x="455185" y="285783"/>
                    <a:pt x="460233" y="282109"/>
                  </a:cubicBezTo>
                  <a:cubicBezTo>
                    <a:pt x="461419" y="281249"/>
                    <a:pt x="462584" y="280388"/>
                    <a:pt x="463746" y="279505"/>
                  </a:cubicBezTo>
                  <a:cubicBezTo>
                    <a:pt x="464137" y="279203"/>
                    <a:pt x="466183" y="277645"/>
                    <a:pt x="464965" y="278575"/>
                  </a:cubicBezTo>
                  <a:cubicBezTo>
                    <a:pt x="463735" y="279528"/>
                    <a:pt x="465802" y="277924"/>
                    <a:pt x="466162" y="277645"/>
                  </a:cubicBezTo>
                  <a:cubicBezTo>
                    <a:pt x="468608" y="275691"/>
                    <a:pt x="471024" y="273715"/>
                    <a:pt x="473408" y="271692"/>
                  </a:cubicBezTo>
                  <a:cubicBezTo>
                    <a:pt x="482655" y="263833"/>
                    <a:pt x="491335" y="255276"/>
                    <a:pt x="499311" y="246114"/>
                  </a:cubicBezTo>
                  <a:cubicBezTo>
                    <a:pt x="501204" y="243929"/>
                    <a:pt x="503073" y="241696"/>
                    <a:pt x="504880" y="239441"/>
                  </a:cubicBezTo>
                  <a:cubicBezTo>
                    <a:pt x="505391" y="238813"/>
                    <a:pt x="505891" y="238162"/>
                    <a:pt x="506391" y="237534"/>
                  </a:cubicBezTo>
                  <a:cubicBezTo>
                    <a:pt x="506501" y="237395"/>
                    <a:pt x="507033" y="236883"/>
                    <a:pt x="507033" y="236720"/>
                  </a:cubicBezTo>
                  <a:cubicBezTo>
                    <a:pt x="507033" y="236697"/>
                    <a:pt x="506828" y="236976"/>
                    <a:pt x="506610" y="237255"/>
                  </a:cubicBezTo>
                  <a:cubicBezTo>
                    <a:pt x="506305" y="237674"/>
                    <a:pt x="505989" y="238092"/>
                    <a:pt x="506415" y="237534"/>
                  </a:cubicBezTo>
                  <a:cubicBezTo>
                    <a:pt x="507317" y="236325"/>
                    <a:pt x="508219" y="235139"/>
                    <a:pt x="509112" y="233930"/>
                  </a:cubicBezTo>
                  <a:cubicBezTo>
                    <a:pt x="512625" y="229140"/>
                    <a:pt x="515955" y="224211"/>
                    <a:pt x="519066" y="219141"/>
                  </a:cubicBezTo>
                  <a:cubicBezTo>
                    <a:pt x="522091" y="214212"/>
                    <a:pt x="524907" y="209166"/>
                    <a:pt x="527498" y="204004"/>
                  </a:cubicBezTo>
                  <a:cubicBezTo>
                    <a:pt x="528825" y="201400"/>
                    <a:pt x="530076" y="198749"/>
                    <a:pt x="531283" y="196075"/>
                  </a:cubicBezTo>
                  <a:cubicBezTo>
                    <a:pt x="531555" y="195447"/>
                    <a:pt x="531827" y="194843"/>
                    <a:pt x="532099" y="194215"/>
                  </a:cubicBezTo>
                  <a:cubicBezTo>
                    <a:pt x="532469" y="193378"/>
                    <a:pt x="532894" y="191238"/>
                    <a:pt x="532218" y="193982"/>
                  </a:cubicBezTo>
                  <a:cubicBezTo>
                    <a:pt x="532546" y="192610"/>
                    <a:pt x="533339" y="191238"/>
                    <a:pt x="533862" y="189913"/>
                  </a:cubicBezTo>
                  <a:cubicBezTo>
                    <a:pt x="538082" y="179147"/>
                    <a:pt x="541347" y="167963"/>
                    <a:pt x="543523" y="156592"/>
                  </a:cubicBezTo>
                  <a:cubicBezTo>
                    <a:pt x="544056" y="153802"/>
                    <a:pt x="544502" y="151012"/>
                    <a:pt x="544925" y="148221"/>
                  </a:cubicBezTo>
                  <a:cubicBezTo>
                    <a:pt x="544969" y="147896"/>
                    <a:pt x="544981" y="147524"/>
                    <a:pt x="545067" y="147222"/>
                  </a:cubicBezTo>
                  <a:cubicBezTo>
                    <a:pt x="545079" y="147198"/>
                    <a:pt x="545023" y="147570"/>
                    <a:pt x="544981" y="147966"/>
                  </a:cubicBezTo>
                  <a:cubicBezTo>
                    <a:pt x="544904" y="148524"/>
                    <a:pt x="544828" y="149105"/>
                    <a:pt x="544904" y="148384"/>
                  </a:cubicBezTo>
                  <a:cubicBezTo>
                    <a:pt x="544990" y="147710"/>
                    <a:pt x="545079" y="147036"/>
                    <a:pt x="545153" y="146361"/>
                  </a:cubicBezTo>
                  <a:cubicBezTo>
                    <a:pt x="545328" y="144873"/>
                    <a:pt x="545490" y="143408"/>
                    <a:pt x="545623" y="141943"/>
                  </a:cubicBezTo>
                  <a:cubicBezTo>
                    <a:pt x="546155" y="136223"/>
                    <a:pt x="546416" y="130480"/>
                    <a:pt x="546427" y="124736"/>
                  </a:cubicBezTo>
                  <a:cubicBezTo>
                    <a:pt x="546437" y="119133"/>
                    <a:pt x="551355" y="113738"/>
                    <a:pt x="557165" y="114017"/>
                  </a:cubicBezTo>
                  <a:cubicBezTo>
                    <a:pt x="562974" y="114273"/>
                    <a:pt x="567913" y="118714"/>
                    <a:pt x="567901" y="124736"/>
                  </a:cubicBezTo>
                  <a:cubicBezTo>
                    <a:pt x="567859" y="149361"/>
                    <a:pt x="563213" y="174032"/>
                    <a:pt x="554075" y="196889"/>
                  </a:cubicBezTo>
                  <a:cubicBezTo>
                    <a:pt x="544567" y="220653"/>
                    <a:pt x="531064" y="242278"/>
                    <a:pt x="514258" y="261554"/>
                  </a:cubicBezTo>
                  <a:cubicBezTo>
                    <a:pt x="497232" y="281109"/>
                    <a:pt x="476889" y="297828"/>
                    <a:pt x="454934" y="311547"/>
                  </a:cubicBezTo>
                  <a:cubicBezTo>
                    <a:pt x="431577" y="326149"/>
                    <a:pt x="405990" y="337380"/>
                    <a:pt x="379607" y="345240"/>
                  </a:cubicBezTo>
                  <a:cubicBezTo>
                    <a:pt x="351574" y="353610"/>
                    <a:pt x="322288" y="358121"/>
                    <a:pt x="293045" y="359075"/>
                  </a:cubicBezTo>
                  <a:cubicBezTo>
                    <a:pt x="263215" y="360028"/>
                    <a:pt x="233133" y="357121"/>
                    <a:pt x="204042" y="350425"/>
                  </a:cubicBezTo>
                  <a:cubicBezTo>
                    <a:pt x="176781" y="344147"/>
                    <a:pt x="150224" y="334288"/>
                    <a:pt x="125551" y="321080"/>
                  </a:cubicBezTo>
                  <a:cubicBezTo>
                    <a:pt x="102389" y="308687"/>
                    <a:pt x="80730" y="293061"/>
                    <a:pt x="62021" y="274598"/>
                  </a:cubicBezTo>
                  <a:cubicBezTo>
                    <a:pt x="44300" y="257136"/>
                    <a:pt x="28970" y="236813"/>
                    <a:pt x="17809" y="214537"/>
                  </a:cubicBezTo>
                  <a:cubicBezTo>
                    <a:pt x="6440" y="191866"/>
                    <a:pt x="-654" y="167544"/>
                    <a:pt x="-3063" y="142269"/>
                  </a:cubicBezTo>
                  <a:cubicBezTo>
                    <a:pt x="-5204" y="119807"/>
                    <a:pt x="-3828" y="95903"/>
                    <a:pt x="3659" y="74465"/>
                  </a:cubicBezTo>
                  <a:cubicBezTo>
                    <a:pt x="10026" y="56235"/>
                    <a:pt x="20808" y="39726"/>
                    <a:pt x="35845" y="27472"/>
                  </a:cubicBezTo>
                  <a:cubicBezTo>
                    <a:pt x="51662" y="14590"/>
                    <a:pt x="70264" y="6149"/>
                    <a:pt x="89759" y="452"/>
                  </a:cubicBezTo>
                  <a:cubicBezTo>
                    <a:pt x="112148" y="-6082"/>
                    <a:pt x="135505" y="-9198"/>
                    <a:pt x="158688" y="-11220"/>
                  </a:cubicBezTo>
                  <a:cubicBezTo>
                    <a:pt x="185517" y="-13546"/>
                    <a:pt x="212485" y="-14174"/>
                    <a:pt x="239411" y="-14406"/>
                  </a:cubicBezTo>
                  <a:cubicBezTo>
                    <a:pt x="268849" y="-14662"/>
                    <a:pt x="298310" y="-14685"/>
                    <a:pt x="327747" y="-14057"/>
                  </a:cubicBezTo>
                  <a:cubicBezTo>
                    <a:pt x="354957" y="-13499"/>
                    <a:pt x="382219" y="-12313"/>
                    <a:pt x="409263" y="-9151"/>
                  </a:cubicBezTo>
                  <a:cubicBezTo>
                    <a:pt x="433209" y="-6337"/>
                    <a:pt x="457240" y="-2268"/>
                    <a:pt x="480053" y="5730"/>
                  </a:cubicBezTo>
                  <a:cubicBezTo>
                    <a:pt x="499953" y="12706"/>
                    <a:pt x="519078" y="22542"/>
                    <a:pt x="534385" y="37284"/>
                  </a:cubicBezTo>
                  <a:cubicBezTo>
                    <a:pt x="549222" y="51584"/>
                    <a:pt x="559407" y="70186"/>
                    <a:pt x="564095" y="90207"/>
                  </a:cubicBezTo>
                  <a:cubicBezTo>
                    <a:pt x="566750" y="101484"/>
                    <a:pt x="567880" y="113180"/>
                    <a:pt x="567901" y="124736"/>
                  </a:cubicBezTo>
                  <a:cubicBezTo>
                    <a:pt x="567913" y="130364"/>
                    <a:pt x="562953" y="135735"/>
                    <a:pt x="557165" y="135479"/>
                  </a:cubicBezTo>
                  <a:cubicBezTo>
                    <a:pt x="551334" y="135223"/>
                    <a:pt x="546437" y="130759"/>
                    <a:pt x="546427" y="124736"/>
                  </a:cubicBezTo>
                </a:path>
              </a:pathLst>
            </a:custGeom>
            <a:ln w="232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4EEA1E2A-AFBE-7A89-A03A-EA91DEB2CFC0}"/>
                </a:ext>
              </a:extLst>
            </p:cNvPr>
            <p:cNvSpPr/>
            <p:nvPr/>
          </p:nvSpPr>
          <p:spPr>
            <a:xfrm flipV="1">
              <a:off x="5690877" y="2755570"/>
              <a:ext cx="750657" cy="480540"/>
            </a:xfrm>
            <a:custGeom>
              <a:avLst/>
              <a:gdLst>
                <a:gd name="connsiteX0" fmla="*/ 546328 w 550322"/>
                <a:gd name="connsiteY0" fmla="*/ 113898 h 352294"/>
                <a:gd name="connsiteX1" fmla="*/ 260809 w 550322"/>
                <a:gd name="connsiteY1" fmla="*/ -14622 h 352294"/>
                <a:gd name="connsiteX2" fmla="*/ -3995 w 550322"/>
                <a:gd name="connsiteY2" fmla="*/ 113898 h 352294"/>
                <a:gd name="connsiteX3" fmla="*/ 271165 w 550322"/>
                <a:gd name="connsiteY3" fmla="*/ 337672 h 352294"/>
                <a:gd name="connsiteX4" fmla="*/ 546328 w 550322"/>
                <a:gd name="connsiteY4" fmla="*/ 113898 h 3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322" h="352294">
                  <a:moveTo>
                    <a:pt x="546328" y="113898"/>
                  </a:moveTo>
                  <a:cubicBezTo>
                    <a:pt x="546328" y="-9684"/>
                    <a:pt x="412766" y="-14622"/>
                    <a:pt x="260809" y="-14622"/>
                  </a:cubicBezTo>
                  <a:cubicBezTo>
                    <a:pt x="108841" y="-14622"/>
                    <a:pt x="-3995" y="-9684"/>
                    <a:pt x="-3995" y="113898"/>
                  </a:cubicBezTo>
                  <a:cubicBezTo>
                    <a:pt x="-3995" y="237480"/>
                    <a:pt x="119196" y="337672"/>
                    <a:pt x="271165" y="337672"/>
                  </a:cubicBezTo>
                  <a:cubicBezTo>
                    <a:pt x="423135" y="337672"/>
                    <a:pt x="546328" y="237480"/>
                    <a:pt x="546328" y="113898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B81FB47-5C0B-80FD-293F-601A4D85B7B7}"/>
                </a:ext>
              </a:extLst>
            </p:cNvPr>
            <p:cNvSpPr/>
            <p:nvPr/>
          </p:nvSpPr>
          <p:spPr>
            <a:xfrm flipV="1">
              <a:off x="5690266" y="2754966"/>
              <a:ext cx="751875" cy="481767"/>
            </a:xfrm>
            <a:custGeom>
              <a:avLst/>
              <a:gdLst>
                <a:gd name="connsiteX0" fmla="*/ 271613 w 551215"/>
                <a:gd name="connsiteY0" fmla="*/ 337669 h 353193"/>
                <a:gd name="connsiteX1" fmla="*/ -3099 w 551215"/>
                <a:gd name="connsiteY1" fmla="*/ 114356 h 353193"/>
                <a:gd name="connsiteX2" fmla="*/ 72017 w 551215"/>
                <a:gd name="connsiteY2" fmla="*/ 4183 h 353193"/>
                <a:gd name="connsiteX3" fmla="*/ 261256 w 551215"/>
                <a:gd name="connsiteY3" fmla="*/ -13716 h 353193"/>
                <a:gd name="connsiteX4" fmla="*/ 460866 w 551215"/>
                <a:gd name="connsiteY4" fmla="*/ 4183 h 353193"/>
                <a:gd name="connsiteX5" fmla="*/ 546331 w 551215"/>
                <a:gd name="connsiteY5" fmla="*/ 114356 h 353193"/>
                <a:gd name="connsiteX6" fmla="*/ 271613 w 551215"/>
                <a:gd name="connsiteY6" fmla="*/ 337669 h 353193"/>
                <a:gd name="connsiteX7" fmla="*/ 261256 w 551215"/>
                <a:gd name="connsiteY7" fmla="*/ -14620 h 353193"/>
                <a:gd name="connsiteX8" fmla="*/ 71711 w 551215"/>
                <a:gd name="connsiteY8" fmla="*/ 3325 h 353193"/>
                <a:gd name="connsiteX9" fmla="*/ -3994 w 551215"/>
                <a:gd name="connsiteY9" fmla="*/ 114356 h 353193"/>
                <a:gd name="connsiteX10" fmla="*/ 76760 w 551215"/>
                <a:gd name="connsiteY10" fmla="*/ 272938 h 353193"/>
                <a:gd name="connsiteX11" fmla="*/ 271613 w 551215"/>
                <a:gd name="connsiteY11" fmla="*/ 338573 h 353193"/>
                <a:gd name="connsiteX12" fmla="*/ 466467 w 551215"/>
                <a:gd name="connsiteY12" fmla="*/ 272938 h 353193"/>
                <a:gd name="connsiteX13" fmla="*/ 547221 w 551215"/>
                <a:gd name="connsiteY13" fmla="*/ 114356 h 353193"/>
                <a:gd name="connsiteX14" fmla="*/ 523877 w 551215"/>
                <a:gd name="connsiteY14" fmla="*/ 41858 h 353193"/>
                <a:gd name="connsiteX15" fmla="*/ 461137 w 551215"/>
                <a:gd name="connsiteY15" fmla="*/ 3325 h 353193"/>
                <a:gd name="connsiteX16" fmla="*/ 261256 w 551215"/>
                <a:gd name="connsiteY16" fmla="*/ -14620 h 3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1215" h="353193">
                  <a:moveTo>
                    <a:pt x="271613" y="337669"/>
                  </a:moveTo>
                  <a:cubicBezTo>
                    <a:pt x="120134" y="337669"/>
                    <a:pt x="-3099" y="237489"/>
                    <a:pt x="-3099" y="114356"/>
                  </a:cubicBezTo>
                  <a:cubicBezTo>
                    <a:pt x="-3099" y="57298"/>
                    <a:pt x="20769" y="22290"/>
                    <a:pt x="72017" y="4183"/>
                  </a:cubicBezTo>
                  <a:cubicBezTo>
                    <a:pt x="118840" y="-12371"/>
                    <a:pt x="185419" y="-13716"/>
                    <a:pt x="261256" y="-13716"/>
                  </a:cubicBezTo>
                  <a:cubicBezTo>
                    <a:pt x="339717" y="-13716"/>
                    <a:pt x="408895" y="-12371"/>
                    <a:pt x="460866" y="4183"/>
                  </a:cubicBezTo>
                  <a:cubicBezTo>
                    <a:pt x="519177" y="22753"/>
                    <a:pt x="546331" y="57762"/>
                    <a:pt x="546331" y="114356"/>
                  </a:cubicBezTo>
                  <a:cubicBezTo>
                    <a:pt x="546331" y="237489"/>
                    <a:pt x="423093" y="337669"/>
                    <a:pt x="271613" y="337669"/>
                  </a:cubicBezTo>
                  <a:moveTo>
                    <a:pt x="261256" y="-14620"/>
                  </a:moveTo>
                  <a:cubicBezTo>
                    <a:pt x="185331" y="-14620"/>
                    <a:pt x="118676" y="-13275"/>
                    <a:pt x="71711" y="3325"/>
                  </a:cubicBezTo>
                  <a:cubicBezTo>
                    <a:pt x="20065" y="21594"/>
                    <a:pt x="-3994" y="56858"/>
                    <a:pt x="-3994" y="114356"/>
                  </a:cubicBezTo>
                  <a:cubicBezTo>
                    <a:pt x="-3994" y="174264"/>
                    <a:pt x="24688" y="230580"/>
                    <a:pt x="76760" y="272938"/>
                  </a:cubicBezTo>
                  <a:cubicBezTo>
                    <a:pt x="128817" y="315273"/>
                    <a:pt x="198018" y="338573"/>
                    <a:pt x="271613" y="338573"/>
                  </a:cubicBezTo>
                  <a:cubicBezTo>
                    <a:pt x="345210" y="338573"/>
                    <a:pt x="414411" y="315273"/>
                    <a:pt x="466467" y="272938"/>
                  </a:cubicBezTo>
                  <a:cubicBezTo>
                    <a:pt x="518544" y="230580"/>
                    <a:pt x="547221" y="174264"/>
                    <a:pt x="547221" y="114356"/>
                  </a:cubicBezTo>
                  <a:cubicBezTo>
                    <a:pt x="547221" y="84378"/>
                    <a:pt x="539584" y="60683"/>
                    <a:pt x="523877" y="41858"/>
                  </a:cubicBezTo>
                  <a:cubicBezTo>
                    <a:pt x="509678" y="24863"/>
                    <a:pt x="489160" y="12251"/>
                    <a:pt x="461137" y="3325"/>
                  </a:cubicBezTo>
                  <a:cubicBezTo>
                    <a:pt x="409037" y="-13275"/>
                    <a:pt x="339791" y="-14620"/>
                    <a:pt x="261256" y="-14620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0514FE18-CB9A-9186-20FC-8B4B5405D221}"/>
                </a:ext>
              </a:extLst>
            </p:cNvPr>
            <p:cNvSpPr/>
            <p:nvPr/>
          </p:nvSpPr>
          <p:spPr>
            <a:xfrm flipV="1">
              <a:off x="6061762" y="2756199"/>
              <a:ext cx="379158" cy="478933"/>
            </a:xfrm>
            <a:custGeom>
              <a:avLst/>
              <a:gdLst>
                <a:gd name="connsiteX0" fmla="*/ 34675 w 277969"/>
                <a:gd name="connsiteY0" fmla="*/ -14625 h 351115"/>
                <a:gd name="connsiteX1" fmla="*/ 253255 w 277969"/>
                <a:gd name="connsiteY1" fmla="*/ 113161 h 351115"/>
                <a:gd name="connsiteX2" fmla="*/ -4414 w 277969"/>
                <a:gd name="connsiteY2" fmla="*/ 336468 h 351115"/>
                <a:gd name="connsiteX3" fmla="*/ -1162 w 277969"/>
                <a:gd name="connsiteY3" fmla="*/ 336491 h 351115"/>
                <a:gd name="connsiteX4" fmla="*/ 273555 w 277969"/>
                <a:gd name="connsiteY4" fmla="*/ 113161 h 351115"/>
                <a:gd name="connsiteX5" fmla="*/ 188090 w 277969"/>
                <a:gd name="connsiteY5" fmla="*/ 2991 h 351115"/>
                <a:gd name="connsiteX6" fmla="*/ 34675 w 277969"/>
                <a:gd name="connsiteY6" fmla="*/ -14625 h 3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969" h="351115">
                  <a:moveTo>
                    <a:pt x="34675" y="-14625"/>
                  </a:moveTo>
                  <a:cubicBezTo>
                    <a:pt x="156867" y="-11194"/>
                    <a:pt x="253255" y="8183"/>
                    <a:pt x="253255" y="113161"/>
                  </a:cubicBezTo>
                  <a:cubicBezTo>
                    <a:pt x="253255" y="231977"/>
                    <a:pt x="139407" y="329143"/>
                    <a:pt x="-4414" y="336468"/>
                  </a:cubicBezTo>
                  <a:cubicBezTo>
                    <a:pt x="-3337" y="336491"/>
                    <a:pt x="-2238" y="336491"/>
                    <a:pt x="-1162" y="336491"/>
                  </a:cubicBezTo>
                  <a:cubicBezTo>
                    <a:pt x="150317" y="336491"/>
                    <a:pt x="273555" y="236311"/>
                    <a:pt x="273555" y="113161"/>
                  </a:cubicBezTo>
                  <a:cubicBezTo>
                    <a:pt x="273555" y="56581"/>
                    <a:pt x="246401" y="21558"/>
                    <a:pt x="188090" y="2991"/>
                  </a:cubicBezTo>
                  <a:cubicBezTo>
                    <a:pt x="146585" y="-10221"/>
                    <a:pt x="94094" y="-13744"/>
                    <a:pt x="34675" y="-14625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2F8EDC1E-2C8E-A16F-6539-50B56A5DB91B}"/>
                </a:ext>
              </a:extLst>
            </p:cNvPr>
            <p:cNvSpPr/>
            <p:nvPr/>
          </p:nvSpPr>
          <p:spPr>
            <a:xfrm flipV="1">
              <a:off x="6037951" y="2755570"/>
              <a:ext cx="403584" cy="480540"/>
            </a:xfrm>
            <a:custGeom>
              <a:avLst/>
              <a:gdLst>
                <a:gd name="connsiteX0" fmla="*/ 5970 w 295876"/>
                <a:gd name="connsiteY0" fmla="*/ -14622 h 352294"/>
                <a:gd name="connsiteX1" fmla="*/ -4387 w 295876"/>
                <a:gd name="connsiteY1" fmla="*/ -14622 h 352294"/>
                <a:gd name="connsiteX2" fmla="*/ 52162 w 295876"/>
                <a:gd name="connsiteY2" fmla="*/ -13903 h 352294"/>
                <a:gd name="connsiteX3" fmla="*/ 205578 w 295876"/>
                <a:gd name="connsiteY3" fmla="*/ 3715 h 352294"/>
                <a:gd name="connsiteX4" fmla="*/ 291044 w 295876"/>
                <a:gd name="connsiteY4" fmla="*/ 113898 h 352294"/>
                <a:gd name="connsiteX5" fmla="*/ 16326 w 295876"/>
                <a:gd name="connsiteY5" fmla="*/ 337232 h 352294"/>
                <a:gd name="connsiteX6" fmla="*/ 13073 w 295876"/>
                <a:gd name="connsiteY6" fmla="*/ 337209 h 352294"/>
                <a:gd name="connsiteX7" fmla="*/ 5959 w 295876"/>
                <a:gd name="connsiteY7" fmla="*/ 337487 h 352294"/>
                <a:gd name="connsiteX8" fmla="*/ 16326 w 295876"/>
                <a:gd name="connsiteY8" fmla="*/ 337672 h 352294"/>
                <a:gd name="connsiteX9" fmla="*/ 291489 w 295876"/>
                <a:gd name="connsiteY9" fmla="*/ 113898 h 352294"/>
                <a:gd name="connsiteX10" fmla="*/ 5970 w 295876"/>
                <a:gd name="connsiteY10" fmla="*/ -14622 h 3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876" h="352294">
                  <a:moveTo>
                    <a:pt x="5970" y="-14622"/>
                  </a:moveTo>
                  <a:cubicBezTo>
                    <a:pt x="2488" y="-14622"/>
                    <a:pt x="-959" y="-14622"/>
                    <a:pt x="-4387" y="-14622"/>
                  </a:cubicBezTo>
                  <a:cubicBezTo>
                    <a:pt x="14879" y="-14576"/>
                    <a:pt x="33821" y="-14413"/>
                    <a:pt x="52162" y="-13903"/>
                  </a:cubicBezTo>
                  <a:cubicBezTo>
                    <a:pt x="111584" y="-13022"/>
                    <a:pt x="164075" y="-9499"/>
                    <a:pt x="205578" y="3715"/>
                  </a:cubicBezTo>
                  <a:cubicBezTo>
                    <a:pt x="263889" y="22283"/>
                    <a:pt x="291044" y="57311"/>
                    <a:pt x="291044" y="113898"/>
                  </a:cubicBezTo>
                  <a:cubicBezTo>
                    <a:pt x="291044" y="237040"/>
                    <a:pt x="167807" y="337232"/>
                    <a:pt x="16326" y="337232"/>
                  </a:cubicBezTo>
                  <a:cubicBezTo>
                    <a:pt x="15250" y="337232"/>
                    <a:pt x="14151" y="337209"/>
                    <a:pt x="13073" y="337209"/>
                  </a:cubicBezTo>
                  <a:cubicBezTo>
                    <a:pt x="10713" y="337325"/>
                    <a:pt x="8342" y="337418"/>
                    <a:pt x="5959" y="337487"/>
                  </a:cubicBezTo>
                  <a:cubicBezTo>
                    <a:pt x="9397" y="337603"/>
                    <a:pt x="12858" y="337672"/>
                    <a:pt x="16326" y="337672"/>
                  </a:cubicBezTo>
                  <a:cubicBezTo>
                    <a:pt x="168296" y="337672"/>
                    <a:pt x="291489" y="237480"/>
                    <a:pt x="291489" y="113898"/>
                  </a:cubicBezTo>
                  <a:cubicBezTo>
                    <a:pt x="291489" y="-9684"/>
                    <a:pt x="157927" y="-14622"/>
                    <a:pt x="5970" y="-14622"/>
                  </a:cubicBezTo>
                </a:path>
              </a:pathLst>
            </a:custGeom>
            <a:ln w="23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7C3E219-6150-DCFA-AF96-E3C6B94EF9B8}"/>
                </a:ext>
              </a:extLst>
            </p:cNvPr>
            <p:cNvSpPr/>
            <p:nvPr/>
          </p:nvSpPr>
          <p:spPr>
            <a:xfrm flipV="1">
              <a:off x="5858912" y="2776421"/>
              <a:ext cx="232559" cy="130506"/>
            </a:xfrm>
            <a:custGeom>
              <a:avLst/>
              <a:gdLst>
                <a:gd name="connsiteX0" fmla="*/ 55382 w 170494"/>
                <a:gd name="connsiteY0" fmla="*/ -15313 h 95677"/>
                <a:gd name="connsiteX1" fmla="*/ -3179 w 170494"/>
                <a:gd name="connsiteY1" fmla="*/ 12508 h 95677"/>
                <a:gd name="connsiteX2" fmla="*/ 71155 w 170494"/>
                <a:gd name="connsiteY2" fmla="*/ 75954 h 95677"/>
                <a:gd name="connsiteX3" fmla="*/ 107491 w 170494"/>
                <a:gd name="connsiteY3" fmla="*/ 80364 h 95677"/>
                <a:gd name="connsiteX4" fmla="*/ 166054 w 170494"/>
                <a:gd name="connsiteY4" fmla="*/ 52566 h 95677"/>
                <a:gd name="connsiteX5" fmla="*/ 91718 w 170494"/>
                <a:gd name="connsiteY5" fmla="*/ -10903 h 95677"/>
                <a:gd name="connsiteX6" fmla="*/ 55382 w 170494"/>
                <a:gd name="connsiteY6" fmla="*/ -15313 h 9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4" h="95677">
                  <a:moveTo>
                    <a:pt x="55382" y="-15313"/>
                  </a:moveTo>
                  <a:cubicBezTo>
                    <a:pt x="24693" y="-15313"/>
                    <a:pt x="965" y="-4993"/>
                    <a:pt x="-3179" y="12508"/>
                  </a:cubicBezTo>
                  <a:cubicBezTo>
                    <a:pt x="-8859" y="36496"/>
                    <a:pt x="24430" y="64895"/>
                    <a:pt x="71155" y="75954"/>
                  </a:cubicBezTo>
                  <a:cubicBezTo>
                    <a:pt x="83796" y="78956"/>
                    <a:pt x="96123" y="80364"/>
                    <a:pt x="107491" y="80364"/>
                  </a:cubicBezTo>
                  <a:cubicBezTo>
                    <a:pt x="138182" y="80364"/>
                    <a:pt x="161908" y="70067"/>
                    <a:pt x="166054" y="52566"/>
                  </a:cubicBezTo>
                  <a:cubicBezTo>
                    <a:pt x="171732" y="28577"/>
                    <a:pt x="138443" y="156"/>
                    <a:pt x="91718" y="-10903"/>
                  </a:cubicBezTo>
                  <a:cubicBezTo>
                    <a:pt x="79077" y="-13882"/>
                    <a:pt x="66750" y="-15313"/>
                    <a:pt x="55382" y="-15313"/>
                  </a:cubicBezTo>
                </a:path>
              </a:pathLst>
            </a:custGeom>
            <a:ln w="23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A049479-064D-FBC9-7E05-E2528178FA39}"/>
                </a:ext>
              </a:extLst>
            </p:cNvPr>
            <p:cNvSpPr/>
            <p:nvPr/>
          </p:nvSpPr>
          <p:spPr>
            <a:xfrm flipV="1">
              <a:off x="5793601" y="2909311"/>
              <a:ext cx="65917" cy="34511"/>
            </a:xfrm>
            <a:custGeom>
              <a:avLst/>
              <a:gdLst>
                <a:gd name="connsiteX0" fmla="*/ 20563 w 48325"/>
                <a:gd name="connsiteY0" fmla="*/ -15388 h 25301"/>
                <a:gd name="connsiteX1" fmla="*/ -3600 w 48325"/>
                <a:gd name="connsiteY1" fmla="*/ -2748 h 25301"/>
                <a:gd name="connsiteX2" fmla="*/ 20563 w 48325"/>
                <a:gd name="connsiteY2" fmla="*/ 9914 h 25301"/>
                <a:gd name="connsiteX3" fmla="*/ 44725 w 48325"/>
                <a:gd name="connsiteY3" fmla="*/ -2748 h 25301"/>
                <a:gd name="connsiteX4" fmla="*/ 20563 w 48325"/>
                <a:gd name="connsiteY4" fmla="*/ -15388 h 2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5" h="25301">
                  <a:moveTo>
                    <a:pt x="20563" y="-15388"/>
                  </a:moveTo>
                  <a:cubicBezTo>
                    <a:pt x="7213" y="-15388"/>
                    <a:pt x="-3600" y="-9720"/>
                    <a:pt x="-3600" y="-2748"/>
                  </a:cubicBezTo>
                  <a:cubicBezTo>
                    <a:pt x="-3600" y="4246"/>
                    <a:pt x="7213" y="9914"/>
                    <a:pt x="20563" y="9914"/>
                  </a:cubicBezTo>
                  <a:cubicBezTo>
                    <a:pt x="33900" y="9914"/>
                    <a:pt x="44725" y="4246"/>
                    <a:pt x="44725" y="-2748"/>
                  </a:cubicBezTo>
                  <a:cubicBezTo>
                    <a:pt x="44725" y="-9720"/>
                    <a:pt x="33900" y="-15388"/>
                    <a:pt x="20563" y="-15388"/>
                  </a:cubicBezTo>
                </a:path>
              </a:pathLst>
            </a:custGeom>
            <a:ln w="22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DDF33A8-8C96-BBD3-09D3-47388A378F76}"/>
                </a:ext>
              </a:extLst>
            </p:cNvPr>
            <p:cNvSpPr/>
            <p:nvPr/>
          </p:nvSpPr>
          <p:spPr>
            <a:xfrm flipV="1">
              <a:off x="5881456" y="3011747"/>
              <a:ext cx="82994" cy="82994"/>
            </a:xfrm>
            <a:custGeom>
              <a:avLst/>
              <a:gdLst>
                <a:gd name="connsiteX0" fmla="*/ 56908 w 60845"/>
                <a:gd name="connsiteY0" fmla="*/ 15231 h 60845"/>
                <a:gd name="connsiteX1" fmla="*/ 26480 w 60845"/>
                <a:gd name="connsiteY1" fmla="*/ -15192 h 60845"/>
                <a:gd name="connsiteX2" fmla="*/ -3938 w 60845"/>
                <a:gd name="connsiteY2" fmla="*/ 15231 h 60845"/>
                <a:gd name="connsiteX3" fmla="*/ 26480 w 60845"/>
                <a:gd name="connsiteY3" fmla="*/ 45654 h 60845"/>
                <a:gd name="connsiteX4" fmla="*/ 56908 w 60845"/>
                <a:gd name="connsiteY4" fmla="*/ 15231 h 6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45" h="60845">
                  <a:moveTo>
                    <a:pt x="56908" y="15231"/>
                  </a:moveTo>
                  <a:cubicBezTo>
                    <a:pt x="56908" y="-1578"/>
                    <a:pt x="43289" y="-15192"/>
                    <a:pt x="26480" y="-15192"/>
                  </a:cubicBezTo>
                  <a:cubicBezTo>
                    <a:pt x="9683" y="-15192"/>
                    <a:pt x="-3938" y="-1578"/>
                    <a:pt x="-3938" y="15231"/>
                  </a:cubicBezTo>
                  <a:cubicBezTo>
                    <a:pt x="-3938" y="32039"/>
                    <a:pt x="9683" y="45654"/>
                    <a:pt x="26480" y="45654"/>
                  </a:cubicBezTo>
                  <a:cubicBezTo>
                    <a:pt x="43289" y="45654"/>
                    <a:pt x="56908" y="32039"/>
                    <a:pt x="56908" y="15231"/>
                  </a:cubicBezTo>
                </a:path>
              </a:pathLst>
            </a:custGeom>
            <a:ln w="22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EF70E0FE-0302-22BB-CB4E-6565517D237F}"/>
                </a:ext>
              </a:extLst>
            </p:cNvPr>
            <p:cNvSpPr/>
            <p:nvPr/>
          </p:nvSpPr>
          <p:spPr>
            <a:xfrm flipV="1">
              <a:off x="5844472" y="2974424"/>
              <a:ext cx="156955" cy="71486"/>
            </a:xfrm>
            <a:custGeom>
              <a:avLst/>
              <a:gdLst>
                <a:gd name="connsiteX0" fmla="*/ 5741 w 115067"/>
                <a:gd name="connsiteY0" fmla="*/ -15251 h 52408"/>
                <a:gd name="connsiteX1" fmla="*/ 53632 w 115067"/>
                <a:gd name="connsiteY1" fmla="*/ 27568 h 52408"/>
                <a:gd name="connsiteX2" fmla="*/ 101532 w 115067"/>
                <a:gd name="connsiteY2" fmla="*/ -15251 h 52408"/>
                <a:gd name="connsiteX3" fmla="*/ 111170 w 115067"/>
                <a:gd name="connsiteY3" fmla="*/ -15251 h 52408"/>
                <a:gd name="connsiteX4" fmla="*/ 53632 w 115067"/>
                <a:gd name="connsiteY4" fmla="*/ 37157 h 52408"/>
                <a:gd name="connsiteX5" fmla="*/ -3898 w 115067"/>
                <a:gd name="connsiteY5" fmla="*/ -15251 h 52408"/>
                <a:gd name="connsiteX6" fmla="*/ 5741 w 115067"/>
                <a:gd name="connsiteY6" fmla="*/ -15251 h 5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067" h="52408">
                  <a:moveTo>
                    <a:pt x="5741" y="-15251"/>
                  </a:moveTo>
                  <a:cubicBezTo>
                    <a:pt x="8418" y="8833"/>
                    <a:pt x="28837" y="27568"/>
                    <a:pt x="53632" y="27568"/>
                  </a:cubicBezTo>
                  <a:cubicBezTo>
                    <a:pt x="78435" y="27568"/>
                    <a:pt x="98855" y="8833"/>
                    <a:pt x="101532" y="-15251"/>
                  </a:cubicBezTo>
                  <a:lnTo>
                    <a:pt x="111170" y="-15251"/>
                  </a:lnTo>
                  <a:cubicBezTo>
                    <a:pt x="108462" y="14138"/>
                    <a:pt x="83745" y="37157"/>
                    <a:pt x="53632" y="37157"/>
                  </a:cubicBezTo>
                  <a:cubicBezTo>
                    <a:pt x="23530" y="37157"/>
                    <a:pt x="-1187" y="14138"/>
                    <a:pt x="-3898" y="-15251"/>
                  </a:cubicBezTo>
                  <a:lnTo>
                    <a:pt x="5741" y="-15251"/>
                  </a:lnTo>
                </a:path>
              </a:pathLst>
            </a:custGeom>
            <a:ln w="22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E461870-0C2B-4E94-E41A-9D6E221D0D5E}"/>
                </a:ext>
              </a:extLst>
            </p:cNvPr>
            <p:cNvSpPr/>
            <p:nvPr/>
          </p:nvSpPr>
          <p:spPr>
            <a:xfrm flipV="1">
              <a:off x="5844476" y="3060582"/>
              <a:ext cx="156955" cy="71487"/>
            </a:xfrm>
            <a:custGeom>
              <a:avLst/>
              <a:gdLst>
                <a:gd name="connsiteX0" fmla="*/ 101435 w 115067"/>
                <a:gd name="connsiteY0" fmla="*/ 37238 h 52409"/>
                <a:gd name="connsiteX1" fmla="*/ 53536 w 115067"/>
                <a:gd name="connsiteY1" fmla="*/ -5575 h 52409"/>
                <a:gd name="connsiteX2" fmla="*/ 5645 w 115067"/>
                <a:gd name="connsiteY2" fmla="*/ 37238 h 52409"/>
                <a:gd name="connsiteX3" fmla="*/ -3993 w 115067"/>
                <a:gd name="connsiteY3" fmla="*/ 37238 h 52409"/>
                <a:gd name="connsiteX4" fmla="*/ 53536 w 115067"/>
                <a:gd name="connsiteY4" fmla="*/ -15171 h 52409"/>
                <a:gd name="connsiteX5" fmla="*/ 111075 w 115067"/>
                <a:gd name="connsiteY5" fmla="*/ 37238 h 52409"/>
                <a:gd name="connsiteX6" fmla="*/ 101435 w 115067"/>
                <a:gd name="connsiteY6" fmla="*/ 37238 h 5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067" h="52409">
                  <a:moveTo>
                    <a:pt x="101435" y="37238"/>
                  </a:moveTo>
                  <a:cubicBezTo>
                    <a:pt x="98759" y="13160"/>
                    <a:pt x="78338" y="-5575"/>
                    <a:pt x="53536" y="-5575"/>
                  </a:cubicBezTo>
                  <a:cubicBezTo>
                    <a:pt x="28742" y="-5575"/>
                    <a:pt x="8321" y="13160"/>
                    <a:pt x="5645" y="37238"/>
                  </a:cubicBezTo>
                  <a:lnTo>
                    <a:pt x="-3993" y="37238"/>
                  </a:lnTo>
                  <a:cubicBezTo>
                    <a:pt x="-1284" y="7838"/>
                    <a:pt x="23433" y="-15171"/>
                    <a:pt x="53536" y="-15171"/>
                  </a:cubicBezTo>
                  <a:cubicBezTo>
                    <a:pt x="83649" y="-15171"/>
                    <a:pt x="108366" y="7838"/>
                    <a:pt x="111075" y="37238"/>
                  </a:cubicBezTo>
                  <a:lnTo>
                    <a:pt x="101435" y="37238"/>
                  </a:lnTo>
                </a:path>
              </a:pathLst>
            </a:custGeom>
            <a:ln w="218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582E49CA-D346-CFDF-65E2-B0AC2A1AFCA5}"/>
                </a:ext>
              </a:extLst>
            </p:cNvPr>
            <p:cNvSpPr/>
            <p:nvPr/>
          </p:nvSpPr>
          <p:spPr>
            <a:xfrm flipV="1">
              <a:off x="6167960" y="3011747"/>
              <a:ext cx="82994" cy="82994"/>
            </a:xfrm>
            <a:custGeom>
              <a:avLst/>
              <a:gdLst>
                <a:gd name="connsiteX0" fmla="*/ 56211 w 60845"/>
                <a:gd name="connsiteY0" fmla="*/ 15231 h 60845"/>
                <a:gd name="connsiteX1" fmla="*/ 25795 w 60845"/>
                <a:gd name="connsiteY1" fmla="*/ -15192 h 60845"/>
                <a:gd name="connsiteX2" fmla="*/ -4634 w 60845"/>
                <a:gd name="connsiteY2" fmla="*/ 15231 h 60845"/>
                <a:gd name="connsiteX3" fmla="*/ 25795 w 60845"/>
                <a:gd name="connsiteY3" fmla="*/ 45654 h 60845"/>
                <a:gd name="connsiteX4" fmla="*/ 56211 w 60845"/>
                <a:gd name="connsiteY4" fmla="*/ 15231 h 6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45" h="60845">
                  <a:moveTo>
                    <a:pt x="56211" y="15231"/>
                  </a:moveTo>
                  <a:cubicBezTo>
                    <a:pt x="56211" y="-1578"/>
                    <a:pt x="42591" y="-15192"/>
                    <a:pt x="25795" y="-15192"/>
                  </a:cubicBezTo>
                  <a:cubicBezTo>
                    <a:pt x="8987" y="-15192"/>
                    <a:pt x="-4634" y="-1578"/>
                    <a:pt x="-4634" y="15231"/>
                  </a:cubicBezTo>
                  <a:cubicBezTo>
                    <a:pt x="-4634" y="32039"/>
                    <a:pt x="8987" y="45654"/>
                    <a:pt x="25795" y="45654"/>
                  </a:cubicBezTo>
                  <a:cubicBezTo>
                    <a:pt x="42591" y="45654"/>
                    <a:pt x="56211" y="32039"/>
                    <a:pt x="56211" y="15231"/>
                  </a:cubicBezTo>
                </a:path>
              </a:pathLst>
            </a:custGeom>
            <a:ln w="22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7BF5687A-0A7A-9FAC-054D-D6C128C88410}"/>
                </a:ext>
              </a:extLst>
            </p:cNvPr>
            <p:cNvSpPr/>
            <p:nvPr/>
          </p:nvSpPr>
          <p:spPr>
            <a:xfrm flipV="1">
              <a:off x="6130976" y="2974424"/>
              <a:ext cx="156955" cy="71486"/>
            </a:xfrm>
            <a:custGeom>
              <a:avLst/>
              <a:gdLst>
                <a:gd name="connsiteX0" fmla="*/ 5063 w 115067"/>
                <a:gd name="connsiteY0" fmla="*/ -15251 h 52408"/>
                <a:gd name="connsiteX1" fmla="*/ 52952 w 115067"/>
                <a:gd name="connsiteY1" fmla="*/ 27568 h 52408"/>
                <a:gd name="connsiteX2" fmla="*/ 100843 w 115067"/>
                <a:gd name="connsiteY2" fmla="*/ -15251 h 52408"/>
                <a:gd name="connsiteX3" fmla="*/ 110481 w 115067"/>
                <a:gd name="connsiteY3" fmla="*/ -15251 h 52408"/>
                <a:gd name="connsiteX4" fmla="*/ 52952 w 115067"/>
                <a:gd name="connsiteY4" fmla="*/ 37157 h 52408"/>
                <a:gd name="connsiteX5" fmla="*/ -4586 w 115067"/>
                <a:gd name="connsiteY5" fmla="*/ -15251 h 52408"/>
                <a:gd name="connsiteX6" fmla="*/ 5063 w 115067"/>
                <a:gd name="connsiteY6" fmla="*/ -15251 h 5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067" h="52408">
                  <a:moveTo>
                    <a:pt x="5063" y="-15251"/>
                  </a:moveTo>
                  <a:cubicBezTo>
                    <a:pt x="7729" y="8833"/>
                    <a:pt x="28148" y="27568"/>
                    <a:pt x="52952" y="27568"/>
                  </a:cubicBezTo>
                  <a:cubicBezTo>
                    <a:pt x="77746" y="27568"/>
                    <a:pt x="98166" y="8833"/>
                    <a:pt x="100843" y="-15251"/>
                  </a:cubicBezTo>
                  <a:lnTo>
                    <a:pt x="110481" y="-15251"/>
                  </a:lnTo>
                  <a:cubicBezTo>
                    <a:pt x="107771" y="14138"/>
                    <a:pt x="83054" y="37157"/>
                    <a:pt x="52952" y="37157"/>
                  </a:cubicBezTo>
                  <a:cubicBezTo>
                    <a:pt x="22850" y="37157"/>
                    <a:pt x="-1867" y="14138"/>
                    <a:pt x="-4586" y="-15251"/>
                  </a:cubicBezTo>
                  <a:lnTo>
                    <a:pt x="5063" y="-15251"/>
                  </a:lnTo>
                </a:path>
              </a:pathLst>
            </a:custGeom>
            <a:ln w="22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56B4C8D7-7C06-2840-4A43-2E6543312CE7}"/>
                </a:ext>
              </a:extLst>
            </p:cNvPr>
            <p:cNvSpPr/>
            <p:nvPr/>
          </p:nvSpPr>
          <p:spPr>
            <a:xfrm flipV="1">
              <a:off x="6130979" y="3060582"/>
              <a:ext cx="156952" cy="71487"/>
            </a:xfrm>
            <a:custGeom>
              <a:avLst/>
              <a:gdLst>
                <a:gd name="connsiteX0" fmla="*/ 100729 w 115065"/>
                <a:gd name="connsiteY0" fmla="*/ 37238 h 52409"/>
                <a:gd name="connsiteX1" fmla="*/ 52841 w 115065"/>
                <a:gd name="connsiteY1" fmla="*/ -5575 h 52409"/>
                <a:gd name="connsiteX2" fmla="*/ 4950 w 115065"/>
                <a:gd name="connsiteY2" fmla="*/ 37238 h 52409"/>
                <a:gd name="connsiteX3" fmla="*/ -4698 w 115065"/>
                <a:gd name="connsiteY3" fmla="*/ 37238 h 52409"/>
                <a:gd name="connsiteX4" fmla="*/ 52841 w 115065"/>
                <a:gd name="connsiteY4" fmla="*/ -15171 h 52409"/>
                <a:gd name="connsiteX5" fmla="*/ 110367 w 115065"/>
                <a:gd name="connsiteY5" fmla="*/ 37238 h 52409"/>
                <a:gd name="connsiteX6" fmla="*/ 100729 w 115065"/>
                <a:gd name="connsiteY6" fmla="*/ 37238 h 5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065" h="52409">
                  <a:moveTo>
                    <a:pt x="100729" y="37238"/>
                  </a:moveTo>
                  <a:cubicBezTo>
                    <a:pt x="98053" y="13160"/>
                    <a:pt x="77632" y="-5575"/>
                    <a:pt x="52841" y="-5575"/>
                  </a:cubicBezTo>
                  <a:cubicBezTo>
                    <a:pt x="28036" y="-5575"/>
                    <a:pt x="7616" y="13160"/>
                    <a:pt x="4950" y="37238"/>
                  </a:cubicBezTo>
                  <a:lnTo>
                    <a:pt x="-4698" y="37238"/>
                  </a:lnTo>
                  <a:cubicBezTo>
                    <a:pt x="-1979" y="7838"/>
                    <a:pt x="22736" y="-15171"/>
                    <a:pt x="52841" y="-15171"/>
                  </a:cubicBezTo>
                  <a:cubicBezTo>
                    <a:pt x="82943" y="-15171"/>
                    <a:pt x="107660" y="7838"/>
                    <a:pt x="110367" y="37238"/>
                  </a:cubicBezTo>
                  <a:lnTo>
                    <a:pt x="100729" y="37238"/>
                  </a:lnTo>
                </a:path>
              </a:pathLst>
            </a:custGeom>
            <a:ln w="218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D016EB6A-6B10-59EE-B089-ADAC6BF46E3A}"/>
                </a:ext>
              </a:extLst>
            </p:cNvPr>
            <p:cNvSpPr/>
            <p:nvPr/>
          </p:nvSpPr>
          <p:spPr>
            <a:xfrm flipV="1">
              <a:off x="5686453" y="3320851"/>
              <a:ext cx="387042" cy="608002"/>
            </a:xfrm>
            <a:custGeom>
              <a:avLst/>
              <a:gdLst>
                <a:gd name="connsiteX0" fmla="*/ -1564 w 283749"/>
                <a:gd name="connsiteY0" fmla="*/ 422078 h 445739"/>
                <a:gd name="connsiteX1" fmla="*/ 15401 w 283749"/>
                <a:gd name="connsiteY1" fmla="*/ 413263 h 445739"/>
                <a:gd name="connsiteX2" fmla="*/ 56696 w 283749"/>
                <a:gd name="connsiteY2" fmla="*/ 390329 h 445739"/>
                <a:gd name="connsiteX3" fmla="*/ 107731 w 283749"/>
                <a:gd name="connsiteY3" fmla="*/ 358724 h 445739"/>
                <a:gd name="connsiteX4" fmla="*/ 132686 w 283749"/>
                <a:gd name="connsiteY4" fmla="*/ 341115 h 445739"/>
                <a:gd name="connsiteX5" fmla="*/ 135547 w 283749"/>
                <a:gd name="connsiteY5" fmla="*/ 338947 h 445739"/>
                <a:gd name="connsiteX6" fmla="*/ 136961 w 283749"/>
                <a:gd name="connsiteY6" fmla="*/ 337874 h 445739"/>
                <a:gd name="connsiteX7" fmla="*/ 136931 w 283749"/>
                <a:gd name="connsiteY7" fmla="*/ 337895 h 445739"/>
                <a:gd name="connsiteX8" fmla="*/ 137800 w 283749"/>
                <a:gd name="connsiteY8" fmla="*/ 337214 h 445739"/>
                <a:gd name="connsiteX9" fmla="*/ 143425 w 283749"/>
                <a:gd name="connsiteY9" fmla="*/ 332754 h 445739"/>
                <a:gd name="connsiteX10" fmla="*/ 153922 w 283749"/>
                <a:gd name="connsiteY10" fmla="*/ 323857 h 445739"/>
                <a:gd name="connsiteX11" fmla="*/ 171002 w 283749"/>
                <a:gd name="connsiteY11" fmla="*/ 306600 h 445739"/>
                <a:gd name="connsiteX12" fmla="*/ 172580 w 283749"/>
                <a:gd name="connsiteY12" fmla="*/ 304700 h 445739"/>
                <a:gd name="connsiteX13" fmla="*/ 173385 w 283749"/>
                <a:gd name="connsiteY13" fmla="*/ 303668 h 445739"/>
                <a:gd name="connsiteX14" fmla="*/ 173135 w 283749"/>
                <a:gd name="connsiteY14" fmla="*/ 303998 h 445739"/>
                <a:gd name="connsiteX15" fmla="*/ 173700 w 283749"/>
                <a:gd name="connsiteY15" fmla="*/ 303234 h 445739"/>
                <a:gd name="connsiteX16" fmla="*/ 176506 w 283749"/>
                <a:gd name="connsiteY16" fmla="*/ 299250 h 445739"/>
                <a:gd name="connsiteX17" fmla="*/ 178934 w 283749"/>
                <a:gd name="connsiteY17" fmla="*/ 295225 h 445739"/>
                <a:gd name="connsiteX18" fmla="*/ 180857 w 283749"/>
                <a:gd name="connsiteY18" fmla="*/ 291303 h 445739"/>
                <a:gd name="connsiteX19" fmla="*/ 180804 w 283749"/>
                <a:gd name="connsiteY19" fmla="*/ 291427 h 445739"/>
                <a:gd name="connsiteX20" fmla="*/ 181153 w 283749"/>
                <a:gd name="connsiteY20" fmla="*/ 290498 h 445739"/>
                <a:gd name="connsiteX21" fmla="*/ 181795 w 283749"/>
                <a:gd name="connsiteY21" fmla="*/ 288557 h 445739"/>
                <a:gd name="connsiteX22" fmla="*/ 182610 w 283749"/>
                <a:gd name="connsiteY22" fmla="*/ 284862 h 445739"/>
                <a:gd name="connsiteX23" fmla="*/ 182577 w 283749"/>
                <a:gd name="connsiteY23" fmla="*/ 285130 h 445739"/>
                <a:gd name="connsiteX24" fmla="*/ 182697 w 283749"/>
                <a:gd name="connsiteY24" fmla="*/ 284160 h 445739"/>
                <a:gd name="connsiteX25" fmla="*/ 182947 w 283749"/>
                <a:gd name="connsiteY25" fmla="*/ 281972 h 445739"/>
                <a:gd name="connsiteX26" fmla="*/ 183392 w 283749"/>
                <a:gd name="connsiteY26" fmla="*/ 277368 h 445739"/>
                <a:gd name="connsiteX27" fmla="*/ 184753 w 283749"/>
                <a:gd name="connsiteY27" fmla="*/ 254785 h 445739"/>
                <a:gd name="connsiteX28" fmla="*/ 186016 w 283749"/>
                <a:gd name="connsiteY28" fmla="*/ 195002 h 445739"/>
                <a:gd name="connsiteX29" fmla="*/ 186582 w 283749"/>
                <a:gd name="connsiteY29" fmla="*/ 129314 h 445739"/>
                <a:gd name="connsiteX30" fmla="*/ 187963 w 283749"/>
                <a:gd name="connsiteY30" fmla="*/ 72896 h 445739"/>
                <a:gd name="connsiteX31" fmla="*/ 189420 w 283749"/>
                <a:gd name="connsiteY31" fmla="*/ 53244 h 445739"/>
                <a:gd name="connsiteX32" fmla="*/ 191813 w 283749"/>
                <a:gd name="connsiteY32" fmla="*/ 40424 h 445739"/>
                <a:gd name="connsiteX33" fmla="*/ 195556 w 283749"/>
                <a:gd name="connsiteY33" fmla="*/ 35243 h 445739"/>
                <a:gd name="connsiteX34" fmla="*/ 193087 w 283749"/>
                <a:gd name="connsiteY34" fmla="*/ 38463 h 445739"/>
                <a:gd name="connsiteX35" fmla="*/ 201484 w 283749"/>
                <a:gd name="connsiteY35" fmla="*/ 23724 h 445739"/>
                <a:gd name="connsiteX36" fmla="*/ 235341 w 283749"/>
                <a:gd name="connsiteY36" fmla="*/ -1523 h 445739"/>
                <a:gd name="connsiteX37" fmla="*/ 272786 w 283749"/>
                <a:gd name="connsiteY37" fmla="*/ -13599 h 445739"/>
                <a:gd name="connsiteX38" fmla="*/ 279390 w 283749"/>
                <a:gd name="connsiteY38" fmla="*/ -9863 h 445739"/>
                <a:gd name="connsiteX39" fmla="*/ 275637 w 283749"/>
                <a:gd name="connsiteY39" fmla="*/ -3257 h 445739"/>
                <a:gd name="connsiteX40" fmla="*/ 230391 w 283749"/>
                <a:gd name="connsiteY40" fmla="*/ 13175 h 445739"/>
                <a:gd name="connsiteX41" fmla="*/ 222972 w 283749"/>
                <a:gd name="connsiteY41" fmla="*/ 18026 h 445739"/>
                <a:gd name="connsiteX42" fmla="*/ 221285 w 283749"/>
                <a:gd name="connsiteY42" fmla="*/ 19265 h 445739"/>
                <a:gd name="connsiteX43" fmla="*/ 221393 w 283749"/>
                <a:gd name="connsiteY43" fmla="*/ 19182 h 445739"/>
                <a:gd name="connsiteX44" fmla="*/ 220610 w 283749"/>
                <a:gd name="connsiteY44" fmla="*/ 19802 h 445739"/>
                <a:gd name="connsiteX45" fmla="*/ 217543 w 283749"/>
                <a:gd name="connsiteY45" fmla="*/ 22403 h 445739"/>
                <a:gd name="connsiteX46" fmla="*/ 208992 w 283749"/>
                <a:gd name="connsiteY46" fmla="*/ 31424 h 445739"/>
                <a:gd name="connsiteX47" fmla="*/ 208297 w 283749"/>
                <a:gd name="connsiteY47" fmla="*/ 32415 h 445739"/>
                <a:gd name="connsiteX48" fmla="*/ 206924 w 283749"/>
                <a:gd name="connsiteY48" fmla="*/ 34438 h 445739"/>
                <a:gd name="connsiteX49" fmla="*/ 205000 w 283749"/>
                <a:gd name="connsiteY49" fmla="*/ 37720 h 445739"/>
                <a:gd name="connsiteX50" fmla="*/ 203769 w 283749"/>
                <a:gd name="connsiteY50" fmla="*/ 40280 h 445739"/>
                <a:gd name="connsiteX51" fmla="*/ 204075 w 283749"/>
                <a:gd name="connsiteY51" fmla="*/ 39557 h 445739"/>
                <a:gd name="connsiteX52" fmla="*/ 203889 w 283749"/>
                <a:gd name="connsiteY52" fmla="*/ 40011 h 445739"/>
                <a:gd name="connsiteX53" fmla="*/ 203629 w 283749"/>
                <a:gd name="connsiteY53" fmla="*/ 40734 h 445739"/>
                <a:gd name="connsiteX54" fmla="*/ 203443 w 283749"/>
                <a:gd name="connsiteY54" fmla="*/ 41312 h 445739"/>
                <a:gd name="connsiteX55" fmla="*/ 202062 w 283749"/>
                <a:gd name="connsiteY55" fmla="*/ 43686 h 445739"/>
                <a:gd name="connsiteX56" fmla="*/ 201420 w 283749"/>
                <a:gd name="connsiteY56" fmla="*/ 44181 h 445739"/>
                <a:gd name="connsiteX57" fmla="*/ 201736 w 283749"/>
                <a:gd name="connsiteY57" fmla="*/ 43975 h 445739"/>
                <a:gd name="connsiteX58" fmla="*/ 202312 w 283749"/>
                <a:gd name="connsiteY58" fmla="*/ 43211 h 445739"/>
                <a:gd name="connsiteX59" fmla="*/ 202095 w 283749"/>
                <a:gd name="connsiteY59" fmla="*/ 43583 h 445739"/>
                <a:gd name="connsiteX60" fmla="*/ 202170 w 283749"/>
                <a:gd name="connsiteY60" fmla="*/ 43273 h 445739"/>
                <a:gd name="connsiteX61" fmla="*/ 201780 w 283749"/>
                <a:gd name="connsiteY61" fmla="*/ 44429 h 445739"/>
                <a:gd name="connsiteX62" fmla="*/ 201071 w 283749"/>
                <a:gd name="connsiteY62" fmla="*/ 47319 h 445739"/>
                <a:gd name="connsiteX63" fmla="*/ 200440 w 283749"/>
                <a:gd name="connsiteY63" fmla="*/ 51056 h 445739"/>
                <a:gd name="connsiteX64" fmla="*/ 200452 w 283749"/>
                <a:gd name="connsiteY64" fmla="*/ 50911 h 445739"/>
                <a:gd name="connsiteX65" fmla="*/ 200332 w 283749"/>
                <a:gd name="connsiteY65" fmla="*/ 51819 h 445739"/>
                <a:gd name="connsiteX66" fmla="*/ 200037 w 283749"/>
                <a:gd name="connsiteY66" fmla="*/ 54359 h 445739"/>
                <a:gd name="connsiteX67" fmla="*/ 199114 w 283749"/>
                <a:gd name="connsiteY67" fmla="*/ 65650 h 445739"/>
                <a:gd name="connsiteX68" fmla="*/ 197917 w 283749"/>
                <a:gd name="connsiteY68" fmla="*/ 94964 h 445739"/>
                <a:gd name="connsiteX69" fmla="*/ 196970 w 283749"/>
                <a:gd name="connsiteY69" fmla="*/ 170064 h 445739"/>
                <a:gd name="connsiteX70" fmla="*/ 195838 w 283749"/>
                <a:gd name="connsiteY70" fmla="*/ 244835 h 445739"/>
                <a:gd name="connsiteX71" fmla="*/ 194435 w 283749"/>
                <a:gd name="connsiteY71" fmla="*/ 273715 h 445739"/>
                <a:gd name="connsiteX72" fmla="*/ 190878 w 283749"/>
                <a:gd name="connsiteY72" fmla="*/ 294977 h 445739"/>
                <a:gd name="connsiteX73" fmla="*/ 176931 w 283749"/>
                <a:gd name="connsiteY73" fmla="*/ 316137 h 445739"/>
                <a:gd name="connsiteX74" fmla="*/ 155282 w 283749"/>
                <a:gd name="connsiteY74" fmla="*/ 336842 h 445739"/>
                <a:gd name="connsiteX75" fmla="*/ 96187 w 283749"/>
                <a:gd name="connsiteY75" fmla="*/ 379016 h 445739"/>
                <a:gd name="connsiteX76" fmla="*/ 38613 w 283749"/>
                <a:gd name="connsiteY76" fmla="*/ 412892 h 445739"/>
                <a:gd name="connsiteX77" fmla="*/ 5416 w 283749"/>
                <a:gd name="connsiteY77" fmla="*/ 430563 h 445739"/>
                <a:gd name="connsiteX78" fmla="*/ 3857 w 283749"/>
                <a:gd name="connsiteY78" fmla="*/ 431347 h 445739"/>
                <a:gd name="connsiteX79" fmla="*/ -3490 w 283749"/>
                <a:gd name="connsiteY79" fmla="*/ 429427 h 445739"/>
                <a:gd name="connsiteX80" fmla="*/ -1564 w 283749"/>
                <a:gd name="connsiteY80" fmla="*/ 422078 h 44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3749" h="445739">
                  <a:moveTo>
                    <a:pt x="-1564" y="422078"/>
                  </a:moveTo>
                  <a:cubicBezTo>
                    <a:pt x="4134" y="419229"/>
                    <a:pt x="9774" y="416257"/>
                    <a:pt x="15401" y="413263"/>
                  </a:cubicBezTo>
                  <a:cubicBezTo>
                    <a:pt x="29304" y="405873"/>
                    <a:pt x="43076" y="398235"/>
                    <a:pt x="56696" y="390329"/>
                  </a:cubicBezTo>
                  <a:cubicBezTo>
                    <a:pt x="74006" y="380296"/>
                    <a:pt x="91096" y="369851"/>
                    <a:pt x="107731" y="358724"/>
                  </a:cubicBezTo>
                  <a:cubicBezTo>
                    <a:pt x="116194" y="353047"/>
                    <a:pt x="124538" y="347226"/>
                    <a:pt x="132686" y="341115"/>
                  </a:cubicBezTo>
                  <a:cubicBezTo>
                    <a:pt x="133644" y="340392"/>
                    <a:pt x="134590" y="339670"/>
                    <a:pt x="135547" y="338947"/>
                  </a:cubicBezTo>
                  <a:cubicBezTo>
                    <a:pt x="136016" y="338597"/>
                    <a:pt x="136483" y="338225"/>
                    <a:pt x="136961" y="337874"/>
                  </a:cubicBezTo>
                  <a:cubicBezTo>
                    <a:pt x="137137" y="337730"/>
                    <a:pt x="137767" y="337255"/>
                    <a:pt x="136931" y="337895"/>
                  </a:cubicBezTo>
                  <a:cubicBezTo>
                    <a:pt x="137211" y="337668"/>
                    <a:pt x="137506" y="337441"/>
                    <a:pt x="137800" y="337214"/>
                  </a:cubicBezTo>
                  <a:cubicBezTo>
                    <a:pt x="139682" y="335748"/>
                    <a:pt x="141563" y="334262"/>
                    <a:pt x="143425" y="332754"/>
                  </a:cubicBezTo>
                  <a:cubicBezTo>
                    <a:pt x="146992" y="329864"/>
                    <a:pt x="150495" y="326912"/>
                    <a:pt x="153922" y="323857"/>
                  </a:cubicBezTo>
                  <a:cubicBezTo>
                    <a:pt x="159960" y="318469"/>
                    <a:pt x="165792" y="312813"/>
                    <a:pt x="171002" y="306600"/>
                  </a:cubicBezTo>
                  <a:cubicBezTo>
                    <a:pt x="171535" y="305980"/>
                    <a:pt x="172057" y="305340"/>
                    <a:pt x="172580" y="304700"/>
                  </a:cubicBezTo>
                  <a:cubicBezTo>
                    <a:pt x="172852" y="304349"/>
                    <a:pt x="173112" y="304019"/>
                    <a:pt x="173385" y="303668"/>
                  </a:cubicBezTo>
                  <a:cubicBezTo>
                    <a:pt x="173940" y="302966"/>
                    <a:pt x="173189" y="303936"/>
                    <a:pt x="173135" y="303998"/>
                  </a:cubicBezTo>
                  <a:cubicBezTo>
                    <a:pt x="173321" y="303751"/>
                    <a:pt x="173515" y="303503"/>
                    <a:pt x="173700" y="303234"/>
                  </a:cubicBezTo>
                  <a:cubicBezTo>
                    <a:pt x="174679" y="301934"/>
                    <a:pt x="175614" y="300613"/>
                    <a:pt x="176506" y="299250"/>
                  </a:cubicBezTo>
                  <a:cubicBezTo>
                    <a:pt x="177367" y="297950"/>
                    <a:pt x="178182" y="296588"/>
                    <a:pt x="178934" y="295225"/>
                  </a:cubicBezTo>
                  <a:cubicBezTo>
                    <a:pt x="179553" y="294090"/>
                    <a:pt x="180630" y="292603"/>
                    <a:pt x="180857" y="291303"/>
                  </a:cubicBezTo>
                  <a:cubicBezTo>
                    <a:pt x="180597" y="292768"/>
                    <a:pt x="180587" y="292005"/>
                    <a:pt x="180804" y="291427"/>
                  </a:cubicBezTo>
                  <a:cubicBezTo>
                    <a:pt x="180924" y="291117"/>
                    <a:pt x="181043" y="290807"/>
                    <a:pt x="181153" y="290498"/>
                  </a:cubicBezTo>
                  <a:cubicBezTo>
                    <a:pt x="181392" y="289858"/>
                    <a:pt x="181599" y="289197"/>
                    <a:pt x="181795" y="288557"/>
                  </a:cubicBezTo>
                  <a:cubicBezTo>
                    <a:pt x="182154" y="287319"/>
                    <a:pt x="182371" y="286101"/>
                    <a:pt x="182610" y="284862"/>
                  </a:cubicBezTo>
                  <a:cubicBezTo>
                    <a:pt x="182763" y="284057"/>
                    <a:pt x="182414" y="286410"/>
                    <a:pt x="182577" y="285130"/>
                  </a:cubicBezTo>
                  <a:cubicBezTo>
                    <a:pt x="182610" y="284800"/>
                    <a:pt x="182654" y="284470"/>
                    <a:pt x="182697" y="284160"/>
                  </a:cubicBezTo>
                  <a:cubicBezTo>
                    <a:pt x="182784" y="283417"/>
                    <a:pt x="182872" y="282694"/>
                    <a:pt x="182947" y="281972"/>
                  </a:cubicBezTo>
                  <a:cubicBezTo>
                    <a:pt x="183112" y="280424"/>
                    <a:pt x="183262" y="278896"/>
                    <a:pt x="183392" y="277368"/>
                  </a:cubicBezTo>
                  <a:cubicBezTo>
                    <a:pt x="184057" y="269854"/>
                    <a:pt x="184437" y="262320"/>
                    <a:pt x="184753" y="254785"/>
                  </a:cubicBezTo>
                  <a:cubicBezTo>
                    <a:pt x="185568" y="234864"/>
                    <a:pt x="185810" y="214922"/>
                    <a:pt x="186016" y="195002"/>
                  </a:cubicBezTo>
                  <a:cubicBezTo>
                    <a:pt x="186233" y="173120"/>
                    <a:pt x="186330" y="151217"/>
                    <a:pt x="186582" y="129314"/>
                  </a:cubicBezTo>
                  <a:cubicBezTo>
                    <a:pt x="186799" y="110508"/>
                    <a:pt x="187038" y="91682"/>
                    <a:pt x="187963" y="72896"/>
                  </a:cubicBezTo>
                  <a:cubicBezTo>
                    <a:pt x="188289" y="66352"/>
                    <a:pt x="188681" y="59767"/>
                    <a:pt x="189420" y="53244"/>
                  </a:cubicBezTo>
                  <a:cubicBezTo>
                    <a:pt x="189910" y="49033"/>
                    <a:pt x="190269" y="44429"/>
                    <a:pt x="191813" y="40424"/>
                  </a:cubicBezTo>
                  <a:cubicBezTo>
                    <a:pt x="192641" y="38277"/>
                    <a:pt x="193632" y="36605"/>
                    <a:pt x="195556" y="35243"/>
                  </a:cubicBezTo>
                  <a:cubicBezTo>
                    <a:pt x="194730" y="36316"/>
                    <a:pt x="193912" y="37390"/>
                    <a:pt x="193087" y="38463"/>
                  </a:cubicBezTo>
                  <a:cubicBezTo>
                    <a:pt x="194567" y="33034"/>
                    <a:pt x="198080" y="28059"/>
                    <a:pt x="201484" y="23724"/>
                  </a:cubicBezTo>
                  <a:cubicBezTo>
                    <a:pt x="210243" y="12576"/>
                    <a:pt x="222590" y="4360"/>
                    <a:pt x="235341" y="-1523"/>
                  </a:cubicBezTo>
                  <a:cubicBezTo>
                    <a:pt x="247286" y="-7076"/>
                    <a:pt x="259905" y="-10916"/>
                    <a:pt x="272786" y="-13599"/>
                  </a:cubicBezTo>
                  <a:cubicBezTo>
                    <a:pt x="275625" y="-14198"/>
                    <a:pt x="278585" y="-12774"/>
                    <a:pt x="279390" y="-9863"/>
                  </a:cubicBezTo>
                  <a:cubicBezTo>
                    <a:pt x="280119" y="-7200"/>
                    <a:pt x="278486" y="-3856"/>
                    <a:pt x="275637" y="-3257"/>
                  </a:cubicBezTo>
                  <a:cubicBezTo>
                    <a:pt x="259482" y="128"/>
                    <a:pt x="244338" y="4897"/>
                    <a:pt x="230391" y="13175"/>
                  </a:cubicBezTo>
                  <a:cubicBezTo>
                    <a:pt x="227846" y="14682"/>
                    <a:pt x="225365" y="16292"/>
                    <a:pt x="222972" y="18026"/>
                  </a:cubicBezTo>
                  <a:cubicBezTo>
                    <a:pt x="222394" y="18439"/>
                    <a:pt x="221841" y="18852"/>
                    <a:pt x="221285" y="19265"/>
                  </a:cubicBezTo>
                  <a:cubicBezTo>
                    <a:pt x="220491" y="19864"/>
                    <a:pt x="221263" y="19285"/>
                    <a:pt x="221393" y="19182"/>
                  </a:cubicBezTo>
                  <a:cubicBezTo>
                    <a:pt x="221133" y="19389"/>
                    <a:pt x="220870" y="19595"/>
                    <a:pt x="220610" y="19802"/>
                  </a:cubicBezTo>
                  <a:cubicBezTo>
                    <a:pt x="219566" y="20648"/>
                    <a:pt x="218544" y="21494"/>
                    <a:pt x="217543" y="22403"/>
                  </a:cubicBezTo>
                  <a:cubicBezTo>
                    <a:pt x="214399" y="25169"/>
                    <a:pt x="211723" y="28265"/>
                    <a:pt x="208992" y="31424"/>
                  </a:cubicBezTo>
                  <a:cubicBezTo>
                    <a:pt x="210264" y="29958"/>
                    <a:pt x="208600" y="31981"/>
                    <a:pt x="208297" y="32415"/>
                  </a:cubicBezTo>
                  <a:cubicBezTo>
                    <a:pt x="207828" y="33075"/>
                    <a:pt x="207372" y="33757"/>
                    <a:pt x="206924" y="34438"/>
                  </a:cubicBezTo>
                  <a:cubicBezTo>
                    <a:pt x="206239" y="35511"/>
                    <a:pt x="205599" y="36605"/>
                    <a:pt x="205000" y="37720"/>
                  </a:cubicBezTo>
                  <a:cubicBezTo>
                    <a:pt x="204554" y="38566"/>
                    <a:pt x="204182" y="39413"/>
                    <a:pt x="203769" y="40280"/>
                  </a:cubicBezTo>
                  <a:cubicBezTo>
                    <a:pt x="203410" y="41023"/>
                    <a:pt x="204368" y="38731"/>
                    <a:pt x="204075" y="39557"/>
                  </a:cubicBezTo>
                  <a:cubicBezTo>
                    <a:pt x="204019" y="39722"/>
                    <a:pt x="203945" y="39846"/>
                    <a:pt x="203889" y="40011"/>
                  </a:cubicBezTo>
                  <a:cubicBezTo>
                    <a:pt x="203803" y="40238"/>
                    <a:pt x="203716" y="40486"/>
                    <a:pt x="203629" y="40734"/>
                  </a:cubicBezTo>
                  <a:cubicBezTo>
                    <a:pt x="203563" y="40899"/>
                    <a:pt x="203509" y="41105"/>
                    <a:pt x="203443" y="41312"/>
                  </a:cubicBezTo>
                  <a:cubicBezTo>
                    <a:pt x="203107" y="42200"/>
                    <a:pt x="202758" y="42984"/>
                    <a:pt x="202062" y="43686"/>
                  </a:cubicBezTo>
                  <a:cubicBezTo>
                    <a:pt x="201367" y="44388"/>
                    <a:pt x="200322" y="44904"/>
                    <a:pt x="201420" y="44181"/>
                  </a:cubicBezTo>
                  <a:cubicBezTo>
                    <a:pt x="202302" y="43583"/>
                    <a:pt x="201953" y="43748"/>
                    <a:pt x="201736" y="43975"/>
                  </a:cubicBezTo>
                  <a:cubicBezTo>
                    <a:pt x="201334" y="44367"/>
                    <a:pt x="202508" y="42654"/>
                    <a:pt x="202312" y="43211"/>
                  </a:cubicBezTo>
                  <a:lnTo>
                    <a:pt x="202095" y="43583"/>
                  </a:lnTo>
                  <a:cubicBezTo>
                    <a:pt x="201528" y="44057"/>
                    <a:pt x="201724" y="45131"/>
                    <a:pt x="202170" y="43273"/>
                  </a:cubicBezTo>
                  <a:cubicBezTo>
                    <a:pt x="202073" y="43665"/>
                    <a:pt x="201899" y="44057"/>
                    <a:pt x="201780" y="44429"/>
                  </a:cubicBezTo>
                  <a:cubicBezTo>
                    <a:pt x="201484" y="45379"/>
                    <a:pt x="201268" y="46349"/>
                    <a:pt x="201071" y="47319"/>
                  </a:cubicBezTo>
                  <a:cubicBezTo>
                    <a:pt x="200822" y="48558"/>
                    <a:pt x="200626" y="49796"/>
                    <a:pt x="200440" y="51056"/>
                  </a:cubicBezTo>
                  <a:cubicBezTo>
                    <a:pt x="200353" y="51572"/>
                    <a:pt x="200409" y="52893"/>
                    <a:pt x="200452" y="50911"/>
                  </a:cubicBezTo>
                  <a:cubicBezTo>
                    <a:pt x="200440" y="51221"/>
                    <a:pt x="200365" y="51530"/>
                    <a:pt x="200332" y="51819"/>
                  </a:cubicBezTo>
                  <a:cubicBezTo>
                    <a:pt x="200223" y="52666"/>
                    <a:pt x="200136" y="53512"/>
                    <a:pt x="200037" y="54359"/>
                  </a:cubicBezTo>
                  <a:cubicBezTo>
                    <a:pt x="199637" y="58116"/>
                    <a:pt x="199352" y="61893"/>
                    <a:pt x="199114" y="65650"/>
                  </a:cubicBezTo>
                  <a:cubicBezTo>
                    <a:pt x="198483" y="75415"/>
                    <a:pt x="198167" y="85200"/>
                    <a:pt x="197917" y="94964"/>
                  </a:cubicBezTo>
                  <a:cubicBezTo>
                    <a:pt x="197275" y="119984"/>
                    <a:pt x="197155" y="145024"/>
                    <a:pt x="196970" y="170064"/>
                  </a:cubicBezTo>
                  <a:cubicBezTo>
                    <a:pt x="196774" y="194981"/>
                    <a:pt x="196623" y="219918"/>
                    <a:pt x="195838" y="244835"/>
                  </a:cubicBezTo>
                  <a:cubicBezTo>
                    <a:pt x="195545" y="254454"/>
                    <a:pt x="195163" y="264115"/>
                    <a:pt x="194435" y="273715"/>
                  </a:cubicBezTo>
                  <a:cubicBezTo>
                    <a:pt x="193892" y="280836"/>
                    <a:pt x="193609" y="288289"/>
                    <a:pt x="190878" y="294977"/>
                  </a:cubicBezTo>
                  <a:cubicBezTo>
                    <a:pt x="187637" y="302863"/>
                    <a:pt x="182534" y="309758"/>
                    <a:pt x="176931" y="316137"/>
                  </a:cubicBezTo>
                  <a:cubicBezTo>
                    <a:pt x="170338" y="323651"/>
                    <a:pt x="162931" y="330422"/>
                    <a:pt x="155282" y="336842"/>
                  </a:cubicBezTo>
                  <a:cubicBezTo>
                    <a:pt x="136734" y="352386"/>
                    <a:pt x="116630" y="366093"/>
                    <a:pt x="96187" y="379016"/>
                  </a:cubicBezTo>
                  <a:cubicBezTo>
                    <a:pt x="77366" y="390907"/>
                    <a:pt x="58112" y="402137"/>
                    <a:pt x="38613" y="412892"/>
                  </a:cubicBezTo>
                  <a:cubicBezTo>
                    <a:pt x="27636" y="418961"/>
                    <a:pt x="16588" y="424886"/>
                    <a:pt x="5416" y="430563"/>
                  </a:cubicBezTo>
                  <a:cubicBezTo>
                    <a:pt x="4896" y="430831"/>
                    <a:pt x="4378" y="431079"/>
                    <a:pt x="3857" y="431347"/>
                  </a:cubicBezTo>
                  <a:cubicBezTo>
                    <a:pt x="1265" y="432648"/>
                    <a:pt x="-1960" y="432028"/>
                    <a:pt x="-3490" y="429427"/>
                  </a:cubicBezTo>
                  <a:cubicBezTo>
                    <a:pt x="-4881" y="427033"/>
                    <a:pt x="-4165" y="423379"/>
                    <a:pt x="-1564" y="422078"/>
                  </a:cubicBezTo>
                </a:path>
              </a:pathLst>
            </a:custGeom>
            <a:ln w="20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6DBD7E8-C2FB-D325-8B64-CB2CC4BC31BD}"/>
                </a:ext>
              </a:extLst>
            </p:cNvPr>
            <p:cNvSpPr/>
            <p:nvPr/>
          </p:nvSpPr>
          <p:spPr>
            <a:xfrm flipV="1">
              <a:off x="6058906" y="3320820"/>
              <a:ext cx="387044" cy="608014"/>
            </a:xfrm>
            <a:custGeom>
              <a:avLst/>
              <a:gdLst>
                <a:gd name="connsiteX0" fmla="*/ 270530 w 283750"/>
                <a:gd name="connsiteY0" fmla="*/ 431351 h 445747"/>
                <a:gd name="connsiteX1" fmla="*/ 247021 w 283750"/>
                <a:gd name="connsiteY1" fmla="*/ 419026 h 445747"/>
                <a:gd name="connsiteX2" fmla="*/ 192985 w 283750"/>
                <a:gd name="connsiteY2" fmla="*/ 388165 h 445747"/>
                <a:gd name="connsiteX3" fmla="*/ 132714 w 283750"/>
                <a:gd name="connsiteY3" fmla="*/ 347683 h 445747"/>
                <a:gd name="connsiteX4" fmla="*/ 88861 w 283750"/>
                <a:gd name="connsiteY4" fmla="*/ 305033 h 445747"/>
                <a:gd name="connsiteX5" fmla="*/ 80986 w 283750"/>
                <a:gd name="connsiteY5" fmla="*/ 284390 h 445747"/>
                <a:gd name="connsiteX6" fmla="*/ 79124 w 283750"/>
                <a:gd name="connsiteY6" fmla="*/ 259948 h 445747"/>
                <a:gd name="connsiteX7" fmla="*/ 77580 w 283750"/>
                <a:gd name="connsiteY7" fmla="*/ 188997 h 445747"/>
                <a:gd name="connsiteX8" fmla="*/ 76830 w 283750"/>
                <a:gd name="connsiteY8" fmla="*/ 111790 h 445747"/>
                <a:gd name="connsiteX9" fmla="*/ 74306 w 283750"/>
                <a:gd name="connsiteY9" fmla="*/ 53989 h 445747"/>
                <a:gd name="connsiteX10" fmla="*/ 74056 w 283750"/>
                <a:gd name="connsiteY10" fmla="*/ 51821 h 445747"/>
                <a:gd name="connsiteX11" fmla="*/ 73990 w 283750"/>
                <a:gd name="connsiteY11" fmla="*/ 51243 h 445747"/>
                <a:gd name="connsiteX12" fmla="*/ 74077 w 283750"/>
                <a:gd name="connsiteY12" fmla="*/ 51903 h 445747"/>
                <a:gd name="connsiteX13" fmla="*/ 73926 w 283750"/>
                <a:gd name="connsiteY13" fmla="*/ 50830 h 445747"/>
                <a:gd name="connsiteX14" fmla="*/ 73271 w 283750"/>
                <a:gd name="connsiteY14" fmla="*/ 47073 h 445747"/>
                <a:gd name="connsiteX15" fmla="*/ 72553 w 283750"/>
                <a:gd name="connsiteY15" fmla="*/ 44245 h 445747"/>
                <a:gd name="connsiteX16" fmla="*/ 72173 w 283750"/>
                <a:gd name="connsiteY16" fmla="*/ 43171 h 445747"/>
                <a:gd name="connsiteX17" fmla="*/ 72260 w 283750"/>
                <a:gd name="connsiteY17" fmla="*/ 43502 h 445747"/>
                <a:gd name="connsiteX18" fmla="*/ 72629 w 283750"/>
                <a:gd name="connsiteY18" fmla="*/ 43935 h 445747"/>
                <a:gd name="connsiteX19" fmla="*/ 73457 w 283750"/>
                <a:gd name="connsiteY19" fmla="*/ 44554 h 445747"/>
                <a:gd name="connsiteX20" fmla="*/ 70943 w 283750"/>
                <a:gd name="connsiteY20" fmla="*/ 41293 h 445747"/>
                <a:gd name="connsiteX21" fmla="*/ 70737 w 283750"/>
                <a:gd name="connsiteY21" fmla="*/ 40653 h 445747"/>
                <a:gd name="connsiteX22" fmla="*/ 70466 w 283750"/>
                <a:gd name="connsiteY22" fmla="*/ 39910 h 445747"/>
                <a:gd name="connsiteX23" fmla="*/ 70553 w 283750"/>
                <a:gd name="connsiteY23" fmla="*/ 40096 h 445747"/>
                <a:gd name="connsiteX24" fmla="*/ 69312 w 283750"/>
                <a:gd name="connsiteY24" fmla="*/ 37556 h 445747"/>
                <a:gd name="connsiteX25" fmla="*/ 67279 w 283750"/>
                <a:gd name="connsiteY25" fmla="*/ 34150 h 445747"/>
                <a:gd name="connsiteX26" fmla="*/ 66092 w 283750"/>
                <a:gd name="connsiteY26" fmla="*/ 32416 h 445747"/>
                <a:gd name="connsiteX27" fmla="*/ 65353 w 283750"/>
                <a:gd name="connsiteY27" fmla="*/ 31384 h 445747"/>
                <a:gd name="connsiteX28" fmla="*/ 65037 w 283750"/>
                <a:gd name="connsiteY28" fmla="*/ 30971 h 445747"/>
                <a:gd name="connsiteX29" fmla="*/ 65146 w 283750"/>
                <a:gd name="connsiteY29" fmla="*/ 31095 h 445747"/>
                <a:gd name="connsiteX30" fmla="*/ 56290 w 283750"/>
                <a:gd name="connsiteY30" fmla="*/ 21909 h 445747"/>
                <a:gd name="connsiteX31" fmla="*/ 53625 w 283750"/>
                <a:gd name="connsiteY31" fmla="*/ 19679 h 445747"/>
                <a:gd name="connsiteX32" fmla="*/ 52993 w 283750"/>
                <a:gd name="connsiteY32" fmla="*/ 19184 h 445747"/>
                <a:gd name="connsiteX33" fmla="*/ 52777 w 283750"/>
                <a:gd name="connsiteY33" fmla="*/ 19018 h 445747"/>
                <a:gd name="connsiteX34" fmla="*/ 51080 w 283750"/>
                <a:gd name="connsiteY34" fmla="*/ 17780 h 445747"/>
                <a:gd name="connsiteX35" fmla="*/ 43376 w 283750"/>
                <a:gd name="connsiteY35" fmla="*/ 12805 h 445747"/>
                <a:gd name="connsiteX36" fmla="*/ 24524 w 283750"/>
                <a:gd name="connsiteY36" fmla="*/ 3990 h 445747"/>
                <a:gd name="connsiteX37" fmla="*/ -1249 w 283750"/>
                <a:gd name="connsiteY37" fmla="*/ -3256 h 445747"/>
                <a:gd name="connsiteX38" fmla="*/ -5002 w 283750"/>
                <a:gd name="connsiteY38" fmla="*/ -9862 h 445747"/>
                <a:gd name="connsiteX39" fmla="*/ 1602 w 283750"/>
                <a:gd name="connsiteY39" fmla="*/ -13598 h 445747"/>
                <a:gd name="connsiteX40" fmla="*/ 57694 w 283750"/>
                <a:gd name="connsiteY40" fmla="*/ 9378 h 445747"/>
                <a:gd name="connsiteX41" fmla="*/ 78897 w 283750"/>
                <a:gd name="connsiteY41" fmla="*/ 32746 h 445747"/>
                <a:gd name="connsiteX42" fmla="*/ 81300 w 283750"/>
                <a:gd name="connsiteY42" fmla="*/ 38465 h 445747"/>
                <a:gd name="connsiteX43" fmla="*/ 78831 w 283750"/>
                <a:gd name="connsiteY43" fmla="*/ 35244 h 445747"/>
                <a:gd name="connsiteX44" fmla="*/ 83824 w 283750"/>
                <a:gd name="connsiteY44" fmla="*/ 45256 h 445747"/>
                <a:gd name="connsiteX45" fmla="*/ 85794 w 283750"/>
                <a:gd name="connsiteY45" fmla="*/ 62390 h 445747"/>
                <a:gd name="connsiteX46" fmla="*/ 87600 w 283750"/>
                <a:gd name="connsiteY46" fmla="*/ 114102 h 445747"/>
                <a:gd name="connsiteX47" fmla="*/ 88230 w 283750"/>
                <a:gd name="connsiteY47" fmla="*/ 178923 h 445747"/>
                <a:gd name="connsiteX48" fmla="*/ 89188 w 283750"/>
                <a:gd name="connsiteY48" fmla="*/ 241864 h 445747"/>
                <a:gd name="connsiteX49" fmla="*/ 90265 w 283750"/>
                <a:gd name="connsiteY49" fmla="*/ 267318 h 445747"/>
                <a:gd name="connsiteX50" fmla="*/ 91017 w 283750"/>
                <a:gd name="connsiteY50" fmla="*/ 277660 h 445747"/>
                <a:gd name="connsiteX51" fmla="*/ 91473 w 283750"/>
                <a:gd name="connsiteY51" fmla="*/ 282222 h 445747"/>
                <a:gd name="connsiteX52" fmla="*/ 91712 w 283750"/>
                <a:gd name="connsiteY52" fmla="*/ 284266 h 445747"/>
                <a:gd name="connsiteX53" fmla="*/ 91832 w 283750"/>
                <a:gd name="connsiteY53" fmla="*/ 285236 h 445747"/>
                <a:gd name="connsiteX54" fmla="*/ 91809 w 283750"/>
                <a:gd name="connsiteY54" fmla="*/ 285092 h 445747"/>
                <a:gd name="connsiteX55" fmla="*/ 92658 w 283750"/>
                <a:gd name="connsiteY55" fmla="*/ 288766 h 445747"/>
                <a:gd name="connsiteX56" fmla="*/ 93279 w 283750"/>
                <a:gd name="connsiteY56" fmla="*/ 290604 h 445747"/>
                <a:gd name="connsiteX57" fmla="*/ 93583 w 283750"/>
                <a:gd name="connsiteY57" fmla="*/ 291409 h 445747"/>
                <a:gd name="connsiteX58" fmla="*/ 93768 w 283750"/>
                <a:gd name="connsiteY58" fmla="*/ 291883 h 445747"/>
                <a:gd name="connsiteX59" fmla="*/ 93626 w 283750"/>
                <a:gd name="connsiteY59" fmla="*/ 291533 h 445747"/>
                <a:gd name="connsiteX60" fmla="*/ 98044 w 283750"/>
                <a:gd name="connsiteY60" fmla="*/ 299501 h 445747"/>
                <a:gd name="connsiteX61" fmla="*/ 100872 w 283750"/>
                <a:gd name="connsiteY61" fmla="*/ 303485 h 445747"/>
                <a:gd name="connsiteX62" fmla="*/ 101002 w 283750"/>
                <a:gd name="connsiteY62" fmla="*/ 303671 h 445747"/>
                <a:gd name="connsiteX63" fmla="*/ 101807 w 283750"/>
                <a:gd name="connsiteY63" fmla="*/ 304682 h 445747"/>
                <a:gd name="connsiteX64" fmla="*/ 103603 w 283750"/>
                <a:gd name="connsiteY64" fmla="*/ 306871 h 445747"/>
                <a:gd name="connsiteX65" fmla="*/ 111555 w 283750"/>
                <a:gd name="connsiteY65" fmla="*/ 315479 h 445747"/>
                <a:gd name="connsiteX66" fmla="*/ 131300 w 283750"/>
                <a:gd name="connsiteY66" fmla="*/ 333026 h 445747"/>
                <a:gd name="connsiteX67" fmla="*/ 136936 w 283750"/>
                <a:gd name="connsiteY67" fmla="*/ 337485 h 445747"/>
                <a:gd name="connsiteX68" fmla="*/ 137611 w 283750"/>
                <a:gd name="connsiteY68" fmla="*/ 338001 h 445747"/>
                <a:gd name="connsiteX69" fmla="*/ 139025 w 283750"/>
                <a:gd name="connsiteY69" fmla="*/ 339095 h 445747"/>
                <a:gd name="connsiteX70" fmla="*/ 142060 w 283750"/>
                <a:gd name="connsiteY70" fmla="*/ 341387 h 445747"/>
                <a:gd name="connsiteX71" fmla="*/ 154309 w 283750"/>
                <a:gd name="connsiteY71" fmla="*/ 350242 h 445747"/>
                <a:gd name="connsiteX72" fmla="*/ 205594 w 283750"/>
                <a:gd name="connsiteY72" fmla="*/ 383210 h 445747"/>
                <a:gd name="connsiteX73" fmla="*/ 250632 w 283750"/>
                <a:gd name="connsiteY73" fmla="*/ 408787 h 445747"/>
                <a:gd name="connsiteX74" fmla="*/ 274838 w 283750"/>
                <a:gd name="connsiteY74" fmla="*/ 421524 h 445747"/>
                <a:gd name="connsiteX75" fmla="*/ 275949 w 283750"/>
                <a:gd name="connsiteY75" fmla="*/ 422082 h 445747"/>
                <a:gd name="connsiteX76" fmla="*/ 277873 w 283750"/>
                <a:gd name="connsiteY76" fmla="*/ 429431 h 445747"/>
                <a:gd name="connsiteX77" fmla="*/ 270530 w 283750"/>
                <a:gd name="connsiteY77" fmla="*/ 431351 h 44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83750" h="445747">
                  <a:moveTo>
                    <a:pt x="270530" y="431351"/>
                  </a:moveTo>
                  <a:cubicBezTo>
                    <a:pt x="262621" y="427387"/>
                    <a:pt x="254810" y="423217"/>
                    <a:pt x="247021" y="419026"/>
                  </a:cubicBezTo>
                  <a:cubicBezTo>
                    <a:pt x="228756" y="409180"/>
                    <a:pt x="210718" y="398940"/>
                    <a:pt x="192985" y="388165"/>
                  </a:cubicBezTo>
                  <a:cubicBezTo>
                    <a:pt x="172304" y="375613"/>
                    <a:pt x="151938" y="362402"/>
                    <a:pt x="132714" y="347683"/>
                  </a:cubicBezTo>
                  <a:cubicBezTo>
                    <a:pt x="116678" y="335400"/>
                    <a:pt x="100143" y="322044"/>
                    <a:pt x="88861" y="305033"/>
                  </a:cubicBezTo>
                  <a:cubicBezTo>
                    <a:pt x="84630" y="298675"/>
                    <a:pt x="81921" y="291966"/>
                    <a:pt x="80986" y="284390"/>
                  </a:cubicBezTo>
                  <a:cubicBezTo>
                    <a:pt x="79985" y="276277"/>
                    <a:pt x="79516" y="268102"/>
                    <a:pt x="79124" y="259948"/>
                  </a:cubicBezTo>
                  <a:cubicBezTo>
                    <a:pt x="78005" y="236311"/>
                    <a:pt x="77799" y="212654"/>
                    <a:pt x="77580" y="188997"/>
                  </a:cubicBezTo>
                  <a:cubicBezTo>
                    <a:pt x="77340" y="163275"/>
                    <a:pt x="77254" y="137533"/>
                    <a:pt x="76830" y="111790"/>
                  </a:cubicBezTo>
                  <a:cubicBezTo>
                    <a:pt x="76502" y="92550"/>
                    <a:pt x="76405" y="73125"/>
                    <a:pt x="74306" y="53989"/>
                  </a:cubicBezTo>
                  <a:cubicBezTo>
                    <a:pt x="74229" y="53245"/>
                    <a:pt x="74143" y="52543"/>
                    <a:pt x="74056" y="51821"/>
                  </a:cubicBezTo>
                  <a:cubicBezTo>
                    <a:pt x="74033" y="51635"/>
                    <a:pt x="74013" y="51449"/>
                    <a:pt x="73990" y="51243"/>
                  </a:cubicBezTo>
                  <a:cubicBezTo>
                    <a:pt x="73893" y="50479"/>
                    <a:pt x="73707" y="51367"/>
                    <a:pt x="74077" y="51903"/>
                  </a:cubicBezTo>
                  <a:cubicBezTo>
                    <a:pt x="73926" y="51676"/>
                    <a:pt x="73957" y="51098"/>
                    <a:pt x="73926" y="50830"/>
                  </a:cubicBezTo>
                  <a:cubicBezTo>
                    <a:pt x="73740" y="49571"/>
                    <a:pt x="73534" y="48312"/>
                    <a:pt x="73271" y="47073"/>
                  </a:cubicBezTo>
                  <a:cubicBezTo>
                    <a:pt x="73065" y="46123"/>
                    <a:pt x="72848" y="45174"/>
                    <a:pt x="72553" y="44245"/>
                  </a:cubicBezTo>
                  <a:cubicBezTo>
                    <a:pt x="72456" y="43956"/>
                    <a:pt x="72184" y="43481"/>
                    <a:pt x="72173" y="43171"/>
                  </a:cubicBezTo>
                  <a:cubicBezTo>
                    <a:pt x="72196" y="44678"/>
                    <a:pt x="72838" y="44327"/>
                    <a:pt x="72260" y="43502"/>
                  </a:cubicBezTo>
                  <a:cubicBezTo>
                    <a:pt x="71521" y="42449"/>
                    <a:pt x="73088" y="44389"/>
                    <a:pt x="72629" y="43935"/>
                  </a:cubicBezTo>
                  <a:cubicBezTo>
                    <a:pt x="72283" y="43584"/>
                    <a:pt x="71738" y="43192"/>
                    <a:pt x="73457" y="44554"/>
                  </a:cubicBezTo>
                  <a:cubicBezTo>
                    <a:pt x="72173" y="43543"/>
                    <a:pt x="71521" y="42862"/>
                    <a:pt x="70943" y="41293"/>
                  </a:cubicBezTo>
                  <a:cubicBezTo>
                    <a:pt x="70869" y="41086"/>
                    <a:pt x="70813" y="40880"/>
                    <a:pt x="70737" y="40653"/>
                  </a:cubicBezTo>
                  <a:cubicBezTo>
                    <a:pt x="70650" y="40405"/>
                    <a:pt x="70553" y="40157"/>
                    <a:pt x="70466" y="39910"/>
                  </a:cubicBezTo>
                  <a:cubicBezTo>
                    <a:pt x="69964" y="38527"/>
                    <a:pt x="71042" y="41128"/>
                    <a:pt x="70553" y="40096"/>
                  </a:cubicBezTo>
                  <a:cubicBezTo>
                    <a:pt x="70140" y="39249"/>
                    <a:pt x="69758" y="38403"/>
                    <a:pt x="69312" y="37556"/>
                  </a:cubicBezTo>
                  <a:cubicBezTo>
                    <a:pt x="68680" y="36400"/>
                    <a:pt x="68007" y="35265"/>
                    <a:pt x="67279" y="34150"/>
                  </a:cubicBezTo>
                  <a:cubicBezTo>
                    <a:pt x="66897" y="33572"/>
                    <a:pt x="66505" y="32974"/>
                    <a:pt x="66092" y="32416"/>
                  </a:cubicBezTo>
                  <a:cubicBezTo>
                    <a:pt x="65852" y="32065"/>
                    <a:pt x="65602" y="31735"/>
                    <a:pt x="65353" y="31384"/>
                  </a:cubicBezTo>
                  <a:cubicBezTo>
                    <a:pt x="65254" y="31239"/>
                    <a:pt x="65146" y="31116"/>
                    <a:pt x="65037" y="30971"/>
                  </a:cubicBezTo>
                  <a:cubicBezTo>
                    <a:pt x="64471" y="30187"/>
                    <a:pt x="65918" y="32045"/>
                    <a:pt x="65146" y="31095"/>
                  </a:cubicBezTo>
                  <a:cubicBezTo>
                    <a:pt x="62436" y="27792"/>
                    <a:pt x="59521" y="24716"/>
                    <a:pt x="56290" y="21909"/>
                  </a:cubicBezTo>
                  <a:cubicBezTo>
                    <a:pt x="55419" y="21145"/>
                    <a:pt x="54517" y="20402"/>
                    <a:pt x="53625" y="19679"/>
                  </a:cubicBezTo>
                  <a:cubicBezTo>
                    <a:pt x="53417" y="19514"/>
                    <a:pt x="53200" y="19349"/>
                    <a:pt x="52993" y="19184"/>
                  </a:cubicBezTo>
                  <a:cubicBezTo>
                    <a:pt x="54061" y="20030"/>
                    <a:pt x="52960" y="19163"/>
                    <a:pt x="52777" y="19018"/>
                  </a:cubicBezTo>
                  <a:cubicBezTo>
                    <a:pt x="52211" y="18606"/>
                    <a:pt x="51645" y="18172"/>
                    <a:pt x="51080" y="17780"/>
                  </a:cubicBezTo>
                  <a:cubicBezTo>
                    <a:pt x="48588" y="15984"/>
                    <a:pt x="46010" y="14332"/>
                    <a:pt x="43376" y="12805"/>
                  </a:cubicBezTo>
                  <a:cubicBezTo>
                    <a:pt x="37077" y="9110"/>
                    <a:pt x="30963" y="6343"/>
                    <a:pt x="24524" y="3990"/>
                  </a:cubicBezTo>
                  <a:cubicBezTo>
                    <a:pt x="16135" y="894"/>
                    <a:pt x="7487" y="-1439"/>
                    <a:pt x="-1249" y="-3256"/>
                  </a:cubicBezTo>
                  <a:cubicBezTo>
                    <a:pt x="-4088" y="-3854"/>
                    <a:pt x="-5731" y="-7199"/>
                    <a:pt x="-5002" y="-9862"/>
                  </a:cubicBezTo>
                  <a:cubicBezTo>
                    <a:pt x="-4187" y="-12793"/>
                    <a:pt x="-1239" y="-14197"/>
                    <a:pt x="1602" y="-13598"/>
                  </a:cubicBezTo>
                  <a:cubicBezTo>
                    <a:pt x="21324" y="-9490"/>
                    <a:pt x="41353" y="-2740"/>
                    <a:pt x="57694" y="9378"/>
                  </a:cubicBezTo>
                  <a:cubicBezTo>
                    <a:pt x="66135" y="15633"/>
                    <a:pt x="74044" y="23312"/>
                    <a:pt x="78897" y="32746"/>
                  </a:cubicBezTo>
                  <a:cubicBezTo>
                    <a:pt x="79822" y="34563"/>
                    <a:pt x="80757" y="36483"/>
                    <a:pt x="81300" y="38465"/>
                  </a:cubicBezTo>
                  <a:cubicBezTo>
                    <a:pt x="80474" y="37391"/>
                    <a:pt x="79659" y="36318"/>
                    <a:pt x="78831" y="35244"/>
                  </a:cubicBezTo>
                  <a:cubicBezTo>
                    <a:pt x="82117" y="37556"/>
                    <a:pt x="83129" y="41499"/>
                    <a:pt x="83824" y="45256"/>
                  </a:cubicBezTo>
                  <a:cubicBezTo>
                    <a:pt x="84879" y="50913"/>
                    <a:pt x="85381" y="56672"/>
                    <a:pt x="85794" y="62390"/>
                  </a:cubicBezTo>
                  <a:cubicBezTo>
                    <a:pt x="87045" y="79586"/>
                    <a:pt x="87328" y="96865"/>
                    <a:pt x="87600" y="114102"/>
                  </a:cubicBezTo>
                  <a:cubicBezTo>
                    <a:pt x="87947" y="135716"/>
                    <a:pt x="88056" y="157330"/>
                    <a:pt x="88230" y="178923"/>
                  </a:cubicBezTo>
                  <a:cubicBezTo>
                    <a:pt x="88405" y="199896"/>
                    <a:pt x="88589" y="220891"/>
                    <a:pt x="89188" y="241864"/>
                  </a:cubicBezTo>
                  <a:cubicBezTo>
                    <a:pt x="89437" y="250349"/>
                    <a:pt x="89753" y="258833"/>
                    <a:pt x="90265" y="267318"/>
                  </a:cubicBezTo>
                  <a:cubicBezTo>
                    <a:pt x="90472" y="270765"/>
                    <a:pt x="90711" y="274213"/>
                    <a:pt x="91017" y="277660"/>
                  </a:cubicBezTo>
                  <a:cubicBezTo>
                    <a:pt x="91157" y="279188"/>
                    <a:pt x="91299" y="280715"/>
                    <a:pt x="91473" y="282222"/>
                  </a:cubicBezTo>
                  <a:cubicBezTo>
                    <a:pt x="91549" y="282904"/>
                    <a:pt x="91626" y="283585"/>
                    <a:pt x="91712" y="284266"/>
                  </a:cubicBezTo>
                  <a:cubicBezTo>
                    <a:pt x="91745" y="284596"/>
                    <a:pt x="91789" y="284927"/>
                    <a:pt x="91832" y="285236"/>
                  </a:cubicBezTo>
                  <a:cubicBezTo>
                    <a:pt x="91962" y="286330"/>
                    <a:pt x="91582" y="283833"/>
                    <a:pt x="91809" y="285092"/>
                  </a:cubicBezTo>
                  <a:cubicBezTo>
                    <a:pt x="92038" y="286330"/>
                    <a:pt x="92299" y="287548"/>
                    <a:pt x="92658" y="288766"/>
                  </a:cubicBezTo>
                  <a:cubicBezTo>
                    <a:pt x="92854" y="289386"/>
                    <a:pt x="93050" y="290005"/>
                    <a:pt x="93279" y="290604"/>
                  </a:cubicBezTo>
                  <a:cubicBezTo>
                    <a:pt x="93376" y="290872"/>
                    <a:pt x="93486" y="291140"/>
                    <a:pt x="93583" y="291409"/>
                  </a:cubicBezTo>
                  <a:cubicBezTo>
                    <a:pt x="93649" y="291574"/>
                    <a:pt x="93715" y="291718"/>
                    <a:pt x="93768" y="291883"/>
                  </a:cubicBezTo>
                  <a:cubicBezTo>
                    <a:pt x="94115" y="292812"/>
                    <a:pt x="93180" y="290645"/>
                    <a:pt x="93626" y="291533"/>
                  </a:cubicBezTo>
                  <a:cubicBezTo>
                    <a:pt x="94986" y="294278"/>
                    <a:pt x="96357" y="296941"/>
                    <a:pt x="98044" y="299501"/>
                  </a:cubicBezTo>
                  <a:cubicBezTo>
                    <a:pt x="98946" y="300863"/>
                    <a:pt x="99904" y="302185"/>
                    <a:pt x="100872" y="303485"/>
                  </a:cubicBezTo>
                  <a:cubicBezTo>
                    <a:pt x="101720" y="304641"/>
                    <a:pt x="100449" y="302969"/>
                    <a:pt x="101002" y="303671"/>
                  </a:cubicBezTo>
                  <a:cubicBezTo>
                    <a:pt x="101274" y="304022"/>
                    <a:pt x="101537" y="304352"/>
                    <a:pt x="101807" y="304682"/>
                  </a:cubicBezTo>
                  <a:cubicBezTo>
                    <a:pt x="102395" y="305426"/>
                    <a:pt x="102994" y="306148"/>
                    <a:pt x="103603" y="306871"/>
                  </a:cubicBezTo>
                  <a:cubicBezTo>
                    <a:pt x="106128" y="309843"/>
                    <a:pt x="108793" y="312692"/>
                    <a:pt x="111555" y="315479"/>
                  </a:cubicBezTo>
                  <a:cubicBezTo>
                    <a:pt x="117779" y="321713"/>
                    <a:pt x="124447" y="327493"/>
                    <a:pt x="131300" y="333026"/>
                  </a:cubicBezTo>
                  <a:cubicBezTo>
                    <a:pt x="133160" y="334533"/>
                    <a:pt x="135043" y="336019"/>
                    <a:pt x="136936" y="337485"/>
                  </a:cubicBezTo>
                  <a:cubicBezTo>
                    <a:pt x="137958" y="338290"/>
                    <a:pt x="136577" y="337217"/>
                    <a:pt x="137611" y="338001"/>
                  </a:cubicBezTo>
                  <a:cubicBezTo>
                    <a:pt x="138077" y="338373"/>
                    <a:pt x="138546" y="338723"/>
                    <a:pt x="139025" y="339095"/>
                  </a:cubicBezTo>
                  <a:cubicBezTo>
                    <a:pt x="140037" y="339859"/>
                    <a:pt x="141048" y="340623"/>
                    <a:pt x="142060" y="341387"/>
                  </a:cubicBezTo>
                  <a:cubicBezTo>
                    <a:pt x="146095" y="344400"/>
                    <a:pt x="150187" y="347352"/>
                    <a:pt x="154309" y="350242"/>
                  </a:cubicBezTo>
                  <a:cubicBezTo>
                    <a:pt x="170934" y="361947"/>
                    <a:pt x="188132" y="372806"/>
                    <a:pt x="205594" y="383210"/>
                  </a:cubicBezTo>
                  <a:cubicBezTo>
                    <a:pt x="220422" y="392066"/>
                    <a:pt x="235446" y="400571"/>
                    <a:pt x="250632" y="408787"/>
                  </a:cubicBezTo>
                  <a:cubicBezTo>
                    <a:pt x="258650" y="413123"/>
                    <a:pt x="266711" y="417396"/>
                    <a:pt x="274838" y="421524"/>
                  </a:cubicBezTo>
                  <a:cubicBezTo>
                    <a:pt x="275208" y="421710"/>
                    <a:pt x="275577" y="421896"/>
                    <a:pt x="275949" y="422082"/>
                  </a:cubicBezTo>
                  <a:cubicBezTo>
                    <a:pt x="278548" y="423382"/>
                    <a:pt x="279277" y="427036"/>
                    <a:pt x="277873" y="429431"/>
                  </a:cubicBezTo>
                  <a:cubicBezTo>
                    <a:pt x="276339" y="432052"/>
                    <a:pt x="273131" y="432651"/>
                    <a:pt x="270530" y="431351"/>
                  </a:cubicBezTo>
                </a:path>
              </a:pathLst>
            </a:custGeom>
            <a:ln w="206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DDBE9EEE-F98C-B8B8-BC02-FCBD7F2B4C3E}"/>
                </a:ext>
              </a:extLst>
            </p:cNvPr>
            <p:cNvSpPr/>
            <p:nvPr/>
          </p:nvSpPr>
          <p:spPr>
            <a:xfrm flipV="1">
              <a:off x="5968518" y="3660543"/>
              <a:ext cx="195374" cy="195385"/>
            </a:xfrm>
            <a:custGeom>
              <a:avLst/>
              <a:gdLst>
                <a:gd name="connsiteX0" fmla="*/ 138051 w 143233"/>
                <a:gd name="connsiteY0" fmla="*/ 57308 h 143241"/>
                <a:gd name="connsiteX1" fmla="*/ 66434 w 143233"/>
                <a:gd name="connsiteY1" fmla="*/ -14322 h 143241"/>
                <a:gd name="connsiteX2" fmla="*/ -5183 w 143233"/>
                <a:gd name="connsiteY2" fmla="*/ 57308 h 143241"/>
                <a:gd name="connsiteX3" fmla="*/ 66434 w 143233"/>
                <a:gd name="connsiteY3" fmla="*/ 128919 h 143241"/>
                <a:gd name="connsiteX4" fmla="*/ 138051 w 143233"/>
                <a:gd name="connsiteY4" fmla="*/ 57308 h 14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33" h="143241">
                  <a:moveTo>
                    <a:pt x="138051" y="57308"/>
                  </a:moveTo>
                  <a:cubicBezTo>
                    <a:pt x="138051" y="17747"/>
                    <a:pt x="105991" y="-14322"/>
                    <a:pt x="66434" y="-14322"/>
                  </a:cubicBezTo>
                  <a:cubicBezTo>
                    <a:pt x="26888" y="-14322"/>
                    <a:pt x="-5183" y="17747"/>
                    <a:pt x="-5183" y="57308"/>
                  </a:cubicBezTo>
                  <a:cubicBezTo>
                    <a:pt x="-5183" y="96850"/>
                    <a:pt x="26888" y="128919"/>
                    <a:pt x="66434" y="128919"/>
                  </a:cubicBezTo>
                  <a:cubicBezTo>
                    <a:pt x="105991" y="128919"/>
                    <a:pt x="138051" y="96850"/>
                    <a:pt x="138051" y="57308"/>
                  </a:cubicBezTo>
                </a:path>
              </a:pathLst>
            </a:custGeom>
            <a:ln w="19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35B80A0B-F4D5-10FE-AC56-94098B753BB2}"/>
                </a:ext>
              </a:extLst>
            </p:cNvPr>
            <p:cNvSpPr/>
            <p:nvPr/>
          </p:nvSpPr>
          <p:spPr>
            <a:xfrm flipV="1">
              <a:off x="5967791" y="3659818"/>
              <a:ext cx="196828" cy="196852"/>
            </a:xfrm>
            <a:custGeom>
              <a:avLst/>
              <a:gdLst>
                <a:gd name="connsiteX0" fmla="*/ 66969 w 144299"/>
                <a:gd name="connsiteY0" fmla="*/ 128927 h 144316"/>
                <a:gd name="connsiteX1" fmla="*/ -4104 w 144299"/>
                <a:gd name="connsiteY1" fmla="*/ 57839 h 144316"/>
                <a:gd name="connsiteX2" fmla="*/ 66969 w 144299"/>
                <a:gd name="connsiteY2" fmla="*/ -13230 h 144316"/>
                <a:gd name="connsiteX3" fmla="*/ 138040 w 144299"/>
                <a:gd name="connsiteY3" fmla="*/ 57839 h 144316"/>
                <a:gd name="connsiteX4" fmla="*/ 66969 w 144299"/>
                <a:gd name="connsiteY4" fmla="*/ 128927 h 144316"/>
                <a:gd name="connsiteX5" fmla="*/ 66969 w 144299"/>
                <a:gd name="connsiteY5" fmla="*/ -14319 h 144316"/>
                <a:gd name="connsiteX6" fmla="*/ -5182 w 144299"/>
                <a:gd name="connsiteY6" fmla="*/ 57839 h 144316"/>
                <a:gd name="connsiteX7" fmla="*/ 66969 w 144299"/>
                <a:gd name="connsiteY7" fmla="*/ 129998 h 144316"/>
                <a:gd name="connsiteX8" fmla="*/ 139118 w 144299"/>
                <a:gd name="connsiteY8" fmla="*/ 57839 h 144316"/>
                <a:gd name="connsiteX9" fmla="*/ 66969 w 144299"/>
                <a:gd name="connsiteY9" fmla="*/ -14319 h 14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299" h="144316">
                  <a:moveTo>
                    <a:pt x="66969" y="128927"/>
                  </a:moveTo>
                  <a:cubicBezTo>
                    <a:pt x="27782" y="128927"/>
                    <a:pt x="-4104" y="97044"/>
                    <a:pt x="-4104" y="57839"/>
                  </a:cubicBezTo>
                  <a:cubicBezTo>
                    <a:pt x="-4104" y="18654"/>
                    <a:pt x="27782" y="-13230"/>
                    <a:pt x="66969" y="-13230"/>
                  </a:cubicBezTo>
                  <a:cubicBezTo>
                    <a:pt x="106155" y="-13230"/>
                    <a:pt x="138040" y="18654"/>
                    <a:pt x="138040" y="57839"/>
                  </a:cubicBezTo>
                  <a:cubicBezTo>
                    <a:pt x="138040" y="97044"/>
                    <a:pt x="106155" y="128927"/>
                    <a:pt x="66969" y="128927"/>
                  </a:cubicBezTo>
                  <a:close/>
                  <a:moveTo>
                    <a:pt x="66969" y="-14319"/>
                  </a:moveTo>
                  <a:cubicBezTo>
                    <a:pt x="27183" y="-14319"/>
                    <a:pt x="-5182" y="18061"/>
                    <a:pt x="-5182" y="57839"/>
                  </a:cubicBezTo>
                  <a:cubicBezTo>
                    <a:pt x="-5182" y="97636"/>
                    <a:pt x="27183" y="129998"/>
                    <a:pt x="66969" y="129998"/>
                  </a:cubicBezTo>
                  <a:cubicBezTo>
                    <a:pt x="106753" y="129998"/>
                    <a:pt x="139118" y="97636"/>
                    <a:pt x="139118" y="57839"/>
                  </a:cubicBezTo>
                  <a:cubicBezTo>
                    <a:pt x="139118" y="18061"/>
                    <a:pt x="106753" y="-14319"/>
                    <a:pt x="66969" y="-14319"/>
                  </a:cubicBezTo>
                </a:path>
              </a:pathLst>
            </a:custGeom>
            <a:ln w="191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8D0AFA29-923C-F7D1-AAA8-9F47CFB4E400}"/>
                </a:ext>
              </a:extLst>
            </p:cNvPr>
            <p:cNvSpPr/>
            <p:nvPr/>
          </p:nvSpPr>
          <p:spPr>
            <a:xfrm flipV="1">
              <a:off x="5991668" y="3683691"/>
              <a:ext cx="149075" cy="149078"/>
            </a:xfrm>
            <a:custGeom>
              <a:avLst/>
              <a:gdLst>
                <a:gd name="connsiteX0" fmla="*/ 49426 w 109290"/>
                <a:gd name="connsiteY0" fmla="*/ -5780 h 109292"/>
                <a:gd name="connsiteX1" fmla="*/ 3408 w 109290"/>
                <a:gd name="connsiteY1" fmla="*/ 40237 h 109292"/>
                <a:gd name="connsiteX2" fmla="*/ 49426 w 109290"/>
                <a:gd name="connsiteY2" fmla="*/ 86254 h 109292"/>
                <a:gd name="connsiteX3" fmla="*/ 95444 w 109290"/>
                <a:gd name="connsiteY3" fmla="*/ 40237 h 109292"/>
                <a:gd name="connsiteX4" fmla="*/ 49426 w 109290"/>
                <a:gd name="connsiteY4" fmla="*/ -5780 h 109292"/>
                <a:gd name="connsiteX5" fmla="*/ 49426 w 109290"/>
                <a:gd name="connsiteY5" fmla="*/ 94884 h 109292"/>
                <a:gd name="connsiteX6" fmla="*/ -5220 w 109290"/>
                <a:gd name="connsiteY6" fmla="*/ 40237 h 109292"/>
                <a:gd name="connsiteX7" fmla="*/ 49426 w 109290"/>
                <a:gd name="connsiteY7" fmla="*/ -14409 h 109292"/>
                <a:gd name="connsiteX8" fmla="*/ 104071 w 109290"/>
                <a:gd name="connsiteY8" fmla="*/ 40237 h 109292"/>
                <a:gd name="connsiteX9" fmla="*/ 49426 w 109290"/>
                <a:gd name="connsiteY9" fmla="*/ 94884 h 10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290" h="109292">
                  <a:moveTo>
                    <a:pt x="49426" y="-5780"/>
                  </a:moveTo>
                  <a:cubicBezTo>
                    <a:pt x="24013" y="-5780"/>
                    <a:pt x="3408" y="14824"/>
                    <a:pt x="3408" y="40237"/>
                  </a:cubicBezTo>
                  <a:cubicBezTo>
                    <a:pt x="3408" y="65650"/>
                    <a:pt x="24013" y="86254"/>
                    <a:pt x="49426" y="86254"/>
                  </a:cubicBezTo>
                  <a:cubicBezTo>
                    <a:pt x="74839" y="86254"/>
                    <a:pt x="95444" y="65650"/>
                    <a:pt x="95444" y="40237"/>
                  </a:cubicBezTo>
                  <a:cubicBezTo>
                    <a:pt x="95444" y="14824"/>
                    <a:pt x="74839" y="-5780"/>
                    <a:pt x="49426" y="-5780"/>
                  </a:cubicBezTo>
                  <a:close/>
                  <a:moveTo>
                    <a:pt x="49426" y="94884"/>
                  </a:moveTo>
                  <a:cubicBezTo>
                    <a:pt x="19248" y="94884"/>
                    <a:pt x="-5220" y="70421"/>
                    <a:pt x="-5220" y="40237"/>
                  </a:cubicBezTo>
                  <a:cubicBezTo>
                    <a:pt x="-5220" y="10053"/>
                    <a:pt x="19248" y="-14409"/>
                    <a:pt x="49426" y="-14409"/>
                  </a:cubicBezTo>
                  <a:cubicBezTo>
                    <a:pt x="79605" y="-14409"/>
                    <a:pt x="104071" y="10053"/>
                    <a:pt x="104071" y="40237"/>
                  </a:cubicBezTo>
                  <a:cubicBezTo>
                    <a:pt x="104071" y="70421"/>
                    <a:pt x="79605" y="94884"/>
                    <a:pt x="49426" y="94884"/>
                  </a:cubicBezTo>
                </a:path>
              </a:pathLst>
            </a:custGeom>
            <a:ln w="190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328B9E95-EE68-58AA-391B-6113874F5F51}"/>
                </a:ext>
              </a:extLst>
            </p:cNvPr>
            <p:cNvSpPr/>
            <p:nvPr/>
          </p:nvSpPr>
          <p:spPr>
            <a:xfrm flipV="1">
              <a:off x="6012258" y="3704396"/>
              <a:ext cx="107881" cy="107714"/>
            </a:xfrm>
            <a:custGeom>
              <a:avLst/>
              <a:gdLst>
                <a:gd name="connsiteX0" fmla="*/ 37306 w 79090"/>
                <a:gd name="connsiteY0" fmla="*/ 64479 h 78967"/>
                <a:gd name="connsiteX1" fmla="*/ 37741 w 79090"/>
                <a:gd name="connsiteY1" fmla="*/ 62834 h 78967"/>
                <a:gd name="connsiteX2" fmla="*/ 37741 w 79090"/>
                <a:gd name="connsiteY2" fmla="*/ 35616 h 78967"/>
                <a:gd name="connsiteX3" fmla="*/ 34291 w 79090"/>
                <a:gd name="connsiteY3" fmla="*/ 32155 h 78967"/>
                <a:gd name="connsiteX4" fmla="*/ 30843 w 79090"/>
                <a:gd name="connsiteY4" fmla="*/ 35616 h 78967"/>
                <a:gd name="connsiteX5" fmla="*/ 30843 w 79090"/>
                <a:gd name="connsiteY5" fmla="*/ 62834 h 78967"/>
                <a:gd name="connsiteX6" fmla="*/ 31278 w 79090"/>
                <a:gd name="connsiteY6" fmla="*/ 64479 h 78967"/>
                <a:gd name="connsiteX7" fmla="*/ -5253 w 79090"/>
                <a:gd name="connsiteY7" fmla="*/ 25062 h 78967"/>
                <a:gd name="connsiteX8" fmla="*/ 34291 w 79090"/>
                <a:gd name="connsiteY8" fmla="*/ -14488 h 78967"/>
                <a:gd name="connsiteX9" fmla="*/ 73837 w 79090"/>
                <a:gd name="connsiteY9" fmla="*/ 25062 h 78967"/>
                <a:gd name="connsiteX10" fmla="*/ 37306 w 79090"/>
                <a:gd name="connsiteY10" fmla="*/ 64479 h 7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90" h="78967">
                  <a:moveTo>
                    <a:pt x="37306" y="64479"/>
                  </a:moveTo>
                  <a:cubicBezTo>
                    <a:pt x="37576" y="63988"/>
                    <a:pt x="37741" y="63439"/>
                    <a:pt x="37741" y="62834"/>
                  </a:cubicBezTo>
                  <a:lnTo>
                    <a:pt x="37741" y="35616"/>
                  </a:lnTo>
                  <a:cubicBezTo>
                    <a:pt x="37741" y="33706"/>
                    <a:pt x="36195" y="32155"/>
                    <a:pt x="34291" y="32155"/>
                  </a:cubicBezTo>
                  <a:cubicBezTo>
                    <a:pt x="32399" y="32155"/>
                    <a:pt x="30843" y="33706"/>
                    <a:pt x="30843" y="35616"/>
                  </a:cubicBezTo>
                  <a:lnTo>
                    <a:pt x="30843" y="62834"/>
                  </a:lnTo>
                  <a:cubicBezTo>
                    <a:pt x="30843" y="63439"/>
                    <a:pt x="31005" y="63988"/>
                    <a:pt x="31278" y="64479"/>
                  </a:cubicBezTo>
                  <a:cubicBezTo>
                    <a:pt x="10846" y="62928"/>
                    <a:pt x="-5253" y="45886"/>
                    <a:pt x="-5253" y="25062"/>
                  </a:cubicBezTo>
                  <a:cubicBezTo>
                    <a:pt x="-5253" y="3216"/>
                    <a:pt x="12447" y="-14488"/>
                    <a:pt x="34291" y="-14488"/>
                  </a:cubicBezTo>
                  <a:cubicBezTo>
                    <a:pt x="56137" y="-14488"/>
                    <a:pt x="73837" y="3216"/>
                    <a:pt x="73837" y="25062"/>
                  </a:cubicBezTo>
                  <a:cubicBezTo>
                    <a:pt x="73837" y="45886"/>
                    <a:pt x="57735" y="62928"/>
                    <a:pt x="37306" y="64479"/>
                  </a:cubicBezTo>
                </a:path>
              </a:pathLst>
            </a:custGeom>
            <a:ln w="189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2898D685-EC8E-7F3F-3EC2-0A26492FD0B0}"/>
                </a:ext>
              </a:extLst>
            </p:cNvPr>
            <p:cNvSpPr/>
            <p:nvPr/>
          </p:nvSpPr>
          <p:spPr>
            <a:xfrm flipV="1">
              <a:off x="5681277" y="4701912"/>
              <a:ext cx="769827" cy="142227"/>
            </a:xfrm>
            <a:custGeom>
              <a:avLst/>
              <a:gdLst>
                <a:gd name="connsiteX0" fmla="*/ 556997 w 564376"/>
                <a:gd name="connsiteY0" fmla="*/ 38719 h 104269"/>
                <a:gd name="connsiteX1" fmla="*/ 274813 w 564376"/>
                <a:gd name="connsiteY1" fmla="*/ -13424 h 104269"/>
                <a:gd name="connsiteX2" fmla="*/ -7380 w 564376"/>
                <a:gd name="connsiteY2" fmla="*/ 38719 h 104269"/>
                <a:gd name="connsiteX3" fmla="*/ 274813 w 564376"/>
                <a:gd name="connsiteY3" fmla="*/ 90846 h 104269"/>
                <a:gd name="connsiteX4" fmla="*/ 556997 w 564376"/>
                <a:gd name="connsiteY4" fmla="*/ 38719 h 10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376" h="104269">
                  <a:moveTo>
                    <a:pt x="556997" y="38719"/>
                  </a:moveTo>
                  <a:cubicBezTo>
                    <a:pt x="556997" y="9935"/>
                    <a:pt x="430652" y="-13424"/>
                    <a:pt x="274813" y="-13424"/>
                  </a:cubicBezTo>
                  <a:cubicBezTo>
                    <a:pt x="118960" y="-13424"/>
                    <a:pt x="-7380" y="9935"/>
                    <a:pt x="-7380" y="38719"/>
                  </a:cubicBezTo>
                  <a:cubicBezTo>
                    <a:pt x="-7380" y="67516"/>
                    <a:pt x="118960" y="90846"/>
                    <a:pt x="274813" y="90846"/>
                  </a:cubicBezTo>
                  <a:cubicBezTo>
                    <a:pt x="430652" y="90846"/>
                    <a:pt x="556997" y="67516"/>
                    <a:pt x="556997" y="38719"/>
                  </a:cubicBezTo>
                </a:path>
              </a:pathLst>
            </a:custGeom>
            <a:ln w="144" cap="flat">
              <a:solidFill>
                <a:schemeClr val="bg1"/>
              </a:solidFill>
              <a:prstDash val="solid"/>
              <a:miter/>
            </a:ln>
            <a:effectLst>
              <a:innerShdw blurRad="1905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6" name="Oval 105">
            <a:extLst>
              <a:ext uri="{FF2B5EF4-FFF2-40B4-BE49-F238E27FC236}">
                <a16:creationId xmlns:a16="http://schemas.microsoft.com/office/drawing/2014/main" id="{558AB5AF-A4F9-D5A5-B40D-5403254920A7}"/>
              </a:ext>
            </a:extLst>
          </p:cNvPr>
          <p:cNvSpPr/>
          <p:nvPr/>
        </p:nvSpPr>
        <p:spPr>
          <a:xfrm>
            <a:off x="3172055" y="1742823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1</a:t>
            </a:r>
          </a:p>
        </p:txBody>
      </p:sp>
      <p:sp useBgFill="1"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884E729-A0EE-6D84-7F7D-DF5397F401B2}"/>
              </a:ext>
            </a:extLst>
          </p:cNvPr>
          <p:cNvSpPr/>
          <p:nvPr/>
        </p:nvSpPr>
        <p:spPr>
          <a:xfrm>
            <a:off x="2645224" y="2296919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CPS</a:t>
            </a:r>
          </a:p>
        </p:txBody>
      </p:sp>
      <p:sp useBgFill="1"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973AA1A-332F-D68F-0664-6101C6B950BC}"/>
              </a:ext>
            </a:extLst>
          </p:cNvPr>
          <p:cNvSpPr/>
          <p:nvPr/>
        </p:nvSpPr>
        <p:spPr>
          <a:xfrm>
            <a:off x="2645224" y="4762456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CPS &amp; FOG COMPUTING</a:t>
            </a:r>
          </a:p>
        </p:txBody>
      </p:sp>
      <p:sp useBgFill="1">
        <p:nvSpPr>
          <p:cNvPr id="109" name="Oval 108">
            <a:extLst>
              <a:ext uri="{FF2B5EF4-FFF2-40B4-BE49-F238E27FC236}">
                <a16:creationId xmlns:a16="http://schemas.microsoft.com/office/drawing/2014/main" id="{06D87927-8824-ADD1-4636-AB946E113C33}"/>
              </a:ext>
            </a:extLst>
          </p:cNvPr>
          <p:cNvSpPr/>
          <p:nvPr/>
        </p:nvSpPr>
        <p:spPr>
          <a:xfrm>
            <a:off x="8427734" y="4208360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3</a:t>
            </a:r>
          </a:p>
        </p:txBody>
      </p:sp>
      <p:sp useBgFill="1"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BF5AFAE-098D-4A18-1274-5682CA1CD289}"/>
              </a:ext>
            </a:extLst>
          </p:cNvPr>
          <p:cNvSpPr/>
          <p:nvPr/>
        </p:nvSpPr>
        <p:spPr>
          <a:xfrm>
            <a:off x="7900903" y="4762456"/>
            <a:ext cx="1456077" cy="427884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FUTURE</a:t>
            </a:r>
          </a:p>
        </p:txBody>
      </p:sp>
      <p:sp useBgFill="1">
        <p:nvSpPr>
          <p:cNvPr id="111" name="Oval 110">
            <a:extLst>
              <a:ext uri="{FF2B5EF4-FFF2-40B4-BE49-F238E27FC236}">
                <a16:creationId xmlns:a16="http://schemas.microsoft.com/office/drawing/2014/main" id="{FA8871E4-6824-81A0-CF0A-05DD5BA22FAD}"/>
              </a:ext>
            </a:extLst>
          </p:cNvPr>
          <p:cNvSpPr/>
          <p:nvPr/>
        </p:nvSpPr>
        <p:spPr>
          <a:xfrm>
            <a:off x="3172057" y="4269892"/>
            <a:ext cx="402414" cy="402414"/>
          </a:xfrm>
          <a:prstGeom prst="ellipse">
            <a:avLst/>
          </a:prstGeom>
          <a:ln w="9525">
            <a:solidFill>
              <a:schemeClr val="bg1"/>
            </a:solidFill>
          </a:ln>
          <a:effectLst>
            <a:innerShdw blurRad="190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SemiBold" pitchFamily="2" charset="0"/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6433F0-79CF-1AA9-5213-0CF8D21AA9F4}"/>
              </a:ext>
            </a:extLst>
          </p:cNvPr>
          <p:cNvSpPr txBox="1"/>
          <p:nvPr/>
        </p:nvSpPr>
        <p:spPr>
          <a:xfrm>
            <a:off x="2645224" y="2959980"/>
            <a:ext cx="13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What is CPS?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Real-Life implementation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3A88C4-8B4F-AE4D-4E19-5226617DF977}"/>
              </a:ext>
            </a:extLst>
          </p:cNvPr>
          <p:cNvSpPr txBox="1"/>
          <p:nvPr/>
        </p:nvSpPr>
        <p:spPr>
          <a:xfrm>
            <a:off x="2712329" y="5442371"/>
            <a:ext cx="132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How cps &amp; FC can work together?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What are the benefits..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1AACBA8-DDBF-8018-E114-B7ECB088194F}"/>
              </a:ext>
            </a:extLst>
          </p:cNvPr>
          <p:cNvSpPr txBox="1"/>
          <p:nvPr/>
        </p:nvSpPr>
        <p:spPr>
          <a:xfrm>
            <a:off x="8013746" y="5400282"/>
            <a:ext cx="132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Future of FC&amp; CPS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Role.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Montserrat" pitchFamily="2" charset="0"/>
              </a:rPr>
              <a:t>Industry 4.0</a:t>
            </a:r>
          </a:p>
        </p:txBody>
      </p:sp>
      <p:grpSp>
        <p:nvGrpSpPr>
          <p:cNvPr id="115" name="icon background">
            <a:extLst>
              <a:ext uri="{FF2B5EF4-FFF2-40B4-BE49-F238E27FC236}">
                <a16:creationId xmlns:a16="http://schemas.microsoft.com/office/drawing/2014/main" id="{0BBE927A-9485-9E5C-546B-C4D7B32C7F68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116" name="icon background">
              <a:extLst>
                <a:ext uri="{FF2B5EF4-FFF2-40B4-BE49-F238E27FC236}">
                  <a16:creationId xmlns:a16="http://schemas.microsoft.com/office/drawing/2014/main" id="{EB0F9DCD-FA23-9B03-F8C5-896C10D321B1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DD62510-DB3F-8554-908D-471E6A8902C2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63AC0D0-6CE8-0306-3386-651CFABCCE68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8F6E8AA-E73F-379C-C37E-E30B5C57FE34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12BA93C-5BDB-DF99-DC1D-3F7399817C2C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050A909-84E5-D6AC-AA87-86D7B1B9D233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53E587D-D06B-0C7E-B076-A79A98061423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C8D2720-F62B-9DCD-BB53-6DF76F03D2CB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117" name="Oval 116">
              <a:extLst>
                <a:ext uri="{FF2B5EF4-FFF2-40B4-BE49-F238E27FC236}">
                  <a16:creationId xmlns:a16="http://schemas.microsoft.com/office/drawing/2014/main" id="{AEB9FB10-4DEC-FC4D-D281-E4688483DC00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125" name="Icon highlight">
            <a:extLst>
              <a:ext uri="{FF2B5EF4-FFF2-40B4-BE49-F238E27FC236}">
                <a16:creationId xmlns:a16="http://schemas.microsoft.com/office/drawing/2014/main" id="{F36E4A4B-F4C5-B7B9-771D-F28BF94518CB}"/>
              </a:ext>
            </a:extLst>
          </p:cNvPr>
          <p:cNvGrpSpPr/>
          <p:nvPr/>
        </p:nvGrpSpPr>
        <p:grpSpPr>
          <a:xfrm rot="15300000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56BB27-DD98-CBF6-212B-022F9C701DE7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ABB7BBE-93E4-3A0A-AD14-4150934785E5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D83116C-5D07-7249-E658-E7DA4FC9AE0F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10F1CEB-D2AF-373A-BE6A-CC56F2619A59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3D2648F-3736-98D9-5C2F-949DDF3F2609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7DFE43F-4B61-B91F-82E5-8579D295CE39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542D6E5-8F8D-2A93-1057-7C650FC83FC2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Icons">
            <a:extLst>
              <a:ext uri="{FF2B5EF4-FFF2-40B4-BE49-F238E27FC236}">
                <a16:creationId xmlns:a16="http://schemas.microsoft.com/office/drawing/2014/main" id="{E80C5367-737D-5137-E8EC-A4081960B742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134" name="icons">
              <a:extLst>
                <a:ext uri="{FF2B5EF4-FFF2-40B4-BE49-F238E27FC236}">
                  <a16:creationId xmlns:a16="http://schemas.microsoft.com/office/drawing/2014/main" id="{0F101B6F-F89D-FA9B-8ACB-DC29EDFA768B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138" name="Graphic 137" descr="Male profile outl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6AAE139-9472-A3F0-F5F8-A41F77108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139" name="Graphic 138" descr="Dove outline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536C085-7288-9593-FFF2-FE8B79D44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0" name="Graphic 139" descr="Scales of justice outline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710C3AA-F6BE-9D69-AAD9-6A9A14B87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1" name="Graphic 140" descr="Lightbulb outline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A88C666-DBC7-7335-3E9A-81537B01A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2" name="Graphic 141" descr="Scroll outline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5BF173E-ED52-4F60-5689-DE3FF578B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143" name="Graphic 142" descr="Saturn outline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8871FC7-CC5A-9898-6ADF-DFEAA908F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144" name="Graphic 143" descr="Processor outline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5B515CFD-4991-7497-B31A-69C70AB69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135" name="arrow">
              <a:extLst>
                <a:ext uri="{FF2B5EF4-FFF2-40B4-BE49-F238E27FC236}">
                  <a16:creationId xmlns:a16="http://schemas.microsoft.com/office/drawing/2014/main" id="{1603E782-D290-78EE-F3AB-88F87779B3AD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136" name="Graphic 135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B478BAFB-BD14-EFC1-1D8A-6D4F7CA0E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137" name="Graphic 136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986DEA60-821B-D68A-6B98-2CCC827E0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145" name="Menu">
            <a:extLst>
              <a:ext uri="{FF2B5EF4-FFF2-40B4-BE49-F238E27FC236}">
                <a16:creationId xmlns:a16="http://schemas.microsoft.com/office/drawing/2014/main" id="{C33E4610-22A2-CB77-E4B5-56E99CD6B187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146" name="Oval 145">
              <a:extLst>
                <a:ext uri="{FF2B5EF4-FFF2-40B4-BE49-F238E27FC236}">
                  <a16:creationId xmlns:a16="http://schemas.microsoft.com/office/drawing/2014/main" id="{BD6941C6-28AB-4024-19DA-037976F90BD1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147" name="Graphic 146" descr="Hamburger Menu Icon outline">
              <a:extLst>
                <a:ext uri="{FF2B5EF4-FFF2-40B4-BE49-F238E27FC236}">
                  <a16:creationId xmlns:a16="http://schemas.microsoft.com/office/drawing/2014/main" id="{EE7A9874-164D-C8F3-7F88-AFAC8012C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538BE09-F170-FD01-8861-99F5F4AE23FF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CPS &amp; FOG COMPUTING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34CC4FD-85A4-277F-310F-2E60DCC76669}"/>
              </a:ext>
            </a:extLst>
          </p:cNvPr>
          <p:cNvCxnSpPr>
            <a:cxnSpLocks/>
            <a:stCxn id="108" idx="3"/>
            <a:endCxn id="557" idx="2"/>
          </p:cNvCxnSpPr>
          <p:nvPr/>
        </p:nvCxnSpPr>
        <p:spPr>
          <a:xfrm flipV="1">
            <a:off x="4101301" y="3835661"/>
            <a:ext cx="966885" cy="11407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A2B8874-93F9-073F-FE20-CD28258FF22A}"/>
              </a:ext>
            </a:extLst>
          </p:cNvPr>
          <p:cNvCxnSpPr>
            <a:cxnSpLocks/>
            <a:stCxn id="107" idx="3"/>
            <a:endCxn id="3" idx="8"/>
          </p:cNvCxnSpPr>
          <p:nvPr/>
        </p:nvCxnSpPr>
        <p:spPr>
          <a:xfrm flipV="1">
            <a:off x="4101301" y="2477336"/>
            <a:ext cx="914446" cy="335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072C294-2245-A2AE-974B-E00D378F102D}"/>
              </a:ext>
            </a:extLst>
          </p:cNvPr>
          <p:cNvCxnSpPr>
            <a:cxnSpLocks/>
            <a:stCxn id="531" idx="0"/>
            <a:endCxn id="110" idx="1"/>
          </p:cNvCxnSpPr>
          <p:nvPr/>
        </p:nvCxnSpPr>
        <p:spPr>
          <a:xfrm>
            <a:off x="7181034" y="3836194"/>
            <a:ext cx="719869" cy="11402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2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14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4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C458D">
                <a:lumMod val="90000"/>
              </a:srgbClr>
            </a:gs>
            <a:gs pos="100000">
              <a:srgbClr val="F4E5F0">
                <a:lumMod val="85000"/>
              </a:srgbClr>
            </a:gs>
            <a:gs pos="0">
              <a:srgbClr val="474ED7">
                <a:lumMod val="90000"/>
              </a:srgbClr>
            </a:gs>
            <a:gs pos="75000">
              <a:srgbClr val="FFF1BF">
                <a:lumMod val="68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PicaPica">
            <a:extLst>
              <a:ext uri="{FF2B5EF4-FFF2-40B4-BE49-F238E27FC236}">
                <a16:creationId xmlns:a16="http://schemas.microsoft.com/office/drawing/2014/main" id="{A999BF22-0A79-080A-D1F4-6C24AB1BEC77}"/>
              </a:ext>
            </a:extLst>
          </p:cNvPr>
          <p:cNvGrpSpPr/>
          <p:nvPr/>
        </p:nvGrpSpPr>
        <p:grpSpPr>
          <a:xfrm>
            <a:off x="4862052" y="2537066"/>
            <a:ext cx="2467896" cy="3089444"/>
            <a:chOff x="4919847" y="2152129"/>
            <a:chExt cx="2352305" cy="2553742"/>
          </a:xfrm>
        </p:grpSpPr>
        <p:sp useBgFill="1"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F38378-5DE0-FA15-B3F9-AAF371D2F83F}"/>
                </a:ext>
              </a:extLst>
            </p:cNvPr>
            <p:cNvSpPr/>
            <p:nvPr/>
          </p:nvSpPr>
          <p:spPr>
            <a:xfrm>
              <a:off x="5191214" y="4203180"/>
              <a:ext cx="1828564" cy="32661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bg1"/>
              </a:solidFill>
            </a:ln>
            <a:effectLst>
              <a:innerShdw blurRad="381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600" dirty="0">
                  <a:latin typeface="Montserrat BOLD" pitchFamily="2" charset="0"/>
                </a:rPr>
                <a:t>Q&amp;A</a:t>
              </a:r>
            </a:p>
          </p:txBody>
        </p:sp>
        <p:sp useBgFill="1">
          <p:nvSpPr>
            <p:cNvPr id="3" name="Freeform: Shape 2">
              <a:extLst>
                <a:ext uri="{FF2B5EF4-FFF2-40B4-BE49-F238E27FC236}">
                  <a16:creationId xmlns:a16="http://schemas.microsoft.com/office/drawing/2014/main" id="{1D1F12E1-EB1F-5669-6B6C-58069274D2E4}"/>
                </a:ext>
              </a:extLst>
            </p:cNvPr>
            <p:cNvSpPr/>
            <p:nvPr/>
          </p:nvSpPr>
          <p:spPr>
            <a:xfrm>
              <a:off x="4919847" y="2152129"/>
              <a:ext cx="2352305" cy="2553742"/>
            </a:xfrm>
            <a:custGeom>
              <a:avLst/>
              <a:gdLst>
                <a:gd name="connsiteX0" fmla="*/ 2300094 w 2352305"/>
                <a:gd name="connsiteY0" fmla="*/ 1028558 h 2553742"/>
                <a:gd name="connsiteX1" fmla="*/ 2232080 w 2352305"/>
                <a:gd name="connsiteY1" fmla="*/ 870404 h 2553742"/>
                <a:gd name="connsiteX2" fmla="*/ 1801480 w 2352305"/>
                <a:gd name="connsiteY2" fmla="*/ 1002678 h 2553742"/>
                <a:gd name="connsiteX3" fmla="*/ 1730530 w 2352305"/>
                <a:gd name="connsiteY3" fmla="*/ 1124639 h 2553742"/>
                <a:gd name="connsiteX4" fmla="*/ 1695903 w 2352305"/>
                <a:gd name="connsiteY4" fmla="*/ 1154925 h 2553742"/>
                <a:gd name="connsiteX5" fmla="*/ 1679291 w 2352305"/>
                <a:gd name="connsiteY5" fmla="*/ 1083680 h 2553742"/>
                <a:gd name="connsiteX6" fmla="*/ 1621852 w 2352305"/>
                <a:gd name="connsiteY6" fmla="*/ 878073 h 2553742"/>
                <a:gd name="connsiteX7" fmla="*/ 1573648 w 2352305"/>
                <a:gd name="connsiteY7" fmla="*/ 183611 h 2553742"/>
                <a:gd name="connsiteX8" fmla="*/ 1596004 w 2352305"/>
                <a:gd name="connsiteY8" fmla="*/ 59268 h 2553742"/>
                <a:gd name="connsiteX9" fmla="*/ 1558463 w 2352305"/>
                <a:gd name="connsiteY9" fmla="*/ 1099 h 2553742"/>
                <a:gd name="connsiteX10" fmla="*/ 1517677 w 2352305"/>
                <a:gd name="connsiteY10" fmla="*/ 10640 h 2553742"/>
                <a:gd name="connsiteX11" fmla="*/ 1110934 w 2352305"/>
                <a:gd name="connsiteY11" fmla="*/ 631051 h 2553742"/>
                <a:gd name="connsiteX12" fmla="*/ 1156625 w 2352305"/>
                <a:gd name="connsiteY12" fmla="*/ 641299 h 2553742"/>
                <a:gd name="connsiteX13" fmla="*/ 1597831 w 2352305"/>
                <a:gd name="connsiteY13" fmla="*/ 1142360 h 2553742"/>
                <a:gd name="connsiteX14" fmla="*/ 1598811 w 2352305"/>
                <a:gd name="connsiteY14" fmla="*/ 1218173 h 2553742"/>
                <a:gd name="connsiteX15" fmla="*/ 1533930 w 2352305"/>
                <a:gd name="connsiteY15" fmla="*/ 1252213 h 2553742"/>
                <a:gd name="connsiteX16" fmla="*/ 1534224 w 2352305"/>
                <a:gd name="connsiteY16" fmla="*/ 1178390 h 2553742"/>
                <a:gd name="connsiteX17" fmla="*/ 1141939 w 2352305"/>
                <a:gd name="connsiteY17" fmla="*/ 704972 h 2553742"/>
                <a:gd name="connsiteX18" fmla="*/ 484910 w 2352305"/>
                <a:gd name="connsiteY18" fmla="*/ 514051 h 2553742"/>
                <a:gd name="connsiteX19" fmla="*/ 91809 w 2352305"/>
                <a:gd name="connsiteY19" fmla="*/ 245783 h 2553742"/>
                <a:gd name="connsiteX20" fmla="*/ 23010 w 2352305"/>
                <a:gd name="connsiteY20" fmla="*/ 241145 h 2553742"/>
                <a:gd name="connsiteX21" fmla="*/ 6433 w 2352305"/>
                <a:gd name="connsiteY21" fmla="*/ 274731 h 2553742"/>
                <a:gd name="connsiteX22" fmla="*/ 100555 w 2352305"/>
                <a:gd name="connsiteY22" fmla="*/ 1066808 h 2553742"/>
                <a:gd name="connsiteX23" fmla="*/ 732226 w 2352305"/>
                <a:gd name="connsiteY23" fmla="*/ 1523712 h 2553742"/>
                <a:gd name="connsiteX24" fmla="*/ 957708 w 2352305"/>
                <a:gd name="connsiteY24" fmla="*/ 1605922 h 2553742"/>
                <a:gd name="connsiteX25" fmla="*/ 750665 w 2352305"/>
                <a:gd name="connsiteY25" fmla="*/ 1745833 h 2553742"/>
                <a:gd name="connsiteX26" fmla="*/ 137107 w 2352305"/>
                <a:gd name="connsiteY26" fmla="*/ 1970369 h 2553742"/>
                <a:gd name="connsiteX27" fmla="*/ 110999 w 2352305"/>
                <a:gd name="connsiteY27" fmla="*/ 1995694 h 2553742"/>
                <a:gd name="connsiteX28" fmla="*/ 126370 w 2352305"/>
                <a:gd name="connsiteY28" fmla="*/ 2101860 h 2553742"/>
                <a:gd name="connsiteX29" fmla="*/ 235211 w 2352305"/>
                <a:gd name="connsiteY29" fmla="*/ 2169286 h 2553742"/>
                <a:gd name="connsiteX30" fmla="*/ 315865 w 2352305"/>
                <a:gd name="connsiteY30" fmla="*/ 2354959 h 2553742"/>
                <a:gd name="connsiteX31" fmla="*/ 355443 w 2352305"/>
                <a:gd name="connsiteY31" fmla="*/ 2364351 h 2553742"/>
                <a:gd name="connsiteX32" fmla="*/ 372283 w 2352305"/>
                <a:gd name="connsiteY32" fmla="*/ 2499726 h 2553742"/>
                <a:gd name="connsiteX33" fmla="*/ 476522 w 2352305"/>
                <a:gd name="connsiteY33" fmla="*/ 2553640 h 2553742"/>
                <a:gd name="connsiteX34" fmla="*/ 506123 w 2352305"/>
                <a:gd name="connsiteY34" fmla="*/ 2540227 h 2553742"/>
                <a:gd name="connsiteX35" fmla="*/ 1003921 w 2352305"/>
                <a:gd name="connsiteY35" fmla="*/ 2063741 h 2553742"/>
                <a:gd name="connsiteX36" fmla="*/ 1322905 w 2352305"/>
                <a:gd name="connsiteY36" fmla="*/ 2053362 h 2553742"/>
                <a:gd name="connsiteX37" fmla="*/ 1975365 w 2352305"/>
                <a:gd name="connsiteY37" fmla="*/ 1664700 h 2553742"/>
                <a:gd name="connsiteX38" fmla="*/ 2026767 w 2352305"/>
                <a:gd name="connsiteY38" fmla="*/ 1255868 h 2553742"/>
                <a:gd name="connsiteX39" fmla="*/ 2177970 w 2352305"/>
                <a:gd name="connsiteY39" fmla="*/ 1087466 h 2553742"/>
                <a:gd name="connsiteX40" fmla="*/ 2266903 w 2352305"/>
                <a:gd name="connsiteY40" fmla="*/ 1081428 h 2553742"/>
                <a:gd name="connsiteX41" fmla="*/ 2349603 w 2352305"/>
                <a:gd name="connsiteY41" fmla="*/ 1108223 h 2553742"/>
                <a:gd name="connsiteX42" fmla="*/ 2300094 w 2352305"/>
                <a:gd name="connsiteY42" fmla="*/ 1028558 h 255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52305" h="2553742">
                  <a:moveTo>
                    <a:pt x="2300094" y="1028558"/>
                  </a:moveTo>
                  <a:cubicBezTo>
                    <a:pt x="2286387" y="972421"/>
                    <a:pt x="2263398" y="918966"/>
                    <a:pt x="2232080" y="870404"/>
                  </a:cubicBezTo>
                  <a:cubicBezTo>
                    <a:pt x="2108520" y="684607"/>
                    <a:pt x="1836597" y="783984"/>
                    <a:pt x="1801480" y="1002678"/>
                  </a:cubicBezTo>
                  <a:cubicBezTo>
                    <a:pt x="1789183" y="1048952"/>
                    <a:pt x="1764680" y="1091076"/>
                    <a:pt x="1730530" y="1124639"/>
                  </a:cubicBezTo>
                  <a:cubicBezTo>
                    <a:pt x="1719913" y="1135748"/>
                    <a:pt x="1708327" y="1145885"/>
                    <a:pt x="1695903" y="1154925"/>
                  </a:cubicBezTo>
                  <a:cubicBezTo>
                    <a:pt x="1688951" y="1117361"/>
                    <a:pt x="1679291" y="1083680"/>
                    <a:pt x="1679291" y="1083680"/>
                  </a:cubicBezTo>
                  <a:cubicBezTo>
                    <a:pt x="1658730" y="1006888"/>
                    <a:pt x="1630337" y="908457"/>
                    <a:pt x="1621852" y="878073"/>
                  </a:cubicBezTo>
                  <a:cubicBezTo>
                    <a:pt x="1557082" y="652558"/>
                    <a:pt x="1540656" y="415911"/>
                    <a:pt x="1573648" y="183611"/>
                  </a:cubicBezTo>
                  <a:cubicBezTo>
                    <a:pt x="1579555" y="142555"/>
                    <a:pt x="1587388" y="101792"/>
                    <a:pt x="1596004" y="59268"/>
                  </a:cubicBezTo>
                  <a:cubicBezTo>
                    <a:pt x="1601699" y="32838"/>
                    <a:pt x="1584891" y="6795"/>
                    <a:pt x="1558463" y="1099"/>
                  </a:cubicBezTo>
                  <a:cubicBezTo>
                    <a:pt x="1544126" y="-1991"/>
                    <a:pt x="1529155" y="1511"/>
                    <a:pt x="1517677" y="10640"/>
                  </a:cubicBezTo>
                  <a:cubicBezTo>
                    <a:pt x="1313735" y="169871"/>
                    <a:pt x="1156527" y="369636"/>
                    <a:pt x="1110934" y="631051"/>
                  </a:cubicBezTo>
                  <a:cubicBezTo>
                    <a:pt x="1125555" y="634315"/>
                    <a:pt x="1140601" y="637578"/>
                    <a:pt x="1156625" y="641299"/>
                  </a:cubicBezTo>
                  <a:cubicBezTo>
                    <a:pt x="1430996" y="704645"/>
                    <a:pt x="1579294" y="873015"/>
                    <a:pt x="1597831" y="1142360"/>
                  </a:cubicBezTo>
                  <a:cubicBezTo>
                    <a:pt x="1597831" y="1142360"/>
                    <a:pt x="1600116" y="1179467"/>
                    <a:pt x="1598811" y="1218173"/>
                  </a:cubicBezTo>
                  <a:cubicBezTo>
                    <a:pt x="1575182" y="1232305"/>
                    <a:pt x="1533930" y="1252213"/>
                    <a:pt x="1533930" y="1252213"/>
                  </a:cubicBezTo>
                  <a:cubicBezTo>
                    <a:pt x="1533930" y="1252213"/>
                    <a:pt x="1534779" y="1198135"/>
                    <a:pt x="1534224" y="1178390"/>
                  </a:cubicBezTo>
                  <a:cubicBezTo>
                    <a:pt x="1527044" y="920239"/>
                    <a:pt x="1398752" y="764239"/>
                    <a:pt x="1141939" y="704972"/>
                  </a:cubicBezTo>
                  <a:cubicBezTo>
                    <a:pt x="829481" y="632879"/>
                    <a:pt x="772205" y="653537"/>
                    <a:pt x="484910" y="514051"/>
                  </a:cubicBezTo>
                  <a:cubicBezTo>
                    <a:pt x="369019" y="457786"/>
                    <a:pt x="207210" y="375968"/>
                    <a:pt x="91809" y="245783"/>
                  </a:cubicBezTo>
                  <a:cubicBezTo>
                    <a:pt x="74091" y="225502"/>
                    <a:pt x="43289" y="223427"/>
                    <a:pt x="23010" y="241145"/>
                  </a:cubicBezTo>
                  <a:cubicBezTo>
                    <a:pt x="13233" y="249686"/>
                    <a:pt x="7267" y="261774"/>
                    <a:pt x="6433" y="274731"/>
                  </a:cubicBezTo>
                  <a:cubicBezTo>
                    <a:pt x="-9330" y="529781"/>
                    <a:pt x="-2477" y="878726"/>
                    <a:pt x="100555" y="1066808"/>
                  </a:cubicBezTo>
                  <a:cubicBezTo>
                    <a:pt x="274995" y="1385335"/>
                    <a:pt x="464871" y="1418167"/>
                    <a:pt x="732226" y="1523712"/>
                  </a:cubicBezTo>
                  <a:cubicBezTo>
                    <a:pt x="809573" y="1552562"/>
                    <a:pt x="870276" y="1573286"/>
                    <a:pt x="957708" y="1605922"/>
                  </a:cubicBezTo>
                  <a:cubicBezTo>
                    <a:pt x="884212" y="1656149"/>
                    <a:pt x="815513" y="1707518"/>
                    <a:pt x="750665" y="1745833"/>
                  </a:cubicBezTo>
                  <a:cubicBezTo>
                    <a:pt x="560250" y="1854694"/>
                    <a:pt x="352812" y="1930608"/>
                    <a:pt x="137107" y="1970369"/>
                  </a:cubicBezTo>
                  <a:cubicBezTo>
                    <a:pt x="124249" y="1973071"/>
                    <a:pt x="114089" y="1982924"/>
                    <a:pt x="110999" y="1995694"/>
                  </a:cubicBezTo>
                  <a:cubicBezTo>
                    <a:pt x="101733" y="2031715"/>
                    <a:pt x="107268" y="2069945"/>
                    <a:pt x="126370" y="2101860"/>
                  </a:cubicBezTo>
                  <a:cubicBezTo>
                    <a:pt x="149999" y="2140230"/>
                    <a:pt x="190334" y="2165219"/>
                    <a:pt x="235211" y="2169286"/>
                  </a:cubicBezTo>
                  <a:cubicBezTo>
                    <a:pt x="206211" y="2242828"/>
                    <a:pt x="242320" y="2325958"/>
                    <a:pt x="315865" y="2354959"/>
                  </a:cubicBezTo>
                  <a:cubicBezTo>
                    <a:pt x="328544" y="2359958"/>
                    <a:pt x="341869" y="2363121"/>
                    <a:pt x="355443" y="2364351"/>
                  </a:cubicBezTo>
                  <a:cubicBezTo>
                    <a:pt x="337796" y="2409418"/>
                    <a:pt x="344134" y="2460354"/>
                    <a:pt x="372283" y="2499726"/>
                  </a:cubicBezTo>
                  <a:cubicBezTo>
                    <a:pt x="397050" y="2532580"/>
                    <a:pt x="435394" y="2552413"/>
                    <a:pt x="476522" y="2553640"/>
                  </a:cubicBezTo>
                  <a:cubicBezTo>
                    <a:pt x="488036" y="2554541"/>
                    <a:pt x="499208" y="2549476"/>
                    <a:pt x="506123" y="2540227"/>
                  </a:cubicBezTo>
                  <a:cubicBezTo>
                    <a:pt x="653899" y="2337263"/>
                    <a:pt x="745411" y="2071149"/>
                    <a:pt x="1003921" y="2063741"/>
                  </a:cubicBezTo>
                  <a:cubicBezTo>
                    <a:pt x="1110282" y="2060706"/>
                    <a:pt x="1216740" y="2050849"/>
                    <a:pt x="1322905" y="2053362"/>
                  </a:cubicBezTo>
                  <a:cubicBezTo>
                    <a:pt x="1602955" y="2059890"/>
                    <a:pt x="1866850" y="1914986"/>
                    <a:pt x="1975365" y="1664700"/>
                  </a:cubicBezTo>
                  <a:cubicBezTo>
                    <a:pt x="2033359" y="1530892"/>
                    <a:pt x="2000626" y="1400348"/>
                    <a:pt x="2026767" y="1255868"/>
                  </a:cubicBezTo>
                  <a:cubicBezTo>
                    <a:pt x="2046675" y="1145787"/>
                    <a:pt x="2077875" y="1116512"/>
                    <a:pt x="2177970" y="1087466"/>
                  </a:cubicBezTo>
                  <a:cubicBezTo>
                    <a:pt x="2206996" y="1080045"/>
                    <a:pt x="2237139" y="1077998"/>
                    <a:pt x="2266903" y="1081428"/>
                  </a:cubicBezTo>
                  <a:lnTo>
                    <a:pt x="2349603" y="1108223"/>
                  </a:lnTo>
                  <a:cubicBezTo>
                    <a:pt x="2349603" y="1108223"/>
                    <a:pt x="2369739" y="1084496"/>
                    <a:pt x="2300094" y="1028558"/>
                  </a:cubicBezTo>
                  <a:close/>
                </a:path>
              </a:pathLst>
            </a:custGeom>
            <a:ln w="19050" cap="flat">
              <a:solidFill>
                <a:schemeClr val="bg1"/>
              </a:solidFill>
              <a:prstDash val="solid"/>
              <a:miter/>
            </a:ln>
            <a:effectLst>
              <a:innerShdw blurRad="5080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AA4CD5-9965-AB5F-806F-275D4ED85B4A}"/>
                </a:ext>
              </a:extLst>
            </p:cNvPr>
            <p:cNvSpPr/>
            <p:nvPr/>
          </p:nvSpPr>
          <p:spPr>
            <a:xfrm rot="7058033">
              <a:off x="6956022" y="2986100"/>
              <a:ext cx="69942" cy="120824"/>
            </a:xfrm>
            <a:custGeom>
              <a:avLst/>
              <a:gdLst>
                <a:gd name="connsiteX0" fmla="*/ 55074 w 119288"/>
                <a:gd name="connsiteY0" fmla="*/ 206064 h 206064"/>
                <a:gd name="connsiteX1" fmla="*/ 105791 w 119288"/>
                <a:gd name="connsiteY1" fmla="*/ 45221 h 206064"/>
                <a:gd name="connsiteX2" fmla="*/ 64539 w 119288"/>
                <a:gd name="connsiteY2" fmla="*/ 0 h 206064"/>
                <a:gd name="connsiteX3" fmla="*/ 13202 w 119288"/>
                <a:gd name="connsiteY3" fmla="*/ 160161 h 206064"/>
                <a:gd name="connsiteX4" fmla="*/ 55074 w 119288"/>
                <a:gd name="connsiteY4" fmla="*/ 206064 h 20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8" h="206064">
                  <a:moveTo>
                    <a:pt x="55074" y="206064"/>
                  </a:moveTo>
                  <a:cubicBezTo>
                    <a:pt x="113493" y="175654"/>
                    <a:pt x="136201" y="103642"/>
                    <a:pt x="105791" y="45221"/>
                  </a:cubicBezTo>
                  <a:cubicBezTo>
                    <a:pt x="96209" y="26817"/>
                    <a:pt x="81989" y="11227"/>
                    <a:pt x="64539" y="0"/>
                  </a:cubicBezTo>
                  <a:cubicBezTo>
                    <a:pt x="6137" y="30051"/>
                    <a:pt x="-16849" y="101756"/>
                    <a:pt x="13202" y="160161"/>
                  </a:cubicBezTo>
                  <a:cubicBezTo>
                    <a:pt x="22846" y="178901"/>
                    <a:pt x="37294" y="194743"/>
                    <a:pt x="55074" y="206064"/>
                  </a:cubicBezTo>
                  <a:close/>
                </a:path>
              </a:pathLst>
            </a:custGeom>
            <a:ln w="19050" cap="flat">
              <a:solidFill>
                <a:schemeClr val="bg1"/>
              </a:solidFill>
              <a:prstDash val="solid"/>
              <a:miter/>
            </a:ln>
            <a:effectLst>
              <a:innerShdw blurRad="88900">
                <a:schemeClr val="bg1"/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icon background">
            <a:extLst>
              <a:ext uri="{FF2B5EF4-FFF2-40B4-BE49-F238E27FC236}">
                <a16:creationId xmlns:a16="http://schemas.microsoft.com/office/drawing/2014/main" id="{6B48A44D-73FA-DCDD-ECF8-7B5BABAC3A9F}"/>
              </a:ext>
            </a:extLst>
          </p:cNvPr>
          <p:cNvGrpSpPr/>
          <p:nvPr/>
        </p:nvGrpSpPr>
        <p:grpSpPr>
          <a:xfrm>
            <a:off x="804768" y="397637"/>
            <a:ext cx="1770030" cy="1770016"/>
            <a:chOff x="444076" y="128350"/>
            <a:chExt cx="2352002" cy="2351982"/>
          </a:xfrm>
        </p:grpSpPr>
        <p:grpSp>
          <p:nvGrpSpPr>
            <p:cNvPr id="7" name="icon background">
              <a:extLst>
                <a:ext uri="{FF2B5EF4-FFF2-40B4-BE49-F238E27FC236}">
                  <a16:creationId xmlns:a16="http://schemas.microsoft.com/office/drawing/2014/main" id="{8C004A70-ED26-770C-8B2B-F719A8B54CF0}"/>
                </a:ext>
              </a:extLst>
            </p:cNvPr>
            <p:cNvGrpSpPr/>
            <p:nvPr/>
          </p:nvGrpSpPr>
          <p:grpSpPr>
            <a:xfrm rot="10800000">
              <a:off x="444076" y="128350"/>
              <a:ext cx="2352002" cy="2351982"/>
              <a:chOff x="661994" y="3153497"/>
              <a:chExt cx="2352002" cy="2351982"/>
            </a:xfrm>
          </p:grpSpPr>
          <p:sp useBgFill="1"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C98C019-7D89-91DF-1F38-FDAAEE01A050}"/>
                  </a:ext>
                </a:extLst>
              </p:cNvPr>
              <p:cNvSpPr/>
              <p:nvPr/>
            </p:nvSpPr>
            <p:spPr>
              <a:xfrm>
                <a:off x="1837999" y="3153497"/>
                <a:ext cx="919435" cy="809382"/>
              </a:xfrm>
              <a:custGeom>
                <a:avLst/>
                <a:gdLst>
                  <a:gd name="connsiteX0" fmla="*/ -427 w 2176601"/>
                  <a:gd name="connsiteY0" fmla="*/ -151 h 1916069"/>
                  <a:gd name="connsiteX1" fmla="*/ 2176175 w 2176601"/>
                  <a:gd name="connsiteY1" fmla="*/ 1048038 h 1916069"/>
                  <a:gd name="connsiteX2" fmla="*/ 1087874 w 2176601"/>
                  <a:gd name="connsiteY2" fmla="*/ 1915919 h 1916069"/>
                  <a:gd name="connsiteX3" fmla="*/ -427 w 2176601"/>
                  <a:gd name="connsiteY3" fmla="*/ 1391824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601" h="1916069">
                    <a:moveTo>
                      <a:pt x="-427" y="-151"/>
                    </a:moveTo>
                    <a:cubicBezTo>
                      <a:pt x="846819" y="-151"/>
                      <a:pt x="1647904" y="385645"/>
                      <a:pt x="2176175" y="1048038"/>
                    </a:cubicBezTo>
                    <a:lnTo>
                      <a:pt x="1087874" y="1915919"/>
                    </a:lnTo>
                    <a:cubicBezTo>
                      <a:pt x="823738" y="1584728"/>
                      <a:pt x="423166" y="1391824"/>
                      <a:pt x="-427" y="139182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2E02BD6-EB9B-6975-DD57-F96E41D976B1}"/>
                  </a:ext>
                </a:extLst>
              </p:cNvPr>
              <p:cNvSpPr/>
              <p:nvPr/>
            </p:nvSpPr>
            <p:spPr>
              <a:xfrm>
                <a:off x="2297716" y="3596269"/>
                <a:ext cx="716280" cy="994903"/>
              </a:xfrm>
              <a:custGeom>
                <a:avLst/>
                <a:gdLst>
                  <a:gd name="connsiteX0" fmla="*/ 1087874 w 1695667"/>
                  <a:gd name="connsiteY0" fmla="*/ -151 h 2355259"/>
                  <a:gd name="connsiteX1" fmla="*/ 1625426 w 1695667"/>
                  <a:gd name="connsiteY1" fmla="*/ 2355108 h 2355259"/>
                  <a:gd name="connsiteX2" fmla="*/ 268349 w 1695667"/>
                  <a:gd name="connsiteY2" fmla="*/ 2045365 h 2355259"/>
                  <a:gd name="connsiteX3" fmla="*/ -427 w 1695667"/>
                  <a:gd name="connsiteY3" fmla="*/ 867735 h 235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67" h="2355259">
                    <a:moveTo>
                      <a:pt x="1087874" y="-151"/>
                    </a:moveTo>
                    <a:cubicBezTo>
                      <a:pt x="1616084" y="662237"/>
                      <a:pt x="1813930" y="1529123"/>
                      <a:pt x="1625426" y="2355108"/>
                    </a:cubicBezTo>
                    <a:lnTo>
                      <a:pt x="268349" y="2045365"/>
                    </a:lnTo>
                    <a:cubicBezTo>
                      <a:pt x="362601" y="1632372"/>
                      <a:pt x="263709" y="1198932"/>
                      <a:pt x="-427" y="867735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47AD33-F0A0-4F7A-50C1-F211A3CAF8E1}"/>
                  </a:ext>
                </a:extLst>
              </p:cNvPr>
              <p:cNvSpPr/>
              <p:nvPr/>
            </p:nvSpPr>
            <p:spPr>
              <a:xfrm>
                <a:off x="2093123" y="4460331"/>
                <a:ext cx="891382" cy="928704"/>
              </a:xfrm>
              <a:custGeom>
                <a:avLst/>
                <a:gdLst>
                  <a:gd name="connsiteX0" fmla="*/ 2109764 w 2110191"/>
                  <a:gd name="connsiteY0" fmla="*/ 309592 h 2198543"/>
                  <a:gd name="connsiteX1" fmla="*/ 603535 w 2110191"/>
                  <a:gd name="connsiteY1" fmla="*/ 2198392 h 2198543"/>
                  <a:gd name="connsiteX2" fmla="*/ -427 w 2110191"/>
                  <a:gd name="connsiteY2" fmla="*/ 944234 h 2198543"/>
                  <a:gd name="connsiteX3" fmla="*/ 752687 w 2110191"/>
                  <a:gd name="connsiteY3" fmla="*/ -151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191" h="2198543">
                    <a:moveTo>
                      <a:pt x="2109764" y="309592"/>
                    </a:moveTo>
                    <a:cubicBezTo>
                      <a:pt x="1921259" y="1135577"/>
                      <a:pt x="1366834" y="1830784"/>
                      <a:pt x="603535" y="2198392"/>
                    </a:cubicBezTo>
                    <a:lnTo>
                      <a:pt x="-427" y="944234"/>
                    </a:lnTo>
                    <a:cubicBezTo>
                      <a:pt x="381223" y="760436"/>
                      <a:pt x="658436" y="412842"/>
                      <a:pt x="752687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0A1F126-9CA9-B44B-A655-25DCC38FBB7D}"/>
                  </a:ext>
                </a:extLst>
              </p:cNvPr>
              <p:cNvSpPr/>
              <p:nvPr/>
            </p:nvSpPr>
            <p:spPr>
              <a:xfrm>
                <a:off x="1327750" y="4859256"/>
                <a:ext cx="1020497" cy="646223"/>
              </a:xfrm>
              <a:custGeom>
                <a:avLst/>
                <a:gdLst>
                  <a:gd name="connsiteX0" fmla="*/ 2415421 w 2415847"/>
                  <a:gd name="connsiteY0" fmla="*/ 1254007 h 1529819"/>
                  <a:gd name="connsiteX1" fmla="*/ -427 w 2415847"/>
                  <a:gd name="connsiteY1" fmla="*/ 1254007 h 1529819"/>
                  <a:gd name="connsiteX2" fmla="*/ 603535 w 2415847"/>
                  <a:gd name="connsiteY2" fmla="*/ -151 h 1529819"/>
                  <a:gd name="connsiteX3" fmla="*/ 1811459 w 2415847"/>
                  <a:gd name="connsiteY3" fmla="*/ -151 h 15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847" h="1529819">
                    <a:moveTo>
                      <a:pt x="2415421" y="1254007"/>
                    </a:moveTo>
                    <a:cubicBezTo>
                      <a:pt x="1652062" y="1621555"/>
                      <a:pt x="762932" y="1621555"/>
                      <a:pt x="-427" y="1254007"/>
                    </a:cubicBezTo>
                    <a:lnTo>
                      <a:pt x="603535" y="-151"/>
                    </a:lnTo>
                    <a:cubicBezTo>
                      <a:pt x="985184" y="183647"/>
                      <a:pt x="1429809" y="183647"/>
                      <a:pt x="1811459" y="-151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 useBgFill="1"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F4635E0-C44D-1CE5-2368-846ED2E48900}"/>
                  </a:ext>
                </a:extLst>
              </p:cNvPr>
              <p:cNvSpPr/>
              <p:nvPr/>
            </p:nvSpPr>
            <p:spPr>
              <a:xfrm>
                <a:off x="691487" y="4460331"/>
                <a:ext cx="891387" cy="928704"/>
              </a:xfrm>
              <a:custGeom>
                <a:avLst/>
                <a:gdLst>
                  <a:gd name="connsiteX0" fmla="*/ 1505815 w 2110203"/>
                  <a:gd name="connsiteY0" fmla="*/ 2198392 h 2198543"/>
                  <a:gd name="connsiteX1" fmla="*/ -427 w 2110203"/>
                  <a:gd name="connsiteY1" fmla="*/ 309598 h 2198543"/>
                  <a:gd name="connsiteX2" fmla="*/ 1356662 w 2110203"/>
                  <a:gd name="connsiteY2" fmla="*/ -151 h 2198543"/>
                  <a:gd name="connsiteX3" fmla="*/ 2109776 w 2110203"/>
                  <a:gd name="connsiteY3" fmla="*/ 944234 h 219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0203" h="2198543">
                    <a:moveTo>
                      <a:pt x="1505815" y="2198392"/>
                    </a:moveTo>
                    <a:cubicBezTo>
                      <a:pt x="742497" y="1830784"/>
                      <a:pt x="188102" y="1135583"/>
                      <a:pt x="-427" y="309598"/>
                    </a:cubicBezTo>
                    <a:lnTo>
                      <a:pt x="1356662" y="-151"/>
                    </a:lnTo>
                    <a:cubicBezTo>
                      <a:pt x="1450914" y="412842"/>
                      <a:pt x="1728126" y="760436"/>
                      <a:pt x="2109776" y="944234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243E639-655C-FFB2-E1BB-5E4301958355}"/>
                  </a:ext>
                </a:extLst>
              </p:cNvPr>
              <p:cNvSpPr/>
              <p:nvPr/>
            </p:nvSpPr>
            <p:spPr>
              <a:xfrm>
                <a:off x="661994" y="3596271"/>
                <a:ext cx="716287" cy="994903"/>
              </a:xfrm>
              <a:custGeom>
                <a:avLst/>
                <a:gdLst>
                  <a:gd name="connsiteX0" fmla="*/ 69399 w 1695684"/>
                  <a:gd name="connsiteY0" fmla="*/ 2355108 h 2355258"/>
                  <a:gd name="connsiteX1" fmla="*/ 606969 w 1695684"/>
                  <a:gd name="connsiteY1" fmla="*/ -151 h 2355258"/>
                  <a:gd name="connsiteX2" fmla="*/ 1695257 w 1695684"/>
                  <a:gd name="connsiteY2" fmla="*/ 867729 h 2355258"/>
                  <a:gd name="connsiteX3" fmla="*/ 1426482 w 1695684"/>
                  <a:gd name="connsiteY3" fmla="*/ 2045359 h 235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5684" h="2355258">
                    <a:moveTo>
                      <a:pt x="69399" y="2355108"/>
                    </a:moveTo>
                    <a:cubicBezTo>
                      <a:pt x="-119130" y="1529123"/>
                      <a:pt x="78734" y="662236"/>
                      <a:pt x="606969" y="-151"/>
                    </a:cubicBezTo>
                    <a:lnTo>
                      <a:pt x="1695257" y="867729"/>
                    </a:lnTo>
                    <a:cubicBezTo>
                      <a:pt x="1431122" y="1198926"/>
                      <a:pt x="1332229" y="1632366"/>
                      <a:pt x="1426482" y="204535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 useBgFill="1"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D97B6B-2C55-01CF-725D-64FD73BD8BFA}"/>
                  </a:ext>
                </a:extLst>
              </p:cNvPr>
              <p:cNvSpPr/>
              <p:nvPr/>
            </p:nvSpPr>
            <p:spPr>
              <a:xfrm>
                <a:off x="918571" y="3153497"/>
                <a:ext cx="919427" cy="809382"/>
              </a:xfrm>
              <a:custGeom>
                <a:avLst/>
                <a:gdLst>
                  <a:gd name="connsiteX0" fmla="*/ -427 w 2176583"/>
                  <a:gd name="connsiteY0" fmla="*/ 1048038 h 1916069"/>
                  <a:gd name="connsiteX1" fmla="*/ 2176157 w 2176583"/>
                  <a:gd name="connsiteY1" fmla="*/ -151 h 1916069"/>
                  <a:gd name="connsiteX2" fmla="*/ 2176157 w 2176583"/>
                  <a:gd name="connsiteY2" fmla="*/ 1391824 h 1916069"/>
                  <a:gd name="connsiteX3" fmla="*/ 1087856 w 2176583"/>
                  <a:gd name="connsiteY3" fmla="*/ 1915919 h 1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6583" h="1916069">
                    <a:moveTo>
                      <a:pt x="-427" y="1048038"/>
                    </a:moveTo>
                    <a:cubicBezTo>
                      <a:pt x="527826" y="385651"/>
                      <a:pt x="1328910" y="-151"/>
                      <a:pt x="2176157" y="-151"/>
                    </a:cubicBezTo>
                    <a:lnTo>
                      <a:pt x="2176157" y="1391824"/>
                    </a:lnTo>
                    <a:cubicBezTo>
                      <a:pt x="1752563" y="1391824"/>
                      <a:pt x="1351991" y="1584728"/>
                      <a:pt x="1087856" y="1915919"/>
                    </a:cubicBezTo>
                    <a:close/>
                  </a:path>
                </a:pathLst>
              </a:custGeom>
              <a:ln w="25400" cap="flat">
                <a:solidFill>
                  <a:srgbClr val="FFFFFF"/>
                </a:solidFill>
                <a:prstDash val="solid"/>
                <a:round/>
              </a:ln>
              <a:effectLst>
                <a:innerShdw blurRad="381000">
                  <a:schemeClr val="bg1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 useBgFill="1">
          <p:nvSpPr>
            <p:cNvPr id="8" name="Oval 7">
              <a:extLst>
                <a:ext uri="{FF2B5EF4-FFF2-40B4-BE49-F238E27FC236}">
                  <a16:creationId xmlns:a16="http://schemas.microsoft.com/office/drawing/2014/main" id="{C523D81C-C11D-A3D1-3B9F-76F98512F8C0}"/>
                </a:ext>
              </a:extLst>
            </p:cNvPr>
            <p:cNvSpPr/>
            <p:nvPr/>
          </p:nvSpPr>
          <p:spPr>
            <a:xfrm>
              <a:off x="1130023" y="818421"/>
              <a:ext cx="980142" cy="980142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</p:grpSp>
      <p:grpSp>
        <p:nvGrpSpPr>
          <p:cNvPr id="19" name="Icon highlight">
            <a:extLst>
              <a:ext uri="{FF2B5EF4-FFF2-40B4-BE49-F238E27FC236}">
                <a16:creationId xmlns:a16="http://schemas.microsoft.com/office/drawing/2014/main" id="{50996027-0154-1E55-F354-D0E71A5F81DC}"/>
              </a:ext>
            </a:extLst>
          </p:cNvPr>
          <p:cNvGrpSpPr/>
          <p:nvPr/>
        </p:nvGrpSpPr>
        <p:grpSpPr>
          <a:xfrm rot="18497223">
            <a:off x="804768" y="397637"/>
            <a:ext cx="1770030" cy="1770016"/>
            <a:chOff x="353460" y="3229356"/>
            <a:chExt cx="2352002" cy="235198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87688A-EF4A-D58C-2FE9-DAE4E6B1CD1C}"/>
                </a:ext>
              </a:extLst>
            </p:cNvPr>
            <p:cNvSpPr/>
            <p:nvPr/>
          </p:nvSpPr>
          <p:spPr>
            <a:xfrm rot="10800000">
              <a:off x="610022" y="4771956"/>
              <a:ext cx="919435" cy="809382"/>
            </a:xfrm>
            <a:custGeom>
              <a:avLst/>
              <a:gdLst>
                <a:gd name="connsiteX0" fmla="*/ -427 w 2176601"/>
                <a:gd name="connsiteY0" fmla="*/ -151 h 1916069"/>
                <a:gd name="connsiteX1" fmla="*/ 2176175 w 2176601"/>
                <a:gd name="connsiteY1" fmla="*/ 1048038 h 1916069"/>
                <a:gd name="connsiteX2" fmla="*/ 1087874 w 2176601"/>
                <a:gd name="connsiteY2" fmla="*/ 1915919 h 1916069"/>
                <a:gd name="connsiteX3" fmla="*/ -427 w 2176601"/>
                <a:gd name="connsiteY3" fmla="*/ 1391824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601" h="1916069">
                  <a:moveTo>
                    <a:pt x="-427" y="-151"/>
                  </a:moveTo>
                  <a:cubicBezTo>
                    <a:pt x="846819" y="-151"/>
                    <a:pt x="1647904" y="385645"/>
                    <a:pt x="2176175" y="1048038"/>
                  </a:cubicBezTo>
                  <a:lnTo>
                    <a:pt x="1087874" y="1915919"/>
                  </a:lnTo>
                  <a:cubicBezTo>
                    <a:pt x="823738" y="1584728"/>
                    <a:pt x="423166" y="1391824"/>
                    <a:pt x="-427" y="139182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FEA93A-C013-1865-32B1-77E31EE1FD44}"/>
                </a:ext>
              </a:extLst>
            </p:cNvPr>
            <p:cNvSpPr/>
            <p:nvPr/>
          </p:nvSpPr>
          <p:spPr>
            <a:xfrm rot="10800000">
              <a:off x="353460" y="4143663"/>
              <a:ext cx="716280" cy="994903"/>
            </a:xfrm>
            <a:custGeom>
              <a:avLst/>
              <a:gdLst>
                <a:gd name="connsiteX0" fmla="*/ 1087874 w 1695667"/>
                <a:gd name="connsiteY0" fmla="*/ -151 h 2355259"/>
                <a:gd name="connsiteX1" fmla="*/ 1625426 w 1695667"/>
                <a:gd name="connsiteY1" fmla="*/ 2355108 h 2355259"/>
                <a:gd name="connsiteX2" fmla="*/ 268349 w 1695667"/>
                <a:gd name="connsiteY2" fmla="*/ 2045365 h 2355259"/>
                <a:gd name="connsiteX3" fmla="*/ -427 w 1695667"/>
                <a:gd name="connsiteY3" fmla="*/ 867735 h 23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67" h="2355259">
                  <a:moveTo>
                    <a:pt x="1087874" y="-151"/>
                  </a:moveTo>
                  <a:cubicBezTo>
                    <a:pt x="1616084" y="662237"/>
                    <a:pt x="1813930" y="1529123"/>
                    <a:pt x="1625426" y="2355108"/>
                  </a:cubicBezTo>
                  <a:lnTo>
                    <a:pt x="268349" y="2045365"/>
                  </a:lnTo>
                  <a:cubicBezTo>
                    <a:pt x="362601" y="1632372"/>
                    <a:pt x="263709" y="1198932"/>
                    <a:pt x="-427" y="867735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D8A833-CE7D-4792-46C0-0444BA931A2D}"/>
                </a:ext>
              </a:extLst>
            </p:cNvPr>
            <p:cNvSpPr/>
            <p:nvPr/>
          </p:nvSpPr>
          <p:spPr>
            <a:xfrm rot="10800000">
              <a:off x="382951" y="3345800"/>
              <a:ext cx="891382" cy="928704"/>
            </a:xfrm>
            <a:custGeom>
              <a:avLst/>
              <a:gdLst>
                <a:gd name="connsiteX0" fmla="*/ 2109764 w 2110191"/>
                <a:gd name="connsiteY0" fmla="*/ 309592 h 2198543"/>
                <a:gd name="connsiteX1" fmla="*/ 603535 w 2110191"/>
                <a:gd name="connsiteY1" fmla="*/ 2198392 h 2198543"/>
                <a:gd name="connsiteX2" fmla="*/ -427 w 2110191"/>
                <a:gd name="connsiteY2" fmla="*/ 944234 h 2198543"/>
                <a:gd name="connsiteX3" fmla="*/ 752687 w 2110191"/>
                <a:gd name="connsiteY3" fmla="*/ -151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191" h="2198543">
                  <a:moveTo>
                    <a:pt x="2109764" y="309592"/>
                  </a:moveTo>
                  <a:cubicBezTo>
                    <a:pt x="1921259" y="1135577"/>
                    <a:pt x="1366834" y="1830784"/>
                    <a:pt x="603535" y="2198392"/>
                  </a:cubicBezTo>
                  <a:lnTo>
                    <a:pt x="-427" y="944234"/>
                  </a:lnTo>
                  <a:cubicBezTo>
                    <a:pt x="381223" y="760436"/>
                    <a:pt x="658436" y="412842"/>
                    <a:pt x="752687" y="-151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1C4D78-D2B4-5A57-C79D-070506E82F9F}"/>
                </a:ext>
              </a:extLst>
            </p:cNvPr>
            <p:cNvSpPr/>
            <p:nvPr/>
          </p:nvSpPr>
          <p:spPr>
            <a:xfrm rot="10800000">
              <a:off x="1019209" y="3229356"/>
              <a:ext cx="1020497" cy="646223"/>
            </a:xfrm>
            <a:custGeom>
              <a:avLst/>
              <a:gdLst>
                <a:gd name="connsiteX0" fmla="*/ 2415421 w 2415847"/>
                <a:gd name="connsiteY0" fmla="*/ 1254007 h 1529819"/>
                <a:gd name="connsiteX1" fmla="*/ -427 w 2415847"/>
                <a:gd name="connsiteY1" fmla="*/ 1254007 h 1529819"/>
                <a:gd name="connsiteX2" fmla="*/ 603535 w 2415847"/>
                <a:gd name="connsiteY2" fmla="*/ -151 h 1529819"/>
                <a:gd name="connsiteX3" fmla="*/ 1811459 w 2415847"/>
                <a:gd name="connsiteY3" fmla="*/ -151 h 15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5847" h="1529819">
                  <a:moveTo>
                    <a:pt x="2415421" y="1254007"/>
                  </a:moveTo>
                  <a:cubicBezTo>
                    <a:pt x="1652062" y="1621555"/>
                    <a:pt x="762932" y="1621555"/>
                    <a:pt x="-427" y="1254007"/>
                  </a:cubicBezTo>
                  <a:lnTo>
                    <a:pt x="603535" y="-151"/>
                  </a:lnTo>
                  <a:cubicBezTo>
                    <a:pt x="985184" y="183647"/>
                    <a:pt x="1429809" y="183647"/>
                    <a:pt x="1811459" y="-151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243DB1-B42A-D35E-2465-BFE4D884AA4A}"/>
                </a:ext>
              </a:extLst>
            </p:cNvPr>
            <p:cNvSpPr/>
            <p:nvPr/>
          </p:nvSpPr>
          <p:spPr>
            <a:xfrm rot="10800000">
              <a:off x="1784582" y="3345800"/>
              <a:ext cx="891387" cy="928704"/>
            </a:xfrm>
            <a:custGeom>
              <a:avLst/>
              <a:gdLst>
                <a:gd name="connsiteX0" fmla="*/ 1505815 w 2110203"/>
                <a:gd name="connsiteY0" fmla="*/ 2198392 h 2198543"/>
                <a:gd name="connsiteX1" fmla="*/ -427 w 2110203"/>
                <a:gd name="connsiteY1" fmla="*/ 309598 h 2198543"/>
                <a:gd name="connsiteX2" fmla="*/ 1356662 w 2110203"/>
                <a:gd name="connsiteY2" fmla="*/ -151 h 2198543"/>
                <a:gd name="connsiteX3" fmla="*/ 2109776 w 2110203"/>
                <a:gd name="connsiteY3" fmla="*/ 944234 h 219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03" h="2198543">
                  <a:moveTo>
                    <a:pt x="1505815" y="2198392"/>
                  </a:moveTo>
                  <a:cubicBezTo>
                    <a:pt x="742497" y="1830784"/>
                    <a:pt x="188102" y="1135583"/>
                    <a:pt x="-427" y="309598"/>
                  </a:cubicBezTo>
                  <a:lnTo>
                    <a:pt x="1356662" y="-151"/>
                  </a:lnTo>
                  <a:cubicBezTo>
                    <a:pt x="1450914" y="412842"/>
                    <a:pt x="1728126" y="760436"/>
                    <a:pt x="2109776" y="944234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8DF1B2-047D-19EE-20AB-7E7DEBC1519F}"/>
                </a:ext>
              </a:extLst>
            </p:cNvPr>
            <p:cNvSpPr/>
            <p:nvPr/>
          </p:nvSpPr>
          <p:spPr>
            <a:xfrm rot="10800000">
              <a:off x="1989175" y="4143661"/>
              <a:ext cx="716287" cy="994903"/>
            </a:xfrm>
            <a:custGeom>
              <a:avLst/>
              <a:gdLst>
                <a:gd name="connsiteX0" fmla="*/ 69399 w 1695684"/>
                <a:gd name="connsiteY0" fmla="*/ 2355108 h 2355258"/>
                <a:gd name="connsiteX1" fmla="*/ 606969 w 1695684"/>
                <a:gd name="connsiteY1" fmla="*/ -151 h 2355258"/>
                <a:gd name="connsiteX2" fmla="*/ 1695257 w 1695684"/>
                <a:gd name="connsiteY2" fmla="*/ 867729 h 2355258"/>
                <a:gd name="connsiteX3" fmla="*/ 1426482 w 1695684"/>
                <a:gd name="connsiteY3" fmla="*/ 2045359 h 235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684" h="2355258">
                  <a:moveTo>
                    <a:pt x="69399" y="2355108"/>
                  </a:moveTo>
                  <a:cubicBezTo>
                    <a:pt x="-119130" y="1529123"/>
                    <a:pt x="78734" y="662236"/>
                    <a:pt x="606969" y="-151"/>
                  </a:cubicBezTo>
                  <a:lnTo>
                    <a:pt x="1695257" y="867729"/>
                  </a:lnTo>
                  <a:cubicBezTo>
                    <a:pt x="1431122" y="1198926"/>
                    <a:pt x="1332229" y="1632366"/>
                    <a:pt x="1426482" y="204535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D07F04-403F-B109-152B-C7F4365B10F7}"/>
                </a:ext>
              </a:extLst>
            </p:cNvPr>
            <p:cNvSpPr/>
            <p:nvPr/>
          </p:nvSpPr>
          <p:spPr>
            <a:xfrm rot="10800000">
              <a:off x="1529458" y="4771956"/>
              <a:ext cx="919427" cy="809382"/>
            </a:xfrm>
            <a:custGeom>
              <a:avLst/>
              <a:gdLst>
                <a:gd name="connsiteX0" fmla="*/ -427 w 2176583"/>
                <a:gd name="connsiteY0" fmla="*/ 1048038 h 1916069"/>
                <a:gd name="connsiteX1" fmla="*/ 2176157 w 2176583"/>
                <a:gd name="connsiteY1" fmla="*/ -151 h 1916069"/>
                <a:gd name="connsiteX2" fmla="*/ 2176157 w 2176583"/>
                <a:gd name="connsiteY2" fmla="*/ 1391824 h 1916069"/>
                <a:gd name="connsiteX3" fmla="*/ 1087856 w 2176583"/>
                <a:gd name="connsiteY3" fmla="*/ 1915919 h 191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583" h="1916069">
                  <a:moveTo>
                    <a:pt x="-427" y="1048038"/>
                  </a:moveTo>
                  <a:cubicBezTo>
                    <a:pt x="527826" y="385651"/>
                    <a:pt x="1328910" y="-151"/>
                    <a:pt x="2176157" y="-151"/>
                  </a:cubicBezTo>
                  <a:lnTo>
                    <a:pt x="2176157" y="1391824"/>
                  </a:lnTo>
                  <a:cubicBezTo>
                    <a:pt x="1752563" y="1391824"/>
                    <a:pt x="1351991" y="1584728"/>
                    <a:pt x="1087856" y="1915919"/>
                  </a:cubicBezTo>
                  <a:close/>
                </a:path>
              </a:pathLst>
            </a:custGeom>
            <a:noFill/>
            <a:ln w="25400" cap="flat">
              <a:noFill/>
              <a:prstDash val="solid"/>
              <a:round/>
            </a:ln>
            <a:effectLst>
              <a:outerShdw blurRad="63500" sx="102000" sy="102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Icons">
            <a:extLst>
              <a:ext uri="{FF2B5EF4-FFF2-40B4-BE49-F238E27FC236}">
                <a16:creationId xmlns:a16="http://schemas.microsoft.com/office/drawing/2014/main" id="{EF7A7173-AE92-A5A3-DEC3-15B2B926BD38}"/>
              </a:ext>
            </a:extLst>
          </p:cNvPr>
          <p:cNvGrpSpPr/>
          <p:nvPr/>
        </p:nvGrpSpPr>
        <p:grpSpPr>
          <a:xfrm>
            <a:off x="899913" y="448325"/>
            <a:ext cx="1542906" cy="1548538"/>
            <a:chOff x="576561" y="215449"/>
            <a:chExt cx="2050197" cy="2057681"/>
          </a:xfrm>
        </p:grpSpPr>
        <p:grpSp>
          <p:nvGrpSpPr>
            <p:cNvPr id="28" name="icons">
              <a:extLst>
                <a:ext uri="{FF2B5EF4-FFF2-40B4-BE49-F238E27FC236}">
                  <a16:creationId xmlns:a16="http://schemas.microsoft.com/office/drawing/2014/main" id="{D6006560-7214-11E4-8826-B297C8E061E8}"/>
                </a:ext>
              </a:extLst>
            </p:cNvPr>
            <p:cNvGrpSpPr/>
            <p:nvPr/>
          </p:nvGrpSpPr>
          <p:grpSpPr>
            <a:xfrm>
              <a:off x="576561" y="215449"/>
              <a:ext cx="2050197" cy="2057681"/>
              <a:chOff x="576561" y="215449"/>
              <a:chExt cx="2050197" cy="2057681"/>
            </a:xfrm>
          </p:grpSpPr>
          <p:pic>
            <p:nvPicPr>
              <p:cNvPr id="32" name="Graphic 31" descr="Male profile outl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5C64F09-57EA-A8ED-AFB6-6825A1670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3769" y="215449"/>
                <a:ext cx="414982" cy="414982"/>
              </a:xfrm>
              <a:prstGeom prst="rect">
                <a:avLst/>
              </a:prstGeom>
            </p:spPr>
          </p:pic>
          <p:pic>
            <p:nvPicPr>
              <p:cNvPr id="33" name="Graphic 32" descr="Dove outline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7292A-8739-0791-B2D3-F0667FBA9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2645" y="593835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34" name="Graphic 33" descr="Scales of justice outline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E45769E-02EE-2A13-1961-0BBC348AE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5637">
                <a:off x="1070897" y="1912976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35" name="Graphic 34" descr="Lightbulb outline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85CB4D3-AB50-0FA0-E7D2-AB22A2F09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452485">
                <a:off x="1872369" y="1934488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36" name="Graphic 35" descr="Scroll outline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0DE4D87-5BDD-2054-DB09-CC1B00991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88116" y="1341889"/>
                <a:ext cx="338642" cy="338642"/>
              </a:xfrm>
              <a:prstGeom prst="rect">
                <a:avLst/>
              </a:prstGeom>
            </p:spPr>
          </p:pic>
          <p:pic>
            <p:nvPicPr>
              <p:cNvPr id="37" name="Graphic 36" descr="Saturn outline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008480B-95F7-EDA6-8771-48DE10BE1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139658" y="579238"/>
                <a:ext cx="405548" cy="405548"/>
              </a:xfrm>
              <a:prstGeom prst="rect">
                <a:avLst/>
              </a:prstGeom>
            </p:spPr>
          </p:pic>
          <p:pic>
            <p:nvPicPr>
              <p:cNvPr id="38" name="Graphic 37" descr="Processor outline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394C8D4D-90D4-26F0-BDFC-29B556323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34943">
                <a:off x="576561" y="1326682"/>
                <a:ext cx="403658" cy="403658"/>
              </a:xfrm>
              <a:prstGeom prst="rect">
                <a:avLst/>
              </a:prstGeom>
            </p:spPr>
          </p:pic>
        </p:grpSp>
        <p:grpSp>
          <p:nvGrpSpPr>
            <p:cNvPr id="29" name="arrow">
              <a:extLst>
                <a:ext uri="{FF2B5EF4-FFF2-40B4-BE49-F238E27FC236}">
                  <a16:creationId xmlns:a16="http://schemas.microsoft.com/office/drawing/2014/main" id="{03CE8E2C-6CBD-7769-D9F3-2BBE425C0FCC}"/>
                </a:ext>
              </a:extLst>
            </p:cNvPr>
            <p:cNvGrpSpPr/>
            <p:nvPr/>
          </p:nvGrpSpPr>
          <p:grpSpPr>
            <a:xfrm>
              <a:off x="1358942" y="852329"/>
              <a:ext cx="522304" cy="912326"/>
              <a:chOff x="1358942" y="852329"/>
              <a:chExt cx="522304" cy="912326"/>
            </a:xfrm>
          </p:grpSpPr>
          <p:pic>
            <p:nvPicPr>
              <p:cNvPr id="30" name="Graphic 29" descr="Caret Up outline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39E8B86B-6EB6-92D2-DA7B-409535900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58942" y="852329"/>
                <a:ext cx="522304" cy="522304"/>
              </a:xfrm>
              <a:prstGeom prst="rect">
                <a:avLst/>
              </a:prstGeom>
            </p:spPr>
          </p:pic>
          <p:pic>
            <p:nvPicPr>
              <p:cNvPr id="31" name="Graphic 30" descr="Caret Down outline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1788E48A-C715-BE82-5FC0-BC8E43693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360362" y="1245191"/>
                <a:ext cx="519464" cy="519464"/>
              </a:xfrm>
              <a:prstGeom prst="rect">
                <a:avLst/>
              </a:prstGeom>
            </p:spPr>
          </p:pic>
        </p:grpSp>
      </p:grpSp>
      <p:grpSp>
        <p:nvGrpSpPr>
          <p:cNvPr id="39" name="Menu">
            <a:extLst>
              <a:ext uri="{FF2B5EF4-FFF2-40B4-BE49-F238E27FC236}">
                <a16:creationId xmlns:a16="http://schemas.microsoft.com/office/drawing/2014/main" id="{E8E4CCE0-0F42-81A1-3F91-BFD27BBC6C92}"/>
              </a:ext>
            </a:extLst>
          </p:cNvPr>
          <p:cNvGrpSpPr/>
          <p:nvPr/>
        </p:nvGrpSpPr>
        <p:grpSpPr>
          <a:xfrm>
            <a:off x="272136" y="369447"/>
            <a:ext cx="435152" cy="435152"/>
            <a:chOff x="131328" y="297909"/>
            <a:chExt cx="578228" cy="578228"/>
          </a:xfrm>
        </p:grpSpPr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B2CCBC5A-480A-140E-BF7B-505F965F458E}"/>
                </a:ext>
              </a:extLst>
            </p:cNvPr>
            <p:cNvSpPr/>
            <p:nvPr/>
          </p:nvSpPr>
          <p:spPr>
            <a:xfrm>
              <a:off x="131328" y="297909"/>
              <a:ext cx="578228" cy="578228"/>
            </a:xfrm>
            <a:prstGeom prst="ellipse">
              <a:avLst/>
            </a:prstGeom>
            <a:ln w="9525">
              <a:solidFill>
                <a:schemeClr val="bg1"/>
              </a:solidFill>
            </a:ln>
            <a:effectLst>
              <a:innerShdw blurRad="190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Montserrat SemiBold" pitchFamily="2" charset="0"/>
              </a:endParaRPr>
            </a:p>
          </p:txBody>
        </p:sp>
        <p:pic>
          <p:nvPicPr>
            <p:cNvPr id="41" name="Graphic 40" descr="Hamburger Menu Icon outline">
              <a:extLst>
                <a:ext uri="{FF2B5EF4-FFF2-40B4-BE49-F238E27FC236}">
                  <a16:creationId xmlns:a16="http://schemas.microsoft.com/office/drawing/2014/main" id="{3F414311-F962-6BBF-0483-36FC8302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60859" y="429209"/>
              <a:ext cx="305348" cy="305348"/>
            </a:xfrm>
            <a:prstGeom prst="rect">
              <a:avLst/>
            </a:prstGeom>
          </p:spPr>
        </p:pic>
      </p:grpSp>
      <p:sp useBgFill="1"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7C76DC-E797-F568-E632-909D2DCFBC51}"/>
              </a:ext>
            </a:extLst>
          </p:cNvPr>
          <p:cNvSpPr/>
          <p:nvPr/>
        </p:nvSpPr>
        <p:spPr>
          <a:xfrm>
            <a:off x="3563058" y="851338"/>
            <a:ext cx="5065884" cy="653455"/>
          </a:xfrm>
          <a:prstGeom prst="roundRect">
            <a:avLst>
              <a:gd name="adj" fmla="val 50000"/>
            </a:avLst>
          </a:prstGeom>
          <a:ln w="9525">
            <a:solidFill>
              <a:schemeClr val="bg1"/>
            </a:solidFill>
          </a:ln>
          <a:effectLst>
            <a:innerShdw blurRad="381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600" dirty="0">
                <a:latin typeface="Montserrat BOLD" pitchFamily="2" charset="0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423652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4A23969078144E88C1DD461E854220" ma:contentTypeVersion="14" ma:contentTypeDescription="Ein neues Dokument erstellen." ma:contentTypeScope="" ma:versionID="09907f48d2ea4599b79973212133f6bf">
  <xsd:schema xmlns:xsd="http://www.w3.org/2001/XMLSchema" xmlns:xs="http://www.w3.org/2001/XMLSchema" xmlns:p="http://schemas.microsoft.com/office/2006/metadata/properties" xmlns:ns3="468d425c-0900-4900-9913-a2fc1da10e18" xmlns:ns4="8507f4ee-e734-4f12-be9d-46df77154033" targetNamespace="http://schemas.microsoft.com/office/2006/metadata/properties" ma:root="true" ma:fieldsID="88cb0b5c4d099a83ffa7d85b5af3b86d" ns3:_="" ns4:_="">
    <xsd:import namespace="468d425c-0900-4900-9913-a2fc1da10e18"/>
    <xsd:import namespace="8507f4ee-e734-4f12-be9d-46df771540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d425c-0900-4900-9913-a2fc1da10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7f4ee-e734-4f12-be9d-46df7715403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253ED-8D63-40FA-9470-1A2833399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d425c-0900-4900-9913-a2fc1da10e18"/>
    <ds:schemaRef ds:uri="8507f4ee-e734-4f12-be9d-46df77154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C3C0F1-9389-4B68-A8F2-BD44FD5C4F79}">
  <ds:schemaRefs>
    <ds:schemaRef ds:uri="http://schemas.microsoft.com/office/2006/documentManagement/types"/>
    <ds:schemaRef ds:uri="468d425c-0900-4900-9913-a2fc1da10e18"/>
    <ds:schemaRef ds:uri="http://schemas.microsoft.com/office/infopath/2007/PartnerControls"/>
    <ds:schemaRef ds:uri="http://schemas.openxmlformats.org/package/2006/metadata/core-properties"/>
    <ds:schemaRef ds:uri="8507f4ee-e734-4f12-be9d-46df77154033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0A7F67F-410D-4ABF-AD0A-610F1298BD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Montserrat BOLD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Asadujaman Nur</dc:creator>
  <cp:lastModifiedBy>Asadujaman Nur</cp:lastModifiedBy>
  <cp:revision>5</cp:revision>
  <dcterms:created xsi:type="dcterms:W3CDTF">2022-05-18T19:49:04Z</dcterms:created>
  <dcterms:modified xsi:type="dcterms:W3CDTF">2022-05-27T09:27:24Z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0x010100EE4A23969078144E88C1DD461E854220</vt:lpwstr>
  </property>
</Properties>
</file>