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1"/>
  </p:sldMasterIdLst>
  <p:handoutMasterIdLst>
    <p:handoutMasterId r:id="rId27"/>
  </p:handoutMasterIdLst>
  <p:sldIdLst>
    <p:sldId id="284" r:id="rId2"/>
    <p:sldId id="283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64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5" r:id="rId25"/>
    <p:sldId id="279" r:id="rId26"/>
  </p:sldIdLst>
  <p:sldSz cx="1371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75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5B2"/>
    <a:srgbClr val="00ACAC"/>
    <a:srgbClr val="F58225"/>
    <a:srgbClr val="569834"/>
    <a:srgbClr val="810D70"/>
    <a:srgbClr val="C18210"/>
    <a:srgbClr val="AD4499"/>
    <a:srgbClr val="013D73"/>
    <a:srgbClr val="8F0407"/>
    <a:srgbClr val="0E9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>
        <p:scale>
          <a:sx n="48" d="100"/>
          <a:sy n="48" d="100"/>
        </p:scale>
        <p:origin x="1266" y="276"/>
      </p:cViewPr>
      <p:guideLst>
        <p:guide orient="horz" pos="2472"/>
        <p:guide pos="75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22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776F8E-BAFE-4FEE-BF35-A8D3D87F9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E0E0A-7CA7-41D7-9C54-DB8B57763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A70B4-B473-4F5D-A09B-2806D7357ACF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1E880-6C56-4866-AB36-CD5494FA4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2E4EC-F269-4C70-882A-EFC8B4332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D9B4-BC83-4F91-B0B8-5F018BB19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68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3716000" cy="6096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7144" y="1"/>
            <a:ext cx="13708859" cy="6096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6613516"/>
            <a:ext cx="8743950" cy="1950720"/>
          </a:xfrm>
        </p:spPr>
        <p:txBody>
          <a:bodyPr anchor="ctr">
            <a:normAutofit/>
          </a:bodyPr>
          <a:lstStyle>
            <a:lvl1pPr algn="r">
              <a:defRPr sz="5867" spc="2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6925" y="6613516"/>
            <a:ext cx="3600450" cy="195072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2133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435198" y="7018808"/>
            <a:ext cx="0" cy="12192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5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4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1016000"/>
            <a:ext cx="2957513" cy="72136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4427" y="1016000"/>
            <a:ext cx="8529638" cy="721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1315700" y="174267"/>
            <a:ext cx="0" cy="10287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5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1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3716000" cy="6096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7144" y="1"/>
            <a:ext cx="13708859" cy="6096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613516"/>
            <a:ext cx="8743950" cy="1950720"/>
          </a:xfrm>
        </p:spPr>
        <p:txBody>
          <a:bodyPr anchor="ctr">
            <a:normAutofit/>
          </a:bodyPr>
          <a:lstStyle>
            <a:lvl1pPr algn="r">
              <a:defRPr sz="5867" b="0" spc="2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6925" y="6613516"/>
            <a:ext cx="3600450" cy="195072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435198" y="7018808"/>
            <a:ext cx="0" cy="12192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780288"/>
            <a:ext cx="10935081" cy="1999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2144" y="3048000"/>
            <a:ext cx="5349240" cy="5364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37985" y="3048000"/>
            <a:ext cx="5349240" cy="5364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52144" y="780288"/>
            <a:ext cx="10935081" cy="1999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4" y="2906181"/>
            <a:ext cx="5349240" cy="109728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" y="3957051"/>
            <a:ext cx="5349240" cy="4455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7985" y="2906181"/>
            <a:ext cx="5349240" cy="109728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933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37985" y="3957051"/>
            <a:ext cx="5349240" cy="44554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9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6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5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52144" y="628679"/>
            <a:ext cx="4937760" cy="231648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5" y="1097280"/>
            <a:ext cx="6388227" cy="6912864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010008"/>
            <a:ext cx="4937760" cy="501639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800"/>
              </a:spcBef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613517"/>
            <a:ext cx="8743950" cy="1950720"/>
          </a:xfrm>
        </p:spPr>
        <p:txBody>
          <a:bodyPr anchor="ctr">
            <a:normAutofit/>
          </a:bodyPr>
          <a:lstStyle>
            <a:lvl1pPr algn="r">
              <a:defRPr sz="5867" spc="2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3712571" cy="6096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86925" y="6613517"/>
            <a:ext cx="3600450" cy="195072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435198" y="7018808"/>
            <a:ext cx="0" cy="1219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79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6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5" y="3048000"/>
            <a:ext cx="10935083" cy="5364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47C7399-75E5-42F2-AA3C-DA222566B12E}" type="datetimeFigureOut">
              <a:rPr lang="en-GB" smtClean="0"/>
              <a:t>23/07/2020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831A8FC-8349-4072-8108-84EC0B733675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857250" y="1101765"/>
            <a:ext cx="0" cy="1219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05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5867" kern="1200" cap="all" spc="133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353559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597393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2460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6294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70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14237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1495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16563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3.png"/><Relationship Id="rId5" Type="http://schemas.openxmlformats.org/officeDocument/2006/relationships/image" Target="../media/image79.png"/><Relationship Id="rId10" Type="http://schemas.openxmlformats.org/officeDocument/2006/relationships/image" Target="../media/image6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66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55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0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07.png"/><Relationship Id="rId5" Type="http://schemas.openxmlformats.org/officeDocument/2006/relationships/image" Target="../media/image104.png"/><Relationship Id="rId10" Type="http://schemas.openxmlformats.org/officeDocument/2006/relationships/image" Target="../media/image62.png"/><Relationship Id="rId4" Type="http://schemas.openxmlformats.org/officeDocument/2006/relationships/image" Target="../media/image103.png"/><Relationship Id="rId9" Type="http://schemas.openxmlformats.org/officeDocument/2006/relationships/image" Target="../media/image10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10.png"/><Relationship Id="rId7" Type="http://schemas.openxmlformats.org/officeDocument/2006/relationships/image" Target="../media/image70.png"/><Relationship Id="rId12" Type="http://schemas.openxmlformats.org/officeDocument/2006/relationships/image" Target="../media/image115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14.png"/><Relationship Id="rId5" Type="http://schemas.openxmlformats.org/officeDocument/2006/relationships/image" Target="../media/image112.png"/><Relationship Id="rId10" Type="http://schemas.openxmlformats.org/officeDocument/2006/relationships/image" Target="../media/image73.png"/><Relationship Id="rId4" Type="http://schemas.openxmlformats.org/officeDocument/2006/relationships/image" Target="../media/image111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7.png"/><Relationship Id="rId7" Type="http://schemas.openxmlformats.org/officeDocument/2006/relationships/image" Target="../media/image105.png"/><Relationship Id="rId12" Type="http://schemas.openxmlformats.org/officeDocument/2006/relationships/image" Target="../media/image12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5" Type="http://schemas.openxmlformats.org/officeDocument/2006/relationships/image" Target="../media/image119.png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12.png"/><Relationship Id="rId10" Type="http://schemas.openxmlformats.org/officeDocument/2006/relationships/image" Target="../media/image133.png"/><Relationship Id="rId4" Type="http://schemas.openxmlformats.org/officeDocument/2006/relationships/image" Target="../media/image128.png"/><Relationship Id="rId9" Type="http://schemas.openxmlformats.org/officeDocument/2006/relationships/image" Target="../media/image1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12" Type="http://schemas.openxmlformats.org/officeDocument/2006/relationships/image" Target="../media/image14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42.png"/><Relationship Id="rId5" Type="http://schemas.openxmlformats.org/officeDocument/2006/relationships/image" Target="../media/image138.png"/><Relationship Id="rId10" Type="http://schemas.openxmlformats.org/officeDocument/2006/relationships/image" Target="../media/image62.png"/><Relationship Id="rId4" Type="http://schemas.openxmlformats.org/officeDocument/2006/relationships/image" Target="../media/image94.png"/><Relationship Id="rId9" Type="http://schemas.openxmlformats.org/officeDocument/2006/relationships/image" Target="../media/image1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12" Type="http://schemas.openxmlformats.org/officeDocument/2006/relationships/image" Target="../media/image147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46.png"/><Relationship Id="rId5" Type="http://schemas.openxmlformats.org/officeDocument/2006/relationships/image" Target="../media/image57.png"/><Relationship Id="rId10" Type="http://schemas.openxmlformats.org/officeDocument/2006/relationships/image" Target="../media/image145.png"/><Relationship Id="rId4" Type="http://schemas.openxmlformats.org/officeDocument/2006/relationships/image" Target="../media/image128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7.png"/><Relationship Id="rId7" Type="http://schemas.openxmlformats.org/officeDocument/2006/relationships/image" Target="../media/image152.png"/><Relationship Id="rId12" Type="http://schemas.openxmlformats.org/officeDocument/2006/relationships/image" Target="../media/image15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4.png"/><Relationship Id="rId5" Type="http://schemas.openxmlformats.org/officeDocument/2006/relationships/image" Target="../media/image150.png"/><Relationship Id="rId10" Type="http://schemas.openxmlformats.org/officeDocument/2006/relationships/image" Target="../media/image153.png"/><Relationship Id="rId4" Type="http://schemas.openxmlformats.org/officeDocument/2006/relationships/image" Target="../media/image149.png"/><Relationship Id="rId9" Type="http://schemas.openxmlformats.org/officeDocument/2006/relationships/image" Target="../media/image10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56.png"/><Relationship Id="rId7" Type="http://schemas.openxmlformats.org/officeDocument/2006/relationships/image" Target="../media/image159.png"/><Relationship Id="rId12" Type="http://schemas.openxmlformats.org/officeDocument/2006/relationships/image" Target="../media/image16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1.png"/><Relationship Id="rId5" Type="http://schemas.openxmlformats.org/officeDocument/2006/relationships/image" Target="../media/image1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6.png"/><Relationship Id="rId7" Type="http://schemas.openxmlformats.org/officeDocument/2006/relationships/image" Target="../media/image165.png"/><Relationship Id="rId12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67.png"/><Relationship Id="rId5" Type="http://schemas.openxmlformats.org/officeDocument/2006/relationships/image" Target="../media/image164.png"/><Relationship Id="rId10" Type="http://schemas.openxmlformats.org/officeDocument/2006/relationships/image" Target="../media/image166.png"/><Relationship Id="rId4" Type="http://schemas.openxmlformats.org/officeDocument/2006/relationships/image" Target="../media/image128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137.png"/><Relationship Id="rId7" Type="http://schemas.openxmlformats.org/officeDocument/2006/relationships/image" Target="../media/image105.png"/><Relationship Id="rId12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3.png"/><Relationship Id="rId5" Type="http://schemas.openxmlformats.org/officeDocument/2006/relationships/image" Target="../media/image170.png"/><Relationship Id="rId10" Type="http://schemas.openxmlformats.org/officeDocument/2006/relationships/image" Target="../media/image166.png"/><Relationship Id="rId4" Type="http://schemas.openxmlformats.org/officeDocument/2006/relationships/image" Target="../media/image94.png"/><Relationship Id="rId9" Type="http://schemas.openxmlformats.org/officeDocument/2006/relationships/image" Target="../media/image17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29.png"/><Relationship Id="rId12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51.png"/><Relationship Id="rId4" Type="http://schemas.openxmlformats.org/officeDocument/2006/relationships/image" Target="../media/image510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8718D3-2526-4477-9003-603511293946}"/>
              </a:ext>
            </a:extLst>
          </p:cNvPr>
          <p:cNvSpPr txBox="1"/>
          <p:nvPr/>
        </p:nvSpPr>
        <p:spPr>
          <a:xfrm>
            <a:off x="1318846" y="3350232"/>
            <a:ext cx="11078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Kernel Convolution </a:t>
            </a:r>
            <a:endParaRPr lang="en-GB" sz="6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611103-C559-45FF-8B09-57A72D9FE761}"/>
              </a:ext>
            </a:extLst>
          </p:cNvPr>
          <p:cNvSpPr/>
          <p:nvPr/>
        </p:nvSpPr>
        <p:spPr>
          <a:xfrm>
            <a:off x="1055077" y="4365895"/>
            <a:ext cx="121685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292929"/>
                </a:solidFill>
                <a:latin typeface="medium-content-serif-font"/>
              </a:rPr>
              <a:t>Convolution is process in which  a ‘kernel’  used to extract certain ‘features’ from an input image. Like Edges detection, line detection, color filtering , blur, sharping of image is nothing but a convolution with different kernel….</a:t>
            </a:r>
          </a:p>
          <a:p>
            <a:pPr algn="ctr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00410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4553544" y="380906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4618917" y="87912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524149" y="8032576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49" y="8032576"/>
                <a:ext cx="11184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45214" y="8057494"/>
                <a:ext cx="1360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14" y="8057494"/>
                <a:ext cx="13605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340003" y="8057494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003" y="8057494"/>
                <a:ext cx="11184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5188361" y="64206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739127" y="43606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816519" y="120836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5409955" y="100848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953049" y="79527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5063873" y="156460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579125" y="133852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6160586" y="111372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35572" y="8064121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−400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572" y="8064121"/>
                <a:ext cx="8963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B5278CC-399E-46C4-9E29-B3E2DBEB0BF1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−400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BB5278CC-399E-46C4-9E29-B3E2DBEB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59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29375 -0.4812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9" y="-2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050201" y="1443648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3113176" y="192937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3682620" y="169231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4233386" y="148631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3310778" y="225860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3904214" y="205873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4447308" y="184551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3558132" y="261484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4073384" y="238877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4654845" y="216397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35572" y="8064121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225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5572" y="8064121"/>
                <a:ext cx="723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E0F63D7-4FAD-481F-8F8D-6EB15BB87E9B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225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E0F63D7-4FAD-481F-8F8D-6EB15BB87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22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6632 -0.06667 L -0.40452 -0.3661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-149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650816" y="1204651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3705042" y="170121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3103844" y="8032576"/>
                <a:ext cx="1362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44" y="8032576"/>
                <a:ext cx="1362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45214" y="8057494"/>
                <a:ext cx="1360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14" y="8057494"/>
                <a:ext cx="13605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274486" y="146415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4825252" y="125815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3902644" y="203045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496080" y="183057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039174" y="161736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4149998" y="238669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4665250" y="216061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246711" y="193581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30621" y="8064010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−110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621" y="8064010"/>
                <a:ext cx="8963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3F599B6-C512-49EB-A2FF-E1016B8FD691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−110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3F599B6-C512-49EB-A2FF-E1016B8FD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0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5614 -0.387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73" y="-192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4191312" y="972533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4280775" y="147515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3039724" y="8032576"/>
                <a:ext cx="1490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24" y="8032576"/>
                <a:ext cx="14903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916194" y="8049602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94" y="8049602"/>
                <a:ext cx="11184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83097" y="8057494"/>
                <a:ext cx="1232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097" y="8057494"/>
                <a:ext cx="12322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850219" y="123809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400985" y="103209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478377" y="180439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5071813" y="160451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614907" y="139130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4725731" y="216062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240983" y="193455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822444" y="170975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87201" y="8064010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−55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201" y="8064010"/>
                <a:ext cx="7681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07F78DA-BC6D-4366-BBF9-30B6A778D03A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−55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07F78DA-BC6D-4366-BBF9-30B6A778D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06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1702 -0.4095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-20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4743688" y="742092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4790918" y="123232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643752" y="8032576"/>
                <a:ext cx="11825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2" y="8032576"/>
                <a:ext cx="11825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513765" y="8060752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765" y="8060752"/>
                <a:ext cx="1118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5360362" y="99526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911128" y="78926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988520" y="156156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5581956" y="136168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6125050" y="114846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5235874" y="191779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751126" y="169172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6332587" y="146692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584139" y="8064010"/>
                <a:ext cx="959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−58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4139" y="8064010"/>
                <a:ext cx="959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4971261-33BE-4405-BD5A-0049E529C979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−58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4971261-33BE-4405-BD5A-0049E529C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2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27963 -0.43524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53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287733" y="1812723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3375675" y="232691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78717" y="8032576"/>
                <a:ext cx="1625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17" y="8032576"/>
                <a:ext cx="1625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114165" y="809899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39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165" y="8098996"/>
                <a:ext cx="124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75883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883" y="8057494"/>
                <a:ext cx="12466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3945119" y="208985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4495885" y="188385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3573277" y="265615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166713" y="245627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4709807" y="224306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3820631" y="301239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4335883" y="278631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4917344" y="256151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84289" y="8095936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−236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289" y="8095936"/>
                <a:ext cx="8963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ABFD67C-A4F8-4916-B959-F9302F6A7995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−236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ABFD67C-A4F8-4916-B959-F9302F6A7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6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0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816 -0.0625 L -0.3875 -0.3305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61" y="-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826319" y="1574166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3896942" y="205626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78717" y="8032576"/>
                <a:ext cx="162507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17" y="8032576"/>
                <a:ext cx="1625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466386" y="181920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017152" y="161320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094544" y="238549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687980" y="218561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231074" y="197240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4341898" y="274173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4857150" y="251566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438611" y="229085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15146" y="8074804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−263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146" y="8074804"/>
                <a:ext cx="8963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9C9B93C-F0A9-4B35-BD0E-5649A265F1CA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−263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9C9B93C-F0A9-4B35-BD0E-5649A265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5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7604 -0.05625 L -0.34445 -0.3593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30" y="-15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-263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4346561" y="1358525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4401002" y="183158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3103844" y="8032576"/>
                <a:ext cx="1362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44" y="8032576"/>
                <a:ext cx="1362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75883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883" y="8057494"/>
                <a:ext cx="12466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970446" y="159452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521212" y="138852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598604" y="216082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5192040" y="196094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735134" y="174772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4845958" y="251705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361210" y="229098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942671" y="206618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32213" y="8064010"/>
                <a:ext cx="959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−41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13" y="8064010"/>
                <a:ext cx="9597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BB7DD91-FE91-4130-AEDD-1B0D0C4FC637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−41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BB7DD91-FE91-4130-AEDD-1B0D0C4FC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3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0243 -0.3812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-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-263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-41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4922048" y="1109131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5029743" y="158850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916194" y="8049602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94" y="8049602"/>
                <a:ext cx="11184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5599187" y="135143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6149953" y="114544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5227345" y="191773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5820781" y="171785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6363875" y="150464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5474699" y="227397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989951" y="204789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6571412" y="182309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2072699" y="8068678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156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2699" y="8068678"/>
                <a:ext cx="723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8B5D33B-6DDE-45AD-AD1D-326FE65EDB02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−156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8B5D33B-6DDE-45AD-AD1D-326FE65ED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6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26736 -0.4095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40" y="-20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-263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-41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440330" y="2159495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3508908" y="264059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39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83097" y="8057494"/>
                <a:ext cx="1232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097" y="8057494"/>
                <a:ext cx="12322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078352" y="240353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4629118" y="219753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3706510" y="296982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299946" y="276994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4843040" y="255673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3953864" y="332606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4469116" y="309999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050577" y="287518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17785" y="8064010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−190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7785" y="8064010"/>
                <a:ext cx="8963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E49CBD7-2959-468E-B3EB-F82322F29312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−190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E49CBD7-2959-468E-B3EB-F82322F29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87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7512 -0.29028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22" y="-144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A1728646-01FF-477A-826D-82C853B5D19B}"/>
              </a:ext>
            </a:extLst>
          </p:cNvPr>
          <p:cNvGrpSpPr/>
          <p:nvPr/>
        </p:nvGrpSpPr>
        <p:grpSpPr>
          <a:xfrm>
            <a:off x="1048199" y="356783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16C4151-1A34-42AD-9E47-56396BF99D79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6EFE7BE-4A89-4AC4-B6E9-E6829376F31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2E81337-11C8-4DC5-A38E-196989FE9BC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7FC1B9-94C2-40A1-B7C3-A601D3CD61E8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615CC6D-BA32-4750-AB6C-B7C68C8CCEF1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ECD4B932-2A1B-44DA-9060-472AD76816F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CEC0F54-9BE7-46D7-8A26-CF1D71D1628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F69EA5D-EBE0-4827-85C9-B7B08ABA4BE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A621456-1E5E-4EF4-A854-3A29A8B72E6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8407AF1-05A2-43EB-96DB-4FE1754D05B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F896B47-5C5D-49AF-BF28-954C9E79E6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AFDD92C-17E2-4AA8-BBFC-9B7CF3D65C86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5728319-CC03-48A2-BD6D-3063C53863F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A9842022-734A-4C8A-8A20-46D37EE7177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B8B65D4-8E12-46A8-801B-881D9EDAA378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5C2AF43-B3F3-4047-B4C9-1073E4B01090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6BB274C-B333-4B7E-A244-6E2E6313C90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4AFDD17-F2C4-4E31-8025-3AB31F954C8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9C4E461-7253-4808-AB4B-408E13CFA8D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C3F6EFC-3331-4ED5-80A6-606BD32036E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5CB74CD-EC28-435F-834E-028B6303DF1D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C41AFE-C36D-43D2-8D58-981C5437FF69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F8CC523-9054-45F7-8D0F-5AB41D6C02C3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1159894-2F3B-4326-BBF1-C7A39A2DEC9A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33307C7-F7A2-4690-BDC9-DD1CC9C3404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DBECC34-E9B6-4E71-AD7B-E100E7F6429C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9352E48-4322-41CC-BAB2-65B599CB5AC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5B0C74F-A22F-4DD3-89E5-BBD43E4F7DD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59ED94F-DE71-4037-A6BF-C84718E254DD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F72654BB-9FD7-49BA-BEB6-6DCE763784C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E276FF3-761C-4D66-A88D-DD713CC9CEC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FC8582F-A554-4BFE-A6CE-A9009D860C6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B49842-3F8A-4706-A8B1-54E1DBCA3D40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C718644-3907-4F98-9C7B-44559CCD75A6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4C58256-D3B6-41E9-9DDC-7142788BB563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7E9F5D-99DD-4C7B-8312-A57569C2DAC3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10A03A0-CE7C-4E28-84EB-0C29A6E75A1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FC2DC99-4DF9-4560-B8DC-023EFE8FD01A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A37C715-15EF-42A2-8036-8264D424B9A7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DC2B8A4-5194-4EBE-B1D9-D6222AF135E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86B08A5-67FF-4A2B-BBC4-0AD1C0F5C06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8CD65B3-0ACA-422F-B029-6EEE63C04B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540861-8E7E-4985-89DE-33F28A4FB4CC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BA91CE4-7692-49F7-90F9-E2AC7E3CE2B4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E9D181A-4471-4EAC-8D06-820AA8B3131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272EA58-05D4-404E-BB3A-B394509BC3B7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9489B72-FE40-4C24-BD1F-3CAD8A07E35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0892DEE-2A85-4D97-BC82-F2DE123E6E0F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8ACD38D-5E13-4BDB-B4F3-184907DA1C2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C79384-CE48-4DEF-8728-4895EE19E0E7}"/>
              </a:ext>
            </a:extLst>
          </p:cNvPr>
          <p:cNvGrpSpPr/>
          <p:nvPr/>
        </p:nvGrpSpPr>
        <p:grpSpPr>
          <a:xfrm>
            <a:off x="8268019" y="1160862"/>
            <a:ext cx="4715339" cy="4988370"/>
            <a:chOff x="192579" y="1332270"/>
            <a:chExt cx="4715339" cy="498837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AA1F919-D622-461F-AAAD-EC0315AACD02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1FCABC6-7FF1-402F-9303-D98890366487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0DF9CF9-994E-4A1F-9575-164BEF64A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C111C62E-1607-44B7-8B1D-EE28A5631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4F4A182-E384-4628-9E44-0B497FB27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6C8CAD4-7A2A-400D-99C8-4B50BF5EA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3F31E7DA-BB16-4923-9778-E5383DC17752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7385BE8E-6B24-4CA1-8826-7926C4AF7833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DEFB9B33-AB77-405C-B4CF-1016A9BAB218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21" name="Rectangle 120">
                    <a:extLst>
                      <a:ext uri="{FF2B5EF4-FFF2-40B4-BE49-F238E27FC236}">
                        <a16:creationId xmlns:a16="http://schemas.microsoft.com/office/drawing/2014/main" id="{EABC7F32-6474-438A-9FAC-CB6E190C602F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248D92FA-4437-4FE9-8223-D00E04C66426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099AB1F-9874-436F-8E32-3794E6C1CAA2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E22B4F45-B69F-4F7F-BEB4-EEBEB0484140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CC46A448-3A54-4255-9A77-E63B9D1EFD55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5F4A011D-1456-4ED5-B22C-67AA2B667D75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00EFB9DD-5992-4504-95F0-1DA4073F9C4C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AF715C3-BDB9-47E2-A5A7-1BAC9F31356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C6A396B3-6CE0-4117-850D-84CAB87E05D9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A2234557-8009-4C58-911B-B8FB61E9C3B9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601605CE-D5D1-4DFA-A125-B2D3B4B10922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07DDEE9E-4440-4008-9D00-88711542D6C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E3EBACF7-A80A-422C-A8AF-6BBE7E08F4AF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EF003F71-F09F-43DE-9301-F578C2CF5F6A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9FFEC26-D457-4C78-8DC2-812806EE7912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169B7A81-FC15-419D-8F6B-90652370D8C7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2635A836-649B-4211-9AF1-9F9A40383943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73A99DD3-F0F7-437F-9903-1F112F523BB9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94D6439-1CD1-4C76-9761-81ECF65D6069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859B743-F0B2-4416-9893-F926F774EE3E}"/>
              </a:ext>
            </a:extLst>
          </p:cNvPr>
          <p:cNvGrpSpPr/>
          <p:nvPr/>
        </p:nvGrpSpPr>
        <p:grpSpPr>
          <a:xfrm>
            <a:off x="3248172" y="4965928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B912A73-60E2-49D5-A0BB-F5C108BFB641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11FB664D-75D0-4A53-8F60-F375D2ACCC9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FDAD96E-77D7-45BA-B2B4-6A425BAC5BF8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C0169B0-ECC7-4466-ACAC-BE41440C376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D313619-35B8-43CC-B213-C7C36460D28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A1FCE28-FB3B-4F95-AA97-00939405FF45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D81C029C-62DD-4A6B-9A64-CB117E2D5531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2AA49-0485-42E6-ACD4-EECE79E3C9EE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14BFB77-F4BE-4EC9-AF41-6B7479EC23F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41511709-4BD1-4FD8-B578-E7525C29BF1F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6526856-449C-43EC-A95E-0334115BAC08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DF2B3FD-B98F-485D-A8D7-63DDDA31BFB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84FD294-F79E-47C7-8DA2-0D741EB37EA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12BFF8E1-BA41-434E-9136-09489AFEFD01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EEA90E9B-005F-4138-9489-7D845904F51C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3AD06F7-5C01-4DA2-A4D0-019B02A0B11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82FD372-03C4-4B95-BAC7-663BA35069C8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559420B-8004-4E77-95F0-77074C46112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B71A398C-C667-49AA-B2A5-C4174861D43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B881C21-9DA2-470F-B21B-F0DC246C19AF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C143257-1CF1-40C3-AB52-5BD63B2DBFE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E3697E2-765F-4D94-83F2-085C06C9CC3B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B671CC8-FB2D-44BC-BAA4-84E2CEF4D154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5B2E235-AD68-49E6-98D2-779706E5BAA0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CAAE16B-EC3F-4710-866B-179A13DF180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C778D4F-1B16-4179-92B5-386977E08E31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A0B9921-CA97-474C-917F-C364215B2A0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438A25E-19F3-4DB9-BA8C-3D0E76450193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E4C7A6F-B705-4794-8E72-736FA4A00BB2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ADA7FA7-D832-47E7-8802-5A81651DD64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53616F81-9AA2-4035-8674-F1879E4D132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C6F4E1F-1EE7-4387-8A4B-1D8AACF0688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1FF2A94-0C65-4566-ADC3-73493CB2B01E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9493891B-4AC1-4C37-8713-9EC45D18114C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A9D4146-A0A4-4BCB-ABBD-F3648F5750F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14AC8CB-9F86-42EE-A3F2-9AAE9D9DD9CE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57BA8C2-0942-4F41-AC99-05EF6A563C44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BD45D21-99B4-4A68-B99A-8DC38C0192C9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316B25C-88A9-4EC7-9BC2-6160A8C9410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C96941D5-0565-49F5-8B57-17E99A5A01BE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8172D1EE-6699-43B1-B521-0852C1B01C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5BD9D9-E9C9-44D8-979A-2AF00EF2ABF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AAF398DE-A72E-4A41-978C-92236901DA9A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0BEB28-5F63-438D-851E-682C6A5ECEC4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1140C993-F893-43BC-99AA-5781968295A9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828DB4A-04E9-4F69-A968-DE95C6CF3FE7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C208064-0910-4BDC-B8FF-E8406A02D0F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2BC8ADC-2A91-4F6D-AA6C-42A25889290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2C12B94-01E2-420C-8C2C-4BD1C831907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BB05A70-D88B-4934-8C48-975BA9CA2EDC}"/>
              </a:ext>
            </a:extLst>
          </p:cNvPr>
          <p:cNvSpPr/>
          <p:nvPr/>
        </p:nvSpPr>
        <p:spPr>
          <a:xfrm rot="19859559">
            <a:off x="945892" y="763757"/>
            <a:ext cx="3814962" cy="3580015"/>
          </a:xfrm>
          <a:custGeom>
            <a:avLst/>
            <a:gdLst>
              <a:gd name="connsiteX0" fmla="*/ 0 w 3814962"/>
              <a:gd name="connsiteY0" fmla="*/ 0 h 3580015"/>
              <a:gd name="connsiteX1" fmla="*/ 461053 w 3814962"/>
              <a:gd name="connsiteY1" fmla="*/ 61670 h 3580015"/>
              <a:gd name="connsiteX2" fmla="*/ 1034689 w 3814962"/>
              <a:gd name="connsiteY2" fmla="*/ 138400 h 3580015"/>
              <a:gd name="connsiteX3" fmla="*/ 1495742 w 3814962"/>
              <a:gd name="connsiteY3" fmla="*/ 200070 h 3580015"/>
              <a:gd name="connsiteX4" fmla="*/ 1919267 w 3814962"/>
              <a:gd name="connsiteY4" fmla="*/ 256721 h 3580015"/>
              <a:gd name="connsiteX5" fmla="*/ 2342793 w 3814962"/>
              <a:gd name="connsiteY5" fmla="*/ 313371 h 3580015"/>
              <a:gd name="connsiteX6" fmla="*/ 2953956 w 3814962"/>
              <a:gd name="connsiteY6" fmla="*/ 395121 h 3580015"/>
              <a:gd name="connsiteX7" fmla="*/ 3752757 w 3814962"/>
              <a:gd name="connsiteY7" fmla="*/ 501968 h 3580015"/>
              <a:gd name="connsiteX8" fmla="*/ 3764369 w 3814962"/>
              <a:gd name="connsiteY8" fmla="*/ 1076537 h 3580015"/>
              <a:gd name="connsiteX9" fmla="*/ 3775980 w 3814962"/>
              <a:gd name="connsiteY9" fmla="*/ 1651105 h 3580015"/>
              <a:gd name="connsiteX10" fmla="*/ 3787592 w 3814962"/>
              <a:gd name="connsiteY10" fmla="*/ 2225674 h 3580015"/>
              <a:gd name="connsiteX11" fmla="*/ 3796715 w 3814962"/>
              <a:gd name="connsiteY11" fmla="*/ 2677121 h 3580015"/>
              <a:gd name="connsiteX12" fmla="*/ 3805839 w 3814962"/>
              <a:gd name="connsiteY12" fmla="*/ 3128567 h 3580015"/>
              <a:gd name="connsiteX13" fmla="*/ 3814962 w 3814962"/>
              <a:gd name="connsiteY13" fmla="*/ 3580014 h 3580015"/>
              <a:gd name="connsiteX14" fmla="*/ 3210229 w 3814962"/>
              <a:gd name="connsiteY14" fmla="*/ 3495266 h 3580015"/>
              <a:gd name="connsiteX15" fmla="*/ 2716894 w 3814962"/>
              <a:gd name="connsiteY15" fmla="*/ 3426130 h 3580015"/>
              <a:gd name="connsiteX16" fmla="*/ 2186427 w 3814962"/>
              <a:gd name="connsiteY16" fmla="*/ 3351790 h 3580015"/>
              <a:gd name="connsiteX17" fmla="*/ 1618827 w 3814962"/>
              <a:gd name="connsiteY17" fmla="*/ 3272246 h 3580015"/>
              <a:gd name="connsiteX18" fmla="*/ 1014094 w 3814962"/>
              <a:gd name="connsiteY18" fmla="*/ 3187499 h 3580015"/>
              <a:gd name="connsiteX19" fmla="*/ 557892 w 3814962"/>
              <a:gd name="connsiteY19" fmla="*/ 3123566 h 3580015"/>
              <a:gd name="connsiteX20" fmla="*/ 101690 w 3814962"/>
              <a:gd name="connsiteY20" fmla="*/ 3059634 h 3580015"/>
              <a:gd name="connsiteX21" fmla="*/ 86775 w 3814962"/>
              <a:gd name="connsiteY21" fmla="*/ 2610888 h 3580015"/>
              <a:gd name="connsiteX22" fmla="*/ 68810 w 3814962"/>
              <a:gd name="connsiteY22" fmla="*/ 2070352 h 3580015"/>
              <a:gd name="connsiteX23" fmla="*/ 52879 w 3814962"/>
              <a:gd name="connsiteY23" fmla="*/ 1591010 h 3580015"/>
              <a:gd name="connsiteX24" fmla="*/ 34914 w 3814962"/>
              <a:gd name="connsiteY24" fmla="*/ 1050474 h 3580015"/>
              <a:gd name="connsiteX25" fmla="*/ 21016 w 3814962"/>
              <a:gd name="connsiteY25" fmla="*/ 632324 h 3580015"/>
              <a:gd name="connsiteX26" fmla="*/ 0 w 3814962"/>
              <a:gd name="connsiteY26" fmla="*/ 0 h 358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4962" h="3580015" extrusionOk="0">
                <a:moveTo>
                  <a:pt x="0" y="0"/>
                </a:moveTo>
                <a:cubicBezTo>
                  <a:pt x="220531" y="6372"/>
                  <a:pt x="230882" y="38403"/>
                  <a:pt x="461053" y="61670"/>
                </a:cubicBezTo>
                <a:cubicBezTo>
                  <a:pt x="691224" y="84938"/>
                  <a:pt x="875172" y="155317"/>
                  <a:pt x="1034689" y="138400"/>
                </a:cubicBezTo>
                <a:cubicBezTo>
                  <a:pt x="1194206" y="121483"/>
                  <a:pt x="1344742" y="194848"/>
                  <a:pt x="1495742" y="200070"/>
                </a:cubicBezTo>
                <a:cubicBezTo>
                  <a:pt x="1646742" y="205293"/>
                  <a:pt x="1825571" y="284952"/>
                  <a:pt x="1919267" y="256721"/>
                </a:cubicBezTo>
                <a:cubicBezTo>
                  <a:pt x="2012963" y="228490"/>
                  <a:pt x="2236974" y="321900"/>
                  <a:pt x="2342793" y="313371"/>
                </a:cubicBezTo>
                <a:cubicBezTo>
                  <a:pt x="2448612" y="304843"/>
                  <a:pt x="2705186" y="417987"/>
                  <a:pt x="2953956" y="395121"/>
                </a:cubicBezTo>
                <a:cubicBezTo>
                  <a:pt x="3202725" y="372254"/>
                  <a:pt x="3409241" y="474671"/>
                  <a:pt x="3752757" y="501968"/>
                </a:cubicBezTo>
                <a:cubicBezTo>
                  <a:pt x="3792807" y="739655"/>
                  <a:pt x="3735457" y="868981"/>
                  <a:pt x="3764369" y="1076537"/>
                </a:cubicBezTo>
                <a:cubicBezTo>
                  <a:pt x="3793281" y="1284093"/>
                  <a:pt x="3715907" y="1521014"/>
                  <a:pt x="3775980" y="1651105"/>
                </a:cubicBezTo>
                <a:cubicBezTo>
                  <a:pt x="3836053" y="1781196"/>
                  <a:pt x="3730654" y="2072693"/>
                  <a:pt x="3787592" y="2225674"/>
                </a:cubicBezTo>
                <a:cubicBezTo>
                  <a:pt x="3844530" y="2378655"/>
                  <a:pt x="3743582" y="2513354"/>
                  <a:pt x="3796715" y="2677121"/>
                </a:cubicBezTo>
                <a:cubicBezTo>
                  <a:pt x="3849849" y="2840888"/>
                  <a:pt x="3752666" y="2972369"/>
                  <a:pt x="3805839" y="3128567"/>
                </a:cubicBezTo>
                <a:cubicBezTo>
                  <a:pt x="3859011" y="3284765"/>
                  <a:pt x="3810246" y="3463135"/>
                  <a:pt x="3814962" y="3580014"/>
                </a:cubicBezTo>
                <a:cubicBezTo>
                  <a:pt x="3664877" y="3595202"/>
                  <a:pt x="3403637" y="3459749"/>
                  <a:pt x="3210229" y="3495266"/>
                </a:cubicBezTo>
                <a:cubicBezTo>
                  <a:pt x="3016821" y="3530783"/>
                  <a:pt x="2893656" y="3397765"/>
                  <a:pt x="2716894" y="3426130"/>
                </a:cubicBezTo>
                <a:cubicBezTo>
                  <a:pt x="2540132" y="3454495"/>
                  <a:pt x="2439592" y="3348710"/>
                  <a:pt x="2186427" y="3351790"/>
                </a:cubicBezTo>
                <a:cubicBezTo>
                  <a:pt x="1933262" y="3354870"/>
                  <a:pt x="1904923" y="3246338"/>
                  <a:pt x="1618827" y="3272246"/>
                </a:cubicBezTo>
                <a:cubicBezTo>
                  <a:pt x="1332731" y="3298154"/>
                  <a:pt x="1164590" y="3205930"/>
                  <a:pt x="1014094" y="3187499"/>
                </a:cubicBezTo>
                <a:cubicBezTo>
                  <a:pt x="863598" y="3169067"/>
                  <a:pt x="699909" y="3112892"/>
                  <a:pt x="557892" y="3123566"/>
                </a:cubicBezTo>
                <a:cubicBezTo>
                  <a:pt x="415875" y="3134241"/>
                  <a:pt x="277340" y="3058645"/>
                  <a:pt x="101690" y="3059634"/>
                </a:cubicBezTo>
                <a:cubicBezTo>
                  <a:pt x="58254" y="2923641"/>
                  <a:pt x="142376" y="2800490"/>
                  <a:pt x="86775" y="2610888"/>
                </a:cubicBezTo>
                <a:cubicBezTo>
                  <a:pt x="31175" y="2421286"/>
                  <a:pt x="95129" y="2200259"/>
                  <a:pt x="68810" y="2070352"/>
                </a:cubicBezTo>
                <a:cubicBezTo>
                  <a:pt x="42492" y="1940445"/>
                  <a:pt x="89402" y="1703308"/>
                  <a:pt x="52879" y="1591010"/>
                </a:cubicBezTo>
                <a:cubicBezTo>
                  <a:pt x="16356" y="1478712"/>
                  <a:pt x="103209" y="1261801"/>
                  <a:pt x="34914" y="1050474"/>
                </a:cubicBezTo>
                <a:cubicBezTo>
                  <a:pt x="-33382" y="839147"/>
                  <a:pt x="53846" y="799032"/>
                  <a:pt x="21016" y="632324"/>
                </a:cubicBezTo>
                <a:cubicBezTo>
                  <a:pt x="-11814" y="465616"/>
                  <a:pt x="19564" y="20812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3386140594">
                  <a:custGeom>
                    <a:avLst/>
                    <a:gdLst>
                      <a:gd name="connsiteX0" fmla="*/ 0 w 1876825"/>
                      <a:gd name="connsiteY0" fmla="*/ 0 h 1527264"/>
                      <a:gd name="connsiteX1" fmla="*/ 1876825 w 1876825"/>
                      <a:gd name="connsiteY1" fmla="*/ 0 h 1527264"/>
                      <a:gd name="connsiteX2" fmla="*/ 1876825 w 1876825"/>
                      <a:gd name="connsiteY2" fmla="*/ 1527264 h 1527264"/>
                      <a:gd name="connsiteX3" fmla="*/ 0 w 1876825"/>
                      <a:gd name="connsiteY3" fmla="*/ 1527264 h 1527264"/>
                      <a:gd name="connsiteX4" fmla="*/ 0 w 1876825"/>
                      <a:gd name="connsiteY4" fmla="*/ 0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57920 w 1934745"/>
                      <a:gd name="connsiteY3" fmla="*/ 1527264 h 1527264"/>
                      <a:gd name="connsiteX4" fmla="*/ 0 w 1934745"/>
                      <a:gd name="connsiteY4" fmla="*/ 98959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35232 w 1934745"/>
                      <a:gd name="connsiteY3" fmla="*/ 1331787 h 1527264"/>
                      <a:gd name="connsiteX4" fmla="*/ 0 w 1934745"/>
                      <a:gd name="connsiteY4" fmla="*/ 98959 h 1527264"/>
                      <a:gd name="connsiteX0" fmla="*/ 0 w 1949519"/>
                      <a:gd name="connsiteY0" fmla="*/ 81622 h 1527264"/>
                      <a:gd name="connsiteX1" fmla="*/ 1949519 w 1949519"/>
                      <a:gd name="connsiteY1" fmla="*/ 0 h 1527264"/>
                      <a:gd name="connsiteX2" fmla="*/ 1949519 w 1949519"/>
                      <a:gd name="connsiteY2" fmla="*/ 1527264 h 1527264"/>
                      <a:gd name="connsiteX3" fmla="*/ 50006 w 1949519"/>
                      <a:gd name="connsiteY3" fmla="*/ 1331787 h 1527264"/>
                      <a:gd name="connsiteX4" fmla="*/ 0 w 1949519"/>
                      <a:gd name="connsiteY4" fmla="*/ 81622 h 1527264"/>
                      <a:gd name="connsiteX0" fmla="*/ 0 w 1949519"/>
                      <a:gd name="connsiteY0" fmla="*/ 0 h 1445642"/>
                      <a:gd name="connsiteX1" fmla="*/ 1831948 w 1949519"/>
                      <a:gd name="connsiteY1" fmla="*/ 212883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949519"/>
                      <a:gd name="connsiteY0" fmla="*/ 0 h 1445642"/>
                      <a:gd name="connsiteX1" fmla="*/ 1829340 w 1949519"/>
                      <a:gd name="connsiteY1" fmla="*/ 190099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45406 w 1875995"/>
                      <a:gd name="connsiteY1" fmla="*/ 205104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995" h="1462792">
                        <a:moveTo>
                          <a:pt x="0" y="0"/>
                        </a:moveTo>
                        <a:lnTo>
                          <a:pt x="1845406" y="205104"/>
                        </a:lnTo>
                        <a:lnTo>
                          <a:pt x="1875995" y="1462792"/>
                        </a:lnTo>
                        <a:lnTo>
                          <a:pt x="50006" y="12501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202">
            <a:extLst>
              <a:ext uri="{FF2B5EF4-FFF2-40B4-BE49-F238E27FC236}">
                <a16:creationId xmlns:a16="http://schemas.microsoft.com/office/drawing/2014/main" id="{8412C698-19CA-4247-A01B-50C813FDD792}"/>
              </a:ext>
            </a:extLst>
          </p:cNvPr>
          <p:cNvSpPr/>
          <p:nvPr/>
        </p:nvSpPr>
        <p:spPr>
          <a:xfrm rot="19859559">
            <a:off x="3156975" y="5386490"/>
            <a:ext cx="3814962" cy="3580015"/>
          </a:xfrm>
          <a:custGeom>
            <a:avLst/>
            <a:gdLst>
              <a:gd name="connsiteX0" fmla="*/ 0 w 3814962"/>
              <a:gd name="connsiteY0" fmla="*/ 0 h 3580015"/>
              <a:gd name="connsiteX1" fmla="*/ 461053 w 3814962"/>
              <a:gd name="connsiteY1" fmla="*/ 61670 h 3580015"/>
              <a:gd name="connsiteX2" fmla="*/ 1034689 w 3814962"/>
              <a:gd name="connsiteY2" fmla="*/ 138400 h 3580015"/>
              <a:gd name="connsiteX3" fmla="*/ 1495742 w 3814962"/>
              <a:gd name="connsiteY3" fmla="*/ 200070 h 3580015"/>
              <a:gd name="connsiteX4" fmla="*/ 1919267 w 3814962"/>
              <a:gd name="connsiteY4" fmla="*/ 256721 h 3580015"/>
              <a:gd name="connsiteX5" fmla="*/ 2342793 w 3814962"/>
              <a:gd name="connsiteY5" fmla="*/ 313371 h 3580015"/>
              <a:gd name="connsiteX6" fmla="*/ 2953956 w 3814962"/>
              <a:gd name="connsiteY6" fmla="*/ 395121 h 3580015"/>
              <a:gd name="connsiteX7" fmla="*/ 3752757 w 3814962"/>
              <a:gd name="connsiteY7" fmla="*/ 501968 h 3580015"/>
              <a:gd name="connsiteX8" fmla="*/ 3764369 w 3814962"/>
              <a:gd name="connsiteY8" fmla="*/ 1076537 h 3580015"/>
              <a:gd name="connsiteX9" fmla="*/ 3775980 w 3814962"/>
              <a:gd name="connsiteY9" fmla="*/ 1651105 h 3580015"/>
              <a:gd name="connsiteX10" fmla="*/ 3787592 w 3814962"/>
              <a:gd name="connsiteY10" fmla="*/ 2225674 h 3580015"/>
              <a:gd name="connsiteX11" fmla="*/ 3796715 w 3814962"/>
              <a:gd name="connsiteY11" fmla="*/ 2677121 h 3580015"/>
              <a:gd name="connsiteX12" fmla="*/ 3805839 w 3814962"/>
              <a:gd name="connsiteY12" fmla="*/ 3128567 h 3580015"/>
              <a:gd name="connsiteX13" fmla="*/ 3814962 w 3814962"/>
              <a:gd name="connsiteY13" fmla="*/ 3580014 h 3580015"/>
              <a:gd name="connsiteX14" fmla="*/ 3210229 w 3814962"/>
              <a:gd name="connsiteY14" fmla="*/ 3495266 h 3580015"/>
              <a:gd name="connsiteX15" fmla="*/ 2716894 w 3814962"/>
              <a:gd name="connsiteY15" fmla="*/ 3426130 h 3580015"/>
              <a:gd name="connsiteX16" fmla="*/ 2186427 w 3814962"/>
              <a:gd name="connsiteY16" fmla="*/ 3351790 h 3580015"/>
              <a:gd name="connsiteX17" fmla="*/ 1618827 w 3814962"/>
              <a:gd name="connsiteY17" fmla="*/ 3272246 h 3580015"/>
              <a:gd name="connsiteX18" fmla="*/ 1014094 w 3814962"/>
              <a:gd name="connsiteY18" fmla="*/ 3187499 h 3580015"/>
              <a:gd name="connsiteX19" fmla="*/ 557892 w 3814962"/>
              <a:gd name="connsiteY19" fmla="*/ 3123566 h 3580015"/>
              <a:gd name="connsiteX20" fmla="*/ 101690 w 3814962"/>
              <a:gd name="connsiteY20" fmla="*/ 3059634 h 3580015"/>
              <a:gd name="connsiteX21" fmla="*/ 86775 w 3814962"/>
              <a:gd name="connsiteY21" fmla="*/ 2610888 h 3580015"/>
              <a:gd name="connsiteX22" fmla="*/ 68810 w 3814962"/>
              <a:gd name="connsiteY22" fmla="*/ 2070352 h 3580015"/>
              <a:gd name="connsiteX23" fmla="*/ 52879 w 3814962"/>
              <a:gd name="connsiteY23" fmla="*/ 1591010 h 3580015"/>
              <a:gd name="connsiteX24" fmla="*/ 34914 w 3814962"/>
              <a:gd name="connsiteY24" fmla="*/ 1050474 h 3580015"/>
              <a:gd name="connsiteX25" fmla="*/ 21016 w 3814962"/>
              <a:gd name="connsiteY25" fmla="*/ 632324 h 3580015"/>
              <a:gd name="connsiteX26" fmla="*/ 0 w 3814962"/>
              <a:gd name="connsiteY26" fmla="*/ 0 h 3580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814962" h="3580015" extrusionOk="0">
                <a:moveTo>
                  <a:pt x="0" y="0"/>
                </a:moveTo>
                <a:cubicBezTo>
                  <a:pt x="220531" y="6372"/>
                  <a:pt x="230882" y="38403"/>
                  <a:pt x="461053" y="61670"/>
                </a:cubicBezTo>
                <a:cubicBezTo>
                  <a:pt x="691224" y="84938"/>
                  <a:pt x="875172" y="155317"/>
                  <a:pt x="1034689" y="138400"/>
                </a:cubicBezTo>
                <a:cubicBezTo>
                  <a:pt x="1194206" y="121483"/>
                  <a:pt x="1344742" y="194848"/>
                  <a:pt x="1495742" y="200070"/>
                </a:cubicBezTo>
                <a:cubicBezTo>
                  <a:pt x="1646742" y="205293"/>
                  <a:pt x="1825571" y="284952"/>
                  <a:pt x="1919267" y="256721"/>
                </a:cubicBezTo>
                <a:cubicBezTo>
                  <a:pt x="2012963" y="228490"/>
                  <a:pt x="2236974" y="321900"/>
                  <a:pt x="2342793" y="313371"/>
                </a:cubicBezTo>
                <a:cubicBezTo>
                  <a:pt x="2448612" y="304843"/>
                  <a:pt x="2705186" y="417987"/>
                  <a:pt x="2953956" y="395121"/>
                </a:cubicBezTo>
                <a:cubicBezTo>
                  <a:pt x="3202725" y="372254"/>
                  <a:pt x="3409241" y="474671"/>
                  <a:pt x="3752757" y="501968"/>
                </a:cubicBezTo>
                <a:cubicBezTo>
                  <a:pt x="3792807" y="739655"/>
                  <a:pt x="3735457" y="868981"/>
                  <a:pt x="3764369" y="1076537"/>
                </a:cubicBezTo>
                <a:cubicBezTo>
                  <a:pt x="3793281" y="1284093"/>
                  <a:pt x="3715907" y="1521014"/>
                  <a:pt x="3775980" y="1651105"/>
                </a:cubicBezTo>
                <a:cubicBezTo>
                  <a:pt x="3836053" y="1781196"/>
                  <a:pt x="3730654" y="2072693"/>
                  <a:pt x="3787592" y="2225674"/>
                </a:cubicBezTo>
                <a:cubicBezTo>
                  <a:pt x="3844530" y="2378655"/>
                  <a:pt x="3743582" y="2513354"/>
                  <a:pt x="3796715" y="2677121"/>
                </a:cubicBezTo>
                <a:cubicBezTo>
                  <a:pt x="3849849" y="2840888"/>
                  <a:pt x="3752666" y="2972369"/>
                  <a:pt x="3805839" y="3128567"/>
                </a:cubicBezTo>
                <a:cubicBezTo>
                  <a:pt x="3859011" y="3284765"/>
                  <a:pt x="3810246" y="3463135"/>
                  <a:pt x="3814962" y="3580014"/>
                </a:cubicBezTo>
                <a:cubicBezTo>
                  <a:pt x="3664877" y="3595202"/>
                  <a:pt x="3403637" y="3459749"/>
                  <a:pt x="3210229" y="3495266"/>
                </a:cubicBezTo>
                <a:cubicBezTo>
                  <a:pt x="3016821" y="3530783"/>
                  <a:pt x="2893656" y="3397765"/>
                  <a:pt x="2716894" y="3426130"/>
                </a:cubicBezTo>
                <a:cubicBezTo>
                  <a:pt x="2540132" y="3454495"/>
                  <a:pt x="2439592" y="3348710"/>
                  <a:pt x="2186427" y="3351790"/>
                </a:cubicBezTo>
                <a:cubicBezTo>
                  <a:pt x="1933262" y="3354870"/>
                  <a:pt x="1904923" y="3246338"/>
                  <a:pt x="1618827" y="3272246"/>
                </a:cubicBezTo>
                <a:cubicBezTo>
                  <a:pt x="1332731" y="3298154"/>
                  <a:pt x="1164590" y="3205930"/>
                  <a:pt x="1014094" y="3187499"/>
                </a:cubicBezTo>
                <a:cubicBezTo>
                  <a:pt x="863598" y="3169067"/>
                  <a:pt x="699909" y="3112892"/>
                  <a:pt x="557892" y="3123566"/>
                </a:cubicBezTo>
                <a:cubicBezTo>
                  <a:pt x="415875" y="3134241"/>
                  <a:pt x="277340" y="3058645"/>
                  <a:pt x="101690" y="3059634"/>
                </a:cubicBezTo>
                <a:cubicBezTo>
                  <a:pt x="58254" y="2923641"/>
                  <a:pt x="142376" y="2800490"/>
                  <a:pt x="86775" y="2610888"/>
                </a:cubicBezTo>
                <a:cubicBezTo>
                  <a:pt x="31175" y="2421286"/>
                  <a:pt x="95129" y="2200259"/>
                  <a:pt x="68810" y="2070352"/>
                </a:cubicBezTo>
                <a:cubicBezTo>
                  <a:pt x="42492" y="1940445"/>
                  <a:pt x="89402" y="1703308"/>
                  <a:pt x="52879" y="1591010"/>
                </a:cubicBezTo>
                <a:cubicBezTo>
                  <a:pt x="16356" y="1478712"/>
                  <a:pt x="103209" y="1261801"/>
                  <a:pt x="34914" y="1050474"/>
                </a:cubicBezTo>
                <a:cubicBezTo>
                  <a:pt x="-33382" y="839147"/>
                  <a:pt x="53846" y="799032"/>
                  <a:pt x="21016" y="632324"/>
                </a:cubicBezTo>
                <a:cubicBezTo>
                  <a:pt x="-11814" y="465616"/>
                  <a:pt x="19564" y="208122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3386140594">
                  <a:custGeom>
                    <a:avLst/>
                    <a:gdLst>
                      <a:gd name="connsiteX0" fmla="*/ 0 w 1876825"/>
                      <a:gd name="connsiteY0" fmla="*/ 0 h 1527264"/>
                      <a:gd name="connsiteX1" fmla="*/ 1876825 w 1876825"/>
                      <a:gd name="connsiteY1" fmla="*/ 0 h 1527264"/>
                      <a:gd name="connsiteX2" fmla="*/ 1876825 w 1876825"/>
                      <a:gd name="connsiteY2" fmla="*/ 1527264 h 1527264"/>
                      <a:gd name="connsiteX3" fmla="*/ 0 w 1876825"/>
                      <a:gd name="connsiteY3" fmla="*/ 1527264 h 1527264"/>
                      <a:gd name="connsiteX4" fmla="*/ 0 w 1876825"/>
                      <a:gd name="connsiteY4" fmla="*/ 0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57920 w 1934745"/>
                      <a:gd name="connsiteY3" fmla="*/ 1527264 h 1527264"/>
                      <a:gd name="connsiteX4" fmla="*/ 0 w 1934745"/>
                      <a:gd name="connsiteY4" fmla="*/ 98959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35232 w 1934745"/>
                      <a:gd name="connsiteY3" fmla="*/ 1331787 h 1527264"/>
                      <a:gd name="connsiteX4" fmla="*/ 0 w 1934745"/>
                      <a:gd name="connsiteY4" fmla="*/ 98959 h 1527264"/>
                      <a:gd name="connsiteX0" fmla="*/ 0 w 1949519"/>
                      <a:gd name="connsiteY0" fmla="*/ 81622 h 1527264"/>
                      <a:gd name="connsiteX1" fmla="*/ 1949519 w 1949519"/>
                      <a:gd name="connsiteY1" fmla="*/ 0 h 1527264"/>
                      <a:gd name="connsiteX2" fmla="*/ 1949519 w 1949519"/>
                      <a:gd name="connsiteY2" fmla="*/ 1527264 h 1527264"/>
                      <a:gd name="connsiteX3" fmla="*/ 50006 w 1949519"/>
                      <a:gd name="connsiteY3" fmla="*/ 1331787 h 1527264"/>
                      <a:gd name="connsiteX4" fmla="*/ 0 w 1949519"/>
                      <a:gd name="connsiteY4" fmla="*/ 81622 h 1527264"/>
                      <a:gd name="connsiteX0" fmla="*/ 0 w 1949519"/>
                      <a:gd name="connsiteY0" fmla="*/ 0 h 1445642"/>
                      <a:gd name="connsiteX1" fmla="*/ 1831948 w 1949519"/>
                      <a:gd name="connsiteY1" fmla="*/ 212883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949519"/>
                      <a:gd name="connsiteY0" fmla="*/ 0 h 1445642"/>
                      <a:gd name="connsiteX1" fmla="*/ 1829340 w 1949519"/>
                      <a:gd name="connsiteY1" fmla="*/ 190099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45406 w 1875995"/>
                      <a:gd name="connsiteY1" fmla="*/ 205104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995" h="1462792">
                        <a:moveTo>
                          <a:pt x="0" y="0"/>
                        </a:moveTo>
                        <a:lnTo>
                          <a:pt x="1845406" y="205104"/>
                        </a:lnTo>
                        <a:lnTo>
                          <a:pt x="1875995" y="1462792"/>
                        </a:lnTo>
                        <a:lnTo>
                          <a:pt x="50006" y="12501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Rectangle 202">
            <a:extLst>
              <a:ext uri="{FF2B5EF4-FFF2-40B4-BE49-F238E27FC236}">
                <a16:creationId xmlns:a16="http://schemas.microsoft.com/office/drawing/2014/main" id="{3B901DFB-6225-4F4B-91BF-E5DF8C50F7EC}"/>
              </a:ext>
            </a:extLst>
          </p:cNvPr>
          <p:cNvSpPr/>
          <p:nvPr/>
        </p:nvSpPr>
        <p:spPr>
          <a:xfrm rot="19859559">
            <a:off x="8414668" y="1303772"/>
            <a:ext cx="1953900" cy="1527626"/>
          </a:xfrm>
          <a:custGeom>
            <a:avLst/>
            <a:gdLst>
              <a:gd name="connsiteX0" fmla="*/ 0 w 1953900"/>
              <a:gd name="connsiteY0" fmla="*/ 0 h 1527626"/>
              <a:gd name="connsiteX1" fmla="*/ 442069 w 1953900"/>
              <a:gd name="connsiteY1" fmla="*/ 49265 h 1527626"/>
              <a:gd name="connsiteX2" fmla="*/ 941800 w 1953900"/>
              <a:gd name="connsiteY2" fmla="*/ 104955 h 1527626"/>
              <a:gd name="connsiteX3" fmla="*/ 1383869 w 1953900"/>
              <a:gd name="connsiteY3" fmla="*/ 154220 h 1527626"/>
              <a:gd name="connsiteX4" fmla="*/ 1922040 w 1953900"/>
              <a:gd name="connsiteY4" fmla="*/ 214194 h 1527626"/>
              <a:gd name="connsiteX5" fmla="*/ 1931704 w 1953900"/>
              <a:gd name="connsiteY5" fmla="*/ 612602 h 1527626"/>
              <a:gd name="connsiteX6" fmla="*/ 1942006 w 1953900"/>
              <a:gd name="connsiteY6" fmla="*/ 1037278 h 1527626"/>
              <a:gd name="connsiteX7" fmla="*/ 1953900 w 1953900"/>
              <a:gd name="connsiteY7" fmla="*/ 1527626 h 1527626"/>
              <a:gd name="connsiteX8" fmla="*/ 1459427 w 1953900"/>
              <a:gd name="connsiteY8" fmla="*/ 1469892 h 1527626"/>
              <a:gd name="connsiteX9" fmla="*/ 945936 w 1953900"/>
              <a:gd name="connsiteY9" fmla="*/ 1409938 h 1527626"/>
              <a:gd name="connsiteX10" fmla="*/ 508518 w 1953900"/>
              <a:gd name="connsiteY10" fmla="*/ 1358866 h 1527626"/>
              <a:gd name="connsiteX11" fmla="*/ 52082 w 1953900"/>
              <a:gd name="connsiteY11" fmla="*/ 1305574 h 1527626"/>
              <a:gd name="connsiteX12" fmla="*/ 36284 w 1953900"/>
              <a:gd name="connsiteY12" fmla="*/ 909550 h 1527626"/>
              <a:gd name="connsiteX13" fmla="*/ 19965 w 1953900"/>
              <a:gd name="connsiteY13" fmla="*/ 500470 h 1527626"/>
              <a:gd name="connsiteX14" fmla="*/ 0 w 1953900"/>
              <a:gd name="connsiteY14" fmla="*/ 0 h 152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3900" h="1527626" extrusionOk="0">
                <a:moveTo>
                  <a:pt x="0" y="0"/>
                </a:moveTo>
                <a:cubicBezTo>
                  <a:pt x="134889" y="-27721"/>
                  <a:pt x="265518" y="53850"/>
                  <a:pt x="442069" y="49265"/>
                </a:cubicBezTo>
                <a:cubicBezTo>
                  <a:pt x="618620" y="44680"/>
                  <a:pt x="700355" y="122585"/>
                  <a:pt x="941800" y="104955"/>
                </a:cubicBezTo>
                <a:cubicBezTo>
                  <a:pt x="1183245" y="87325"/>
                  <a:pt x="1188731" y="137897"/>
                  <a:pt x="1383869" y="154220"/>
                </a:cubicBezTo>
                <a:cubicBezTo>
                  <a:pt x="1579008" y="170543"/>
                  <a:pt x="1662908" y="239351"/>
                  <a:pt x="1922040" y="214194"/>
                </a:cubicBezTo>
                <a:cubicBezTo>
                  <a:pt x="1945945" y="380337"/>
                  <a:pt x="1904581" y="460722"/>
                  <a:pt x="1931704" y="612602"/>
                </a:cubicBezTo>
                <a:cubicBezTo>
                  <a:pt x="1958827" y="764482"/>
                  <a:pt x="1892575" y="859790"/>
                  <a:pt x="1942006" y="1037278"/>
                </a:cubicBezTo>
                <a:cubicBezTo>
                  <a:pt x="1991437" y="1214766"/>
                  <a:pt x="1898445" y="1413827"/>
                  <a:pt x="1953900" y="1527626"/>
                </a:cubicBezTo>
                <a:cubicBezTo>
                  <a:pt x="1764681" y="1552155"/>
                  <a:pt x="1653391" y="1443622"/>
                  <a:pt x="1459427" y="1469892"/>
                </a:cubicBezTo>
                <a:cubicBezTo>
                  <a:pt x="1265463" y="1496162"/>
                  <a:pt x="1120656" y="1404079"/>
                  <a:pt x="945936" y="1409938"/>
                </a:cubicBezTo>
                <a:cubicBezTo>
                  <a:pt x="771216" y="1415797"/>
                  <a:pt x="724112" y="1348014"/>
                  <a:pt x="508518" y="1358866"/>
                </a:cubicBezTo>
                <a:cubicBezTo>
                  <a:pt x="292924" y="1369719"/>
                  <a:pt x="225734" y="1319442"/>
                  <a:pt x="52082" y="1305574"/>
                </a:cubicBezTo>
                <a:cubicBezTo>
                  <a:pt x="32673" y="1181978"/>
                  <a:pt x="86602" y="1082851"/>
                  <a:pt x="36284" y="909550"/>
                </a:cubicBezTo>
                <a:cubicBezTo>
                  <a:pt x="-14034" y="736249"/>
                  <a:pt x="40058" y="594956"/>
                  <a:pt x="19965" y="500470"/>
                </a:cubicBezTo>
                <a:cubicBezTo>
                  <a:pt x="-128" y="405984"/>
                  <a:pt x="50026" y="213544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3386140594">
                  <a:custGeom>
                    <a:avLst/>
                    <a:gdLst>
                      <a:gd name="connsiteX0" fmla="*/ 0 w 1876825"/>
                      <a:gd name="connsiteY0" fmla="*/ 0 h 1527264"/>
                      <a:gd name="connsiteX1" fmla="*/ 1876825 w 1876825"/>
                      <a:gd name="connsiteY1" fmla="*/ 0 h 1527264"/>
                      <a:gd name="connsiteX2" fmla="*/ 1876825 w 1876825"/>
                      <a:gd name="connsiteY2" fmla="*/ 1527264 h 1527264"/>
                      <a:gd name="connsiteX3" fmla="*/ 0 w 1876825"/>
                      <a:gd name="connsiteY3" fmla="*/ 1527264 h 1527264"/>
                      <a:gd name="connsiteX4" fmla="*/ 0 w 1876825"/>
                      <a:gd name="connsiteY4" fmla="*/ 0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57920 w 1934745"/>
                      <a:gd name="connsiteY3" fmla="*/ 1527264 h 1527264"/>
                      <a:gd name="connsiteX4" fmla="*/ 0 w 1934745"/>
                      <a:gd name="connsiteY4" fmla="*/ 98959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35232 w 1934745"/>
                      <a:gd name="connsiteY3" fmla="*/ 1331787 h 1527264"/>
                      <a:gd name="connsiteX4" fmla="*/ 0 w 1934745"/>
                      <a:gd name="connsiteY4" fmla="*/ 98959 h 1527264"/>
                      <a:gd name="connsiteX0" fmla="*/ 0 w 1949519"/>
                      <a:gd name="connsiteY0" fmla="*/ 81622 h 1527264"/>
                      <a:gd name="connsiteX1" fmla="*/ 1949519 w 1949519"/>
                      <a:gd name="connsiteY1" fmla="*/ 0 h 1527264"/>
                      <a:gd name="connsiteX2" fmla="*/ 1949519 w 1949519"/>
                      <a:gd name="connsiteY2" fmla="*/ 1527264 h 1527264"/>
                      <a:gd name="connsiteX3" fmla="*/ 50006 w 1949519"/>
                      <a:gd name="connsiteY3" fmla="*/ 1331787 h 1527264"/>
                      <a:gd name="connsiteX4" fmla="*/ 0 w 1949519"/>
                      <a:gd name="connsiteY4" fmla="*/ 81622 h 1527264"/>
                      <a:gd name="connsiteX0" fmla="*/ 0 w 1949519"/>
                      <a:gd name="connsiteY0" fmla="*/ 0 h 1445642"/>
                      <a:gd name="connsiteX1" fmla="*/ 1831948 w 1949519"/>
                      <a:gd name="connsiteY1" fmla="*/ 212883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949519"/>
                      <a:gd name="connsiteY0" fmla="*/ 0 h 1445642"/>
                      <a:gd name="connsiteX1" fmla="*/ 1829340 w 1949519"/>
                      <a:gd name="connsiteY1" fmla="*/ 190099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45406 w 1875995"/>
                      <a:gd name="connsiteY1" fmla="*/ 205104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995" h="1462792">
                        <a:moveTo>
                          <a:pt x="0" y="0"/>
                        </a:moveTo>
                        <a:lnTo>
                          <a:pt x="1845406" y="205104"/>
                        </a:lnTo>
                        <a:lnTo>
                          <a:pt x="1875995" y="1462792"/>
                        </a:lnTo>
                        <a:lnTo>
                          <a:pt x="50006" y="12501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202">
            <a:extLst>
              <a:ext uri="{FF2B5EF4-FFF2-40B4-BE49-F238E27FC236}">
                <a16:creationId xmlns:a16="http://schemas.microsoft.com/office/drawing/2014/main" id="{69FDD444-2A49-4AF5-AE6F-2F1E254C202F}"/>
              </a:ext>
            </a:extLst>
          </p:cNvPr>
          <p:cNvSpPr/>
          <p:nvPr/>
        </p:nvSpPr>
        <p:spPr>
          <a:xfrm rot="19949963">
            <a:off x="976834" y="634904"/>
            <a:ext cx="1287731" cy="543733"/>
          </a:xfrm>
          <a:custGeom>
            <a:avLst/>
            <a:gdLst>
              <a:gd name="connsiteX0" fmla="*/ 0 w 1287731"/>
              <a:gd name="connsiteY0" fmla="*/ 0 h 543733"/>
              <a:gd name="connsiteX1" fmla="*/ 396910 w 1287731"/>
              <a:gd name="connsiteY1" fmla="*/ 23888 h 543733"/>
              <a:gd name="connsiteX2" fmla="*/ 831821 w 1287731"/>
              <a:gd name="connsiteY2" fmla="*/ 50064 h 543733"/>
              <a:gd name="connsiteX3" fmla="*/ 1266733 w 1287731"/>
              <a:gd name="connsiteY3" fmla="*/ 76239 h 543733"/>
              <a:gd name="connsiteX4" fmla="*/ 1287731 w 1287731"/>
              <a:gd name="connsiteY4" fmla="*/ 543733 h 543733"/>
              <a:gd name="connsiteX5" fmla="*/ 857395 w 1287731"/>
              <a:gd name="connsiteY5" fmla="*/ 516597 h 543733"/>
              <a:gd name="connsiteX6" fmla="*/ 464661 w 1287731"/>
              <a:gd name="connsiteY6" fmla="*/ 491833 h 543733"/>
              <a:gd name="connsiteX7" fmla="*/ 34325 w 1287731"/>
              <a:gd name="connsiteY7" fmla="*/ 464697 h 543733"/>
              <a:gd name="connsiteX8" fmla="*/ 0 w 1287731"/>
              <a:gd name="connsiteY8" fmla="*/ 0 h 54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731" h="543733" extrusionOk="0">
                <a:moveTo>
                  <a:pt x="0" y="0"/>
                </a:moveTo>
                <a:cubicBezTo>
                  <a:pt x="117673" y="-24819"/>
                  <a:pt x="273107" y="44751"/>
                  <a:pt x="396910" y="23888"/>
                </a:cubicBezTo>
                <a:cubicBezTo>
                  <a:pt x="520713" y="3025"/>
                  <a:pt x="625016" y="87342"/>
                  <a:pt x="831821" y="50064"/>
                </a:cubicBezTo>
                <a:cubicBezTo>
                  <a:pt x="1038626" y="12786"/>
                  <a:pt x="1062829" y="95575"/>
                  <a:pt x="1266733" y="76239"/>
                </a:cubicBezTo>
                <a:cubicBezTo>
                  <a:pt x="1305890" y="291196"/>
                  <a:pt x="1256186" y="425442"/>
                  <a:pt x="1287731" y="543733"/>
                </a:cubicBezTo>
                <a:cubicBezTo>
                  <a:pt x="1096272" y="578127"/>
                  <a:pt x="956956" y="503597"/>
                  <a:pt x="857395" y="516597"/>
                </a:cubicBezTo>
                <a:cubicBezTo>
                  <a:pt x="757834" y="529598"/>
                  <a:pt x="569988" y="469807"/>
                  <a:pt x="464661" y="491833"/>
                </a:cubicBezTo>
                <a:cubicBezTo>
                  <a:pt x="359334" y="513858"/>
                  <a:pt x="192444" y="426554"/>
                  <a:pt x="34325" y="464697"/>
                </a:cubicBezTo>
                <a:cubicBezTo>
                  <a:pt x="-18503" y="330249"/>
                  <a:pt x="23751" y="157483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3386140594">
                  <a:custGeom>
                    <a:avLst/>
                    <a:gdLst>
                      <a:gd name="connsiteX0" fmla="*/ 0 w 1876825"/>
                      <a:gd name="connsiteY0" fmla="*/ 0 h 1527264"/>
                      <a:gd name="connsiteX1" fmla="*/ 1876825 w 1876825"/>
                      <a:gd name="connsiteY1" fmla="*/ 0 h 1527264"/>
                      <a:gd name="connsiteX2" fmla="*/ 1876825 w 1876825"/>
                      <a:gd name="connsiteY2" fmla="*/ 1527264 h 1527264"/>
                      <a:gd name="connsiteX3" fmla="*/ 0 w 1876825"/>
                      <a:gd name="connsiteY3" fmla="*/ 1527264 h 1527264"/>
                      <a:gd name="connsiteX4" fmla="*/ 0 w 1876825"/>
                      <a:gd name="connsiteY4" fmla="*/ 0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57920 w 1934745"/>
                      <a:gd name="connsiteY3" fmla="*/ 1527264 h 1527264"/>
                      <a:gd name="connsiteX4" fmla="*/ 0 w 1934745"/>
                      <a:gd name="connsiteY4" fmla="*/ 98959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35232 w 1934745"/>
                      <a:gd name="connsiteY3" fmla="*/ 1331787 h 1527264"/>
                      <a:gd name="connsiteX4" fmla="*/ 0 w 1934745"/>
                      <a:gd name="connsiteY4" fmla="*/ 98959 h 1527264"/>
                      <a:gd name="connsiteX0" fmla="*/ 0 w 1949519"/>
                      <a:gd name="connsiteY0" fmla="*/ 81622 h 1527264"/>
                      <a:gd name="connsiteX1" fmla="*/ 1949519 w 1949519"/>
                      <a:gd name="connsiteY1" fmla="*/ 0 h 1527264"/>
                      <a:gd name="connsiteX2" fmla="*/ 1949519 w 1949519"/>
                      <a:gd name="connsiteY2" fmla="*/ 1527264 h 1527264"/>
                      <a:gd name="connsiteX3" fmla="*/ 50006 w 1949519"/>
                      <a:gd name="connsiteY3" fmla="*/ 1331787 h 1527264"/>
                      <a:gd name="connsiteX4" fmla="*/ 0 w 1949519"/>
                      <a:gd name="connsiteY4" fmla="*/ 81622 h 1527264"/>
                      <a:gd name="connsiteX0" fmla="*/ 0 w 1949519"/>
                      <a:gd name="connsiteY0" fmla="*/ 0 h 1445642"/>
                      <a:gd name="connsiteX1" fmla="*/ 1831948 w 1949519"/>
                      <a:gd name="connsiteY1" fmla="*/ 212883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949519"/>
                      <a:gd name="connsiteY0" fmla="*/ 0 h 1445642"/>
                      <a:gd name="connsiteX1" fmla="*/ 1829340 w 1949519"/>
                      <a:gd name="connsiteY1" fmla="*/ 190099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45406 w 1875995"/>
                      <a:gd name="connsiteY1" fmla="*/ 205104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995" h="1462792">
                        <a:moveTo>
                          <a:pt x="0" y="0"/>
                        </a:moveTo>
                        <a:lnTo>
                          <a:pt x="1845406" y="205104"/>
                        </a:lnTo>
                        <a:lnTo>
                          <a:pt x="1875995" y="1462792"/>
                        </a:lnTo>
                        <a:lnTo>
                          <a:pt x="50006" y="12501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</a:t>
            </a:r>
            <a:endParaRPr lang="en-GB" sz="2000" b="1" dirty="0"/>
          </a:p>
        </p:txBody>
      </p:sp>
      <p:sp>
        <p:nvSpPr>
          <p:cNvPr id="186" name="Rectangle 202">
            <a:extLst>
              <a:ext uri="{FF2B5EF4-FFF2-40B4-BE49-F238E27FC236}">
                <a16:creationId xmlns:a16="http://schemas.microsoft.com/office/drawing/2014/main" id="{BE8220FA-62E2-45B0-96A9-EE4A4F5AB037}"/>
              </a:ext>
            </a:extLst>
          </p:cNvPr>
          <p:cNvSpPr/>
          <p:nvPr/>
        </p:nvSpPr>
        <p:spPr>
          <a:xfrm rot="19949963">
            <a:off x="8189583" y="853679"/>
            <a:ext cx="1287731" cy="543733"/>
          </a:xfrm>
          <a:custGeom>
            <a:avLst/>
            <a:gdLst>
              <a:gd name="connsiteX0" fmla="*/ 0 w 1287731"/>
              <a:gd name="connsiteY0" fmla="*/ 0 h 543733"/>
              <a:gd name="connsiteX1" fmla="*/ 396910 w 1287731"/>
              <a:gd name="connsiteY1" fmla="*/ 23888 h 543733"/>
              <a:gd name="connsiteX2" fmla="*/ 831821 w 1287731"/>
              <a:gd name="connsiteY2" fmla="*/ 50064 h 543733"/>
              <a:gd name="connsiteX3" fmla="*/ 1266733 w 1287731"/>
              <a:gd name="connsiteY3" fmla="*/ 76239 h 543733"/>
              <a:gd name="connsiteX4" fmla="*/ 1287731 w 1287731"/>
              <a:gd name="connsiteY4" fmla="*/ 543733 h 543733"/>
              <a:gd name="connsiteX5" fmla="*/ 857395 w 1287731"/>
              <a:gd name="connsiteY5" fmla="*/ 516597 h 543733"/>
              <a:gd name="connsiteX6" fmla="*/ 464661 w 1287731"/>
              <a:gd name="connsiteY6" fmla="*/ 491833 h 543733"/>
              <a:gd name="connsiteX7" fmla="*/ 34325 w 1287731"/>
              <a:gd name="connsiteY7" fmla="*/ 464697 h 543733"/>
              <a:gd name="connsiteX8" fmla="*/ 0 w 1287731"/>
              <a:gd name="connsiteY8" fmla="*/ 0 h 54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731" h="543733" extrusionOk="0">
                <a:moveTo>
                  <a:pt x="0" y="0"/>
                </a:moveTo>
                <a:cubicBezTo>
                  <a:pt x="117673" y="-24819"/>
                  <a:pt x="273107" y="44751"/>
                  <a:pt x="396910" y="23888"/>
                </a:cubicBezTo>
                <a:cubicBezTo>
                  <a:pt x="520713" y="3025"/>
                  <a:pt x="625016" y="87342"/>
                  <a:pt x="831821" y="50064"/>
                </a:cubicBezTo>
                <a:cubicBezTo>
                  <a:pt x="1038626" y="12786"/>
                  <a:pt x="1062829" y="95575"/>
                  <a:pt x="1266733" y="76239"/>
                </a:cubicBezTo>
                <a:cubicBezTo>
                  <a:pt x="1305890" y="291196"/>
                  <a:pt x="1256186" y="425442"/>
                  <a:pt x="1287731" y="543733"/>
                </a:cubicBezTo>
                <a:cubicBezTo>
                  <a:pt x="1096272" y="578127"/>
                  <a:pt x="956956" y="503597"/>
                  <a:pt x="857395" y="516597"/>
                </a:cubicBezTo>
                <a:cubicBezTo>
                  <a:pt x="757834" y="529598"/>
                  <a:pt x="569988" y="469807"/>
                  <a:pt x="464661" y="491833"/>
                </a:cubicBezTo>
                <a:cubicBezTo>
                  <a:pt x="359334" y="513858"/>
                  <a:pt x="192444" y="426554"/>
                  <a:pt x="34325" y="464697"/>
                </a:cubicBezTo>
                <a:cubicBezTo>
                  <a:pt x="-18503" y="330249"/>
                  <a:pt x="23751" y="157483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3386140594">
                  <a:custGeom>
                    <a:avLst/>
                    <a:gdLst>
                      <a:gd name="connsiteX0" fmla="*/ 0 w 1876825"/>
                      <a:gd name="connsiteY0" fmla="*/ 0 h 1527264"/>
                      <a:gd name="connsiteX1" fmla="*/ 1876825 w 1876825"/>
                      <a:gd name="connsiteY1" fmla="*/ 0 h 1527264"/>
                      <a:gd name="connsiteX2" fmla="*/ 1876825 w 1876825"/>
                      <a:gd name="connsiteY2" fmla="*/ 1527264 h 1527264"/>
                      <a:gd name="connsiteX3" fmla="*/ 0 w 1876825"/>
                      <a:gd name="connsiteY3" fmla="*/ 1527264 h 1527264"/>
                      <a:gd name="connsiteX4" fmla="*/ 0 w 1876825"/>
                      <a:gd name="connsiteY4" fmla="*/ 0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57920 w 1934745"/>
                      <a:gd name="connsiteY3" fmla="*/ 1527264 h 1527264"/>
                      <a:gd name="connsiteX4" fmla="*/ 0 w 1934745"/>
                      <a:gd name="connsiteY4" fmla="*/ 98959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35232 w 1934745"/>
                      <a:gd name="connsiteY3" fmla="*/ 1331787 h 1527264"/>
                      <a:gd name="connsiteX4" fmla="*/ 0 w 1934745"/>
                      <a:gd name="connsiteY4" fmla="*/ 98959 h 1527264"/>
                      <a:gd name="connsiteX0" fmla="*/ 0 w 1949519"/>
                      <a:gd name="connsiteY0" fmla="*/ 81622 h 1527264"/>
                      <a:gd name="connsiteX1" fmla="*/ 1949519 w 1949519"/>
                      <a:gd name="connsiteY1" fmla="*/ 0 h 1527264"/>
                      <a:gd name="connsiteX2" fmla="*/ 1949519 w 1949519"/>
                      <a:gd name="connsiteY2" fmla="*/ 1527264 h 1527264"/>
                      <a:gd name="connsiteX3" fmla="*/ 50006 w 1949519"/>
                      <a:gd name="connsiteY3" fmla="*/ 1331787 h 1527264"/>
                      <a:gd name="connsiteX4" fmla="*/ 0 w 1949519"/>
                      <a:gd name="connsiteY4" fmla="*/ 81622 h 1527264"/>
                      <a:gd name="connsiteX0" fmla="*/ 0 w 1949519"/>
                      <a:gd name="connsiteY0" fmla="*/ 0 h 1445642"/>
                      <a:gd name="connsiteX1" fmla="*/ 1831948 w 1949519"/>
                      <a:gd name="connsiteY1" fmla="*/ 212883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949519"/>
                      <a:gd name="connsiteY0" fmla="*/ 0 h 1445642"/>
                      <a:gd name="connsiteX1" fmla="*/ 1829340 w 1949519"/>
                      <a:gd name="connsiteY1" fmla="*/ 190099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45406 w 1875995"/>
                      <a:gd name="connsiteY1" fmla="*/ 205104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995" h="1462792">
                        <a:moveTo>
                          <a:pt x="0" y="0"/>
                        </a:moveTo>
                        <a:lnTo>
                          <a:pt x="1845406" y="205104"/>
                        </a:lnTo>
                        <a:lnTo>
                          <a:pt x="1875995" y="1462792"/>
                        </a:lnTo>
                        <a:lnTo>
                          <a:pt x="50006" y="12501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Kernel</a:t>
            </a:r>
            <a:endParaRPr lang="en-GB" sz="2000" b="1" dirty="0"/>
          </a:p>
        </p:txBody>
      </p:sp>
      <p:sp>
        <p:nvSpPr>
          <p:cNvPr id="187" name="Rectangle 202">
            <a:extLst>
              <a:ext uri="{FF2B5EF4-FFF2-40B4-BE49-F238E27FC236}">
                <a16:creationId xmlns:a16="http://schemas.microsoft.com/office/drawing/2014/main" id="{15B83993-2686-4C40-B257-299A90564253}"/>
              </a:ext>
            </a:extLst>
          </p:cNvPr>
          <p:cNvSpPr/>
          <p:nvPr/>
        </p:nvSpPr>
        <p:spPr>
          <a:xfrm rot="19949963">
            <a:off x="3115972" y="5191258"/>
            <a:ext cx="1932105" cy="543733"/>
          </a:xfrm>
          <a:custGeom>
            <a:avLst/>
            <a:gdLst>
              <a:gd name="connsiteX0" fmla="*/ 0 w 1932105"/>
              <a:gd name="connsiteY0" fmla="*/ 0 h 543733"/>
              <a:gd name="connsiteX1" fmla="*/ 437138 w 1932105"/>
              <a:gd name="connsiteY1" fmla="*/ 17535 h 543733"/>
              <a:gd name="connsiteX2" fmla="*/ 931294 w 1932105"/>
              <a:gd name="connsiteY2" fmla="*/ 37357 h 543733"/>
              <a:gd name="connsiteX3" fmla="*/ 1368433 w 1932105"/>
              <a:gd name="connsiteY3" fmla="*/ 54892 h 543733"/>
              <a:gd name="connsiteX4" fmla="*/ 1900601 w 1932105"/>
              <a:gd name="connsiteY4" fmla="*/ 76239 h 543733"/>
              <a:gd name="connsiteX5" fmla="*/ 1932105 w 1932105"/>
              <a:gd name="connsiteY5" fmla="*/ 543733 h 543733"/>
              <a:gd name="connsiteX6" fmla="*/ 1480760 w 1932105"/>
              <a:gd name="connsiteY6" fmla="*/ 524764 h 543733"/>
              <a:gd name="connsiteX7" fmla="*/ 1067027 w 1932105"/>
              <a:gd name="connsiteY7" fmla="*/ 507376 h 543733"/>
              <a:gd name="connsiteX8" fmla="*/ 653294 w 1932105"/>
              <a:gd name="connsiteY8" fmla="*/ 489989 h 543733"/>
              <a:gd name="connsiteX9" fmla="*/ 51501 w 1932105"/>
              <a:gd name="connsiteY9" fmla="*/ 464697 h 543733"/>
              <a:gd name="connsiteX10" fmla="*/ 0 w 1932105"/>
              <a:gd name="connsiteY10" fmla="*/ 0 h 54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2105" h="543733" extrusionOk="0">
                <a:moveTo>
                  <a:pt x="0" y="0"/>
                </a:moveTo>
                <a:cubicBezTo>
                  <a:pt x="142514" y="-8671"/>
                  <a:pt x="309134" y="44012"/>
                  <a:pt x="437138" y="17535"/>
                </a:cubicBezTo>
                <a:cubicBezTo>
                  <a:pt x="565142" y="-8942"/>
                  <a:pt x="743822" y="83414"/>
                  <a:pt x="931294" y="37357"/>
                </a:cubicBezTo>
                <a:cubicBezTo>
                  <a:pt x="1118766" y="-8700"/>
                  <a:pt x="1268930" y="86456"/>
                  <a:pt x="1368433" y="54892"/>
                </a:cubicBezTo>
                <a:cubicBezTo>
                  <a:pt x="1467936" y="23328"/>
                  <a:pt x="1683538" y="114954"/>
                  <a:pt x="1900601" y="76239"/>
                </a:cubicBezTo>
                <a:cubicBezTo>
                  <a:pt x="1936160" y="229339"/>
                  <a:pt x="1915437" y="373636"/>
                  <a:pt x="1932105" y="543733"/>
                </a:cubicBezTo>
                <a:cubicBezTo>
                  <a:pt x="1802989" y="550137"/>
                  <a:pt x="1633324" y="494998"/>
                  <a:pt x="1480760" y="524764"/>
                </a:cubicBezTo>
                <a:cubicBezTo>
                  <a:pt x="1328196" y="554530"/>
                  <a:pt x="1166581" y="503819"/>
                  <a:pt x="1067027" y="507376"/>
                </a:cubicBezTo>
                <a:cubicBezTo>
                  <a:pt x="967473" y="510933"/>
                  <a:pt x="821304" y="465512"/>
                  <a:pt x="653294" y="489989"/>
                </a:cubicBezTo>
                <a:cubicBezTo>
                  <a:pt x="485284" y="514465"/>
                  <a:pt x="335232" y="418340"/>
                  <a:pt x="51501" y="464697"/>
                </a:cubicBezTo>
                <a:cubicBezTo>
                  <a:pt x="1871" y="325375"/>
                  <a:pt x="28707" y="112937"/>
                  <a:pt x="0" y="0"/>
                </a:cubicBezTo>
                <a:close/>
              </a:path>
            </a:pathLst>
          </a:custGeom>
          <a:noFill/>
          <a:ln>
            <a:solidFill>
              <a:schemeClr val="bg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3386140594">
                  <a:custGeom>
                    <a:avLst/>
                    <a:gdLst>
                      <a:gd name="connsiteX0" fmla="*/ 0 w 1876825"/>
                      <a:gd name="connsiteY0" fmla="*/ 0 h 1527264"/>
                      <a:gd name="connsiteX1" fmla="*/ 1876825 w 1876825"/>
                      <a:gd name="connsiteY1" fmla="*/ 0 h 1527264"/>
                      <a:gd name="connsiteX2" fmla="*/ 1876825 w 1876825"/>
                      <a:gd name="connsiteY2" fmla="*/ 1527264 h 1527264"/>
                      <a:gd name="connsiteX3" fmla="*/ 0 w 1876825"/>
                      <a:gd name="connsiteY3" fmla="*/ 1527264 h 1527264"/>
                      <a:gd name="connsiteX4" fmla="*/ 0 w 1876825"/>
                      <a:gd name="connsiteY4" fmla="*/ 0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57920 w 1934745"/>
                      <a:gd name="connsiteY3" fmla="*/ 1527264 h 1527264"/>
                      <a:gd name="connsiteX4" fmla="*/ 0 w 1934745"/>
                      <a:gd name="connsiteY4" fmla="*/ 98959 h 1527264"/>
                      <a:gd name="connsiteX0" fmla="*/ 0 w 1934745"/>
                      <a:gd name="connsiteY0" fmla="*/ 98959 h 1527264"/>
                      <a:gd name="connsiteX1" fmla="*/ 1934745 w 1934745"/>
                      <a:gd name="connsiteY1" fmla="*/ 0 h 1527264"/>
                      <a:gd name="connsiteX2" fmla="*/ 1934745 w 1934745"/>
                      <a:gd name="connsiteY2" fmla="*/ 1527264 h 1527264"/>
                      <a:gd name="connsiteX3" fmla="*/ 35232 w 1934745"/>
                      <a:gd name="connsiteY3" fmla="*/ 1331787 h 1527264"/>
                      <a:gd name="connsiteX4" fmla="*/ 0 w 1934745"/>
                      <a:gd name="connsiteY4" fmla="*/ 98959 h 1527264"/>
                      <a:gd name="connsiteX0" fmla="*/ 0 w 1949519"/>
                      <a:gd name="connsiteY0" fmla="*/ 81622 h 1527264"/>
                      <a:gd name="connsiteX1" fmla="*/ 1949519 w 1949519"/>
                      <a:gd name="connsiteY1" fmla="*/ 0 h 1527264"/>
                      <a:gd name="connsiteX2" fmla="*/ 1949519 w 1949519"/>
                      <a:gd name="connsiteY2" fmla="*/ 1527264 h 1527264"/>
                      <a:gd name="connsiteX3" fmla="*/ 50006 w 1949519"/>
                      <a:gd name="connsiteY3" fmla="*/ 1331787 h 1527264"/>
                      <a:gd name="connsiteX4" fmla="*/ 0 w 1949519"/>
                      <a:gd name="connsiteY4" fmla="*/ 81622 h 1527264"/>
                      <a:gd name="connsiteX0" fmla="*/ 0 w 1949519"/>
                      <a:gd name="connsiteY0" fmla="*/ 0 h 1445642"/>
                      <a:gd name="connsiteX1" fmla="*/ 1831948 w 1949519"/>
                      <a:gd name="connsiteY1" fmla="*/ 212883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949519"/>
                      <a:gd name="connsiteY0" fmla="*/ 0 h 1445642"/>
                      <a:gd name="connsiteX1" fmla="*/ 1829340 w 1949519"/>
                      <a:gd name="connsiteY1" fmla="*/ 190099 h 1445642"/>
                      <a:gd name="connsiteX2" fmla="*/ 1949519 w 1949519"/>
                      <a:gd name="connsiteY2" fmla="*/ 1445642 h 1445642"/>
                      <a:gd name="connsiteX3" fmla="*/ 50006 w 1949519"/>
                      <a:gd name="connsiteY3" fmla="*/ 1250165 h 1445642"/>
                      <a:gd name="connsiteX4" fmla="*/ 0 w 1949519"/>
                      <a:gd name="connsiteY4" fmla="*/ 0 h 144564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29340 w 1875995"/>
                      <a:gd name="connsiteY1" fmla="*/ 190099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  <a:gd name="connsiteX0" fmla="*/ 0 w 1875995"/>
                      <a:gd name="connsiteY0" fmla="*/ 0 h 1462792"/>
                      <a:gd name="connsiteX1" fmla="*/ 1845406 w 1875995"/>
                      <a:gd name="connsiteY1" fmla="*/ 205104 h 1462792"/>
                      <a:gd name="connsiteX2" fmla="*/ 1875995 w 1875995"/>
                      <a:gd name="connsiteY2" fmla="*/ 1462792 h 1462792"/>
                      <a:gd name="connsiteX3" fmla="*/ 50006 w 1875995"/>
                      <a:gd name="connsiteY3" fmla="*/ 1250165 h 1462792"/>
                      <a:gd name="connsiteX4" fmla="*/ 0 w 1875995"/>
                      <a:gd name="connsiteY4" fmla="*/ 0 h 146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995" h="1462792">
                        <a:moveTo>
                          <a:pt x="0" y="0"/>
                        </a:moveTo>
                        <a:lnTo>
                          <a:pt x="1845406" y="205104"/>
                        </a:lnTo>
                        <a:lnTo>
                          <a:pt x="1875995" y="1462792"/>
                        </a:lnTo>
                        <a:lnTo>
                          <a:pt x="50006" y="125016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 image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984682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-263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-41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-190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4007648" y="1910064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4108321" y="241976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78717" y="8032576"/>
                <a:ext cx="1625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17" y="8032576"/>
                <a:ext cx="16250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3039724" y="8032576"/>
                <a:ext cx="1490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24" y="8032576"/>
                <a:ext cx="14903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677765" y="218270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228531" y="197670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305923" y="274900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899359" y="254912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442453" y="233590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4553277" y="310523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068529" y="287916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649990" y="265436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23408" y="8064010"/>
                <a:ext cx="914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408" y="8064010"/>
                <a:ext cx="9148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06A1263-63F6-4F12-9F3B-A5B0DB2F5632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06A1263-63F6-4F12-9F3B-A5B0DB2F5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0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2963 -0.3187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53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-263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-41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-190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4585495" y="1715254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4623969" y="223014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5193413" y="199308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744179" y="178708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821571" y="255937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5415007" y="235949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958101" y="214628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5068925" y="291561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584177" y="268953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6165638" y="246473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13848" y="8064010"/>
                <a:ext cx="914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848" y="8064010"/>
                <a:ext cx="9148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5C0AC1E-F3F8-4684-804B-9189BC4319EE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210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5C0AC1E-F3F8-4684-804B-9189BC431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5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8576 0.01042 L -0.28692 -0.33333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4" y="-17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-263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-41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-190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5147667" y="1504707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5211065" y="199922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1172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1172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3103844" y="8032576"/>
                <a:ext cx="1362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844" y="8032576"/>
                <a:ext cx="1362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45214" y="8057494"/>
                <a:ext cx="1360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14" y="8057494"/>
                <a:ext cx="13605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75883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883" y="8057494"/>
                <a:ext cx="12466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5780509" y="176216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6331275" y="155616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5408667" y="232846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6002103" y="212858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6545197" y="191537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5656021" y="268470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6171273" y="245862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6752734" y="223382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566501" y="8064121"/>
                <a:ext cx="914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6501" y="8064121"/>
                <a:ext cx="9148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A8CB13C-E997-4209-956C-A75D9C5D9F74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130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A8CB13C-E997-4209-956C-A75D9C5D9F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0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24259 -0.3593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1" y="-178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-263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-41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-190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206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-224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-400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225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-110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-236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-263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-41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-190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210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E3E0B743-82C2-42B7-8931-DAD9342C9AF4}"/>
              </a:ext>
            </a:extLst>
          </p:cNvPr>
          <p:cNvSpPr/>
          <p:nvPr/>
        </p:nvSpPr>
        <p:spPr>
          <a:xfrm rot="20167232">
            <a:off x="6380653" y="4341945"/>
            <a:ext cx="3957479" cy="2949602"/>
          </a:xfrm>
          <a:custGeom>
            <a:avLst/>
            <a:gdLst>
              <a:gd name="connsiteX0" fmla="*/ 3116317 w 3983095"/>
              <a:gd name="connsiteY0" fmla="*/ 486010 h 2984824"/>
              <a:gd name="connsiteX1" fmla="*/ 710399 w 3983095"/>
              <a:gd name="connsiteY1" fmla="*/ 435525 h 2984824"/>
              <a:gd name="connsiteX2" fmla="*/ 905403 w 3983095"/>
              <a:gd name="connsiteY2" fmla="*/ 2516033 h 2984824"/>
              <a:gd name="connsiteX3" fmla="*/ 3327321 w 3983095"/>
              <a:gd name="connsiteY3" fmla="*/ 2565702 h 2984824"/>
              <a:gd name="connsiteX4" fmla="*/ 3669766 w 3983095"/>
              <a:gd name="connsiteY4" fmla="*/ 84336 h 2984824"/>
              <a:gd name="connsiteX5" fmla="*/ 3983095 w 3983095"/>
              <a:gd name="connsiteY5" fmla="*/ 2984824 h 2984824"/>
              <a:gd name="connsiteX6" fmla="*/ 320563 w 3983095"/>
              <a:gd name="connsiteY6" fmla="*/ 2900146 h 2984824"/>
              <a:gd name="connsiteX7" fmla="*/ 0 w 3983095"/>
              <a:gd name="connsiteY7" fmla="*/ 0 h 2984824"/>
              <a:gd name="connsiteX0" fmla="*/ 3116317 w 3983095"/>
              <a:gd name="connsiteY0" fmla="*/ 486010 h 2984824"/>
              <a:gd name="connsiteX1" fmla="*/ 710399 w 3983095"/>
              <a:gd name="connsiteY1" fmla="*/ 435525 h 2984824"/>
              <a:gd name="connsiteX2" fmla="*/ 905403 w 3983095"/>
              <a:gd name="connsiteY2" fmla="*/ 2516033 h 2984824"/>
              <a:gd name="connsiteX3" fmla="*/ 3322966 w 3983095"/>
              <a:gd name="connsiteY3" fmla="*/ 2554285 h 2984824"/>
              <a:gd name="connsiteX4" fmla="*/ 3116317 w 3983095"/>
              <a:gd name="connsiteY4" fmla="*/ 486010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116317 w 3983095"/>
              <a:gd name="connsiteY0" fmla="*/ 486010 h 2984824"/>
              <a:gd name="connsiteX1" fmla="*/ 710399 w 3983095"/>
              <a:gd name="connsiteY1" fmla="*/ 435525 h 2984824"/>
              <a:gd name="connsiteX2" fmla="*/ 927950 w 3983095"/>
              <a:gd name="connsiteY2" fmla="*/ 2507212 h 2984824"/>
              <a:gd name="connsiteX3" fmla="*/ 3322966 w 3983095"/>
              <a:gd name="connsiteY3" fmla="*/ 2554285 h 2984824"/>
              <a:gd name="connsiteX4" fmla="*/ 3116317 w 3983095"/>
              <a:gd name="connsiteY4" fmla="*/ 486010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116317 w 3983095"/>
              <a:gd name="connsiteY0" fmla="*/ 486010 h 2984824"/>
              <a:gd name="connsiteX1" fmla="*/ 710399 w 3983095"/>
              <a:gd name="connsiteY1" fmla="*/ 435525 h 2984824"/>
              <a:gd name="connsiteX2" fmla="*/ 896693 w 3983095"/>
              <a:gd name="connsiteY2" fmla="*/ 2493198 h 2984824"/>
              <a:gd name="connsiteX3" fmla="*/ 3322966 w 3983095"/>
              <a:gd name="connsiteY3" fmla="*/ 2554285 h 2984824"/>
              <a:gd name="connsiteX4" fmla="*/ 3116317 w 3983095"/>
              <a:gd name="connsiteY4" fmla="*/ 486010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116317 w 3983095"/>
              <a:gd name="connsiteY0" fmla="*/ 486010 h 2984824"/>
              <a:gd name="connsiteX1" fmla="*/ 660949 w 3983095"/>
              <a:gd name="connsiteY1" fmla="*/ 441749 h 2984824"/>
              <a:gd name="connsiteX2" fmla="*/ 896693 w 3983095"/>
              <a:gd name="connsiteY2" fmla="*/ 2493198 h 2984824"/>
              <a:gd name="connsiteX3" fmla="*/ 3322966 w 3983095"/>
              <a:gd name="connsiteY3" fmla="*/ 2554285 h 2984824"/>
              <a:gd name="connsiteX4" fmla="*/ 3116317 w 3983095"/>
              <a:gd name="connsiteY4" fmla="*/ 486010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093770 w 3983095"/>
              <a:gd name="connsiteY0" fmla="*/ 494830 h 2984824"/>
              <a:gd name="connsiteX1" fmla="*/ 660949 w 3983095"/>
              <a:gd name="connsiteY1" fmla="*/ 441749 h 2984824"/>
              <a:gd name="connsiteX2" fmla="*/ 896693 w 3983095"/>
              <a:gd name="connsiteY2" fmla="*/ 2493198 h 2984824"/>
              <a:gd name="connsiteX3" fmla="*/ 3322966 w 3983095"/>
              <a:gd name="connsiteY3" fmla="*/ 2554285 h 2984824"/>
              <a:gd name="connsiteX4" fmla="*/ 3093770 w 3983095"/>
              <a:gd name="connsiteY4" fmla="*/ 494830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093770 w 3983095"/>
              <a:gd name="connsiteY0" fmla="*/ 494830 h 2984824"/>
              <a:gd name="connsiteX1" fmla="*/ 660949 w 3983095"/>
              <a:gd name="connsiteY1" fmla="*/ 441749 h 2984824"/>
              <a:gd name="connsiteX2" fmla="*/ 896693 w 3983095"/>
              <a:gd name="connsiteY2" fmla="*/ 2493198 h 2984824"/>
              <a:gd name="connsiteX3" fmla="*/ 3293529 w 3983095"/>
              <a:gd name="connsiteY3" fmla="*/ 2546621 h 2984824"/>
              <a:gd name="connsiteX4" fmla="*/ 3093770 w 3983095"/>
              <a:gd name="connsiteY4" fmla="*/ 494830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074745 w 3983095"/>
              <a:gd name="connsiteY0" fmla="*/ 494601 h 2984824"/>
              <a:gd name="connsiteX1" fmla="*/ 660949 w 3983095"/>
              <a:gd name="connsiteY1" fmla="*/ 441749 h 2984824"/>
              <a:gd name="connsiteX2" fmla="*/ 896693 w 3983095"/>
              <a:gd name="connsiteY2" fmla="*/ 2493198 h 2984824"/>
              <a:gd name="connsiteX3" fmla="*/ 3293529 w 3983095"/>
              <a:gd name="connsiteY3" fmla="*/ 2546621 h 2984824"/>
              <a:gd name="connsiteX4" fmla="*/ 3074745 w 3983095"/>
              <a:gd name="connsiteY4" fmla="*/ 494601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083884 w 3983095"/>
              <a:gd name="connsiteY0" fmla="*/ 498698 h 2984824"/>
              <a:gd name="connsiteX1" fmla="*/ 660949 w 3983095"/>
              <a:gd name="connsiteY1" fmla="*/ 441749 h 2984824"/>
              <a:gd name="connsiteX2" fmla="*/ 896693 w 3983095"/>
              <a:gd name="connsiteY2" fmla="*/ 2493198 h 2984824"/>
              <a:gd name="connsiteX3" fmla="*/ 3293529 w 3983095"/>
              <a:gd name="connsiteY3" fmla="*/ 2546621 h 2984824"/>
              <a:gd name="connsiteX4" fmla="*/ 3083884 w 3983095"/>
              <a:gd name="connsiteY4" fmla="*/ 498698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083884 w 3983095"/>
              <a:gd name="connsiteY0" fmla="*/ 498698 h 2984824"/>
              <a:gd name="connsiteX1" fmla="*/ 678702 w 3983095"/>
              <a:gd name="connsiteY1" fmla="*/ 438639 h 2984824"/>
              <a:gd name="connsiteX2" fmla="*/ 896693 w 3983095"/>
              <a:gd name="connsiteY2" fmla="*/ 2493198 h 2984824"/>
              <a:gd name="connsiteX3" fmla="*/ 3293529 w 3983095"/>
              <a:gd name="connsiteY3" fmla="*/ 2546621 h 2984824"/>
              <a:gd name="connsiteX4" fmla="*/ 3083884 w 3983095"/>
              <a:gd name="connsiteY4" fmla="*/ 498698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083884 w 3983095"/>
              <a:gd name="connsiteY0" fmla="*/ 498698 h 2984824"/>
              <a:gd name="connsiteX1" fmla="*/ 678702 w 3983095"/>
              <a:gd name="connsiteY1" fmla="*/ 438639 h 2984824"/>
              <a:gd name="connsiteX2" fmla="*/ 881713 w 3983095"/>
              <a:gd name="connsiteY2" fmla="*/ 2483714 h 2984824"/>
              <a:gd name="connsiteX3" fmla="*/ 3293529 w 3983095"/>
              <a:gd name="connsiteY3" fmla="*/ 2546621 h 2984824"/>
              <a:gd name="connsiteX4" fmla="*/ 3083884 w 3983095"/>
              <a:gd name="connsiteY4" fmla="*/ 498698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083884 w 3983095"/>
              <a:gd name="connsiteY0" fmla="*/ 498698 h 2984824"/>
              <a:gd name="connsiteX1" fmla="*/ 678702 w 3983095"/>
              <a:gd name="connsiteY1" fmla="*/ 438639 h 2984824"/>
              <a:gd name="connsiteX2" fmla="*/ 891863 w 3983095"/>
              <a:gd name="connsiteY2" fmla="*/ 2485498 h 2984824"/>
              <a:gd name="connsiteX3" fmla="*/ 3293529 w 3983095"/>
              <a:gd name="connsiteY3" fmla="*/ 2546621 h 2984824"/>
              <a:gd name="connsiteX4" fmla="*/ 3083884 w 3983095"/>
              <a:gd name="connsiteY4" fmla="*/ 498698 h 2984824"/>
              <a:gd name="connsiteX5" fmla="*/ 3669766 w 3983095"/>
              <a:gd name="connsiteY5" fmla="*/ 84336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69766 w 3983095"/>
              <a:gd name="connsiteY9" fmla="*/ 84336 h 2984824"/>
              <a:gd name="connsiteX0" fmla="*/ 3083884 w 3983095"/>
              <a:gd name="connsiteY0" fmla="*/ 498698 h 2984824"/>
              <a:gd name="connsiteX1" fmla="*/ 678702 w 3983095"/>
              <a:gd name="connsiteY1" fmla="*/ 438639 h 2984824"/>
              <a:gd name="connsiteX2" fmla="*/ 891863 w 3983095"/>
              <a:gd name="connsiteY2" fmla="*/ 2485498 h 2984824"/>
              <a:gd name="connsiteX3" fmla="*/ 3293529 w 3983095"/>
              <a:gd name="connsiteY3" fmla="*/ 2546621 h 2984824"/>
              <a:gd name="connsiteX4" fmla="*/ 3083884 w 3983095"/>
              <a:gd name="connsiteY4" fmla="*/ 498698 h 2984824"/>
              <a:gd name="connsiteX5" fmla="*/ 3623623 w 3983095"/>
              <a:gd name="connsiteY5" fmla="*/ 102387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23623 w 3983095"/>
              <a:gd name="connsiteY9" fmla="*/ 102387 h 2984824"/>
              <a:gd name="connsiteX0" fmla="*/ 3083884 w 3983095"/>
              <a:gd name="connsiteY0" fmla="*/ 498698 h 2984824"/>
              <a:gd name="connsiteX1" fmla="*/ 678702 w 3983095"/>
              <a:gd name="connsiteY1" fmla="*/ 438639 h 2984824"/>
              <a:gd name="connsiteX2" fmla="*/ 891863 w 3983095"/>
              <a:gd name="connsiteY2" fmla="*/ 2485498 h 2984824"/>
              <a:gd name="connsiteX3" fmla="*/ 3293529 w 3983095"/>
              <a:gd name="connsiteY3" fmla="*/ 2546621 h 2984824"/>
              <a:gd name="connsiteX4" fmla="*/ 3083884 w 3983095"/>
              <a:gd name="connsiteY4" fmla="*/ 498698 h 2984824"/>
              <a:gd name="connsiteX5" fmla="*/ 3628942 w 3983095"/>
              <a:gd name="connsiteY5" fmla="*/ 96469 h 2984824"/>
              <a:gd name="connsiteX6" fmla="*/ 3983095 w 3983095"/>
              <a:gd name="connsiteY6" fmla="*/ 2984824 h 2984824"/>
              <a:gd name="connsiteX7" fmla="*/ 320563 w 3983095"/>
              <a:gd name="connsiteY7" fmla="*/ 2900146 h 2984824"/>
              <a:gd name="connsiteX8" fmla="*/ 0 w 3983095"/>
              <a:gd name="connsiteY8" fmla="*/ 0 h 2984824"/>
              <a:gd name="connsiteX9" fmla="*/ 3628942 w 3983095"/>
              <a:gd name="connsiteY9" fmla="*/ 96469 h 2984824"/>
              <a:gd name="connsiteX0" fmla="*/ 3083884 w 3941260"/>
              <a:gd name="connsiteY0" fmla="*/ 498698 h 2999271"/>
              <a:gd name="connsiteX1" fmla="*/ 678702 w 3941260"/>
              <a:gd name="connsiteY1" fmla="*/ 438639 h 2999271"/>
              <a:gd name="connsiteX2" fmla="*/ 891863 w 3941260"/>
              <a:gd name="connsiteY2" fmla="*/ 2485498 h 2999271"/>
              <a:gd name="connsiteX3" fmla="*/ 3293529 w 3941260"/>
              <a:gd name="connsiteY3" fmla="*/ 2546621 h 2999271"/>
              <a:gd name="connsiteX4" fmla="*/ 3083884 w 3941260"/>
              <a:gd name="connsiteY4" fmla="*/ 498698 h 2999271"/>
              <a:gd name="connsiteX5" fmla="*/ 3628942 w 3941260"/>
              <a:gd name="connsiteY5" fmla="*/ 96469 h 2999271"/>
              <a:gd name="connsiteX6" fmla="*/ 3941260 w 3941260"/>
              <a:gd name="connsiteY6" fmla="*/ 2999271 h 2999271"/>
              <a:gd name="connsiteX7" fmla="*/ 320563 w 3941260"/>
              <a:gd name="connsiteY7" fmla="*/ 2900146 h 2999271"/>
              <a:gd name="connsiteX8" fmla="*/ 0 w 3941260"/>
              <a:gd name="connsiteY8" fmla="*/ 0 h 2999271"/>
              <a:gd name="connsiteX9" fmla="*/ 3628942 w 3941260"/>
              <a:gd name="connsiteY9" fmla="*/ 96469 h 2999271"/>
              <a:gd name="connsiteX0" fmla="*/ 3083884 w 3949351"/>
              <a:gd name="connsiteY0" fmla="*/ 498698 h 2980762"/>
              <a:gd name="connsiteX1" fmla="*/ 678702 w 3949351"/>
              <a:gd name="connsiteY1" fmla="*/ 438639 h 2980762"/>
              <a:gd name="connsiteX2" fmla="*/ 891863 w 3949351"/>
              <a:gd name="connsiteY2" fmla="*/ 2485498 h 2980762"/>
              <a:gd name="connsiteX3" fmla="*/ 3293529 w 3949351"/>
              <a:gd name="connsiteY3" fmla="*/ 2546621 h 2980762"/>
              <a:gd name="connsiteX4" fmla="*/ 3083884 w 3949351"/>
              <a:gd name="connsiteY4" fmla="*/ 498698 h 2980762"/>
              <a:gd name="connsiteX5" fmla="*/ 3628942 w 3949351"/>
              <a:gd name="connsiteY5" fmla="*/ 96469 h 2980762"/>
              <a:gd name="connsiteX6" fmla="*/ 3949351 w 3949351"/>
              <a:gd name="connsiteY6" fmla="*/ 2980762 h 2980762"/>
              <a:gd name="connsiteX7" fmla="*/ 320563 w 3949351"/>
              <a:gd name="connsiteY7" fmla="*/ 2900146 h 2980762"/>
              <a:gd name="connsiteX8" fmla="*/ 0 w 3949351"/>
              <a:gd name="connsiteY8" fmla="*/ 0 h 2980762"/>
              <a:gd name="connsiteX9" fmla="*/ 3628942 w 3949351"/>
              <a:gd name="connsiteY9" fmla="*/ 96469 h 2980762"/>
              <a:gd name="connsiteX0" fmla="*/ 3083884 w 3945305"/>
              <a:gd name="connsiteY0" fmla="*/ 498698 h 2990016"/>
              <a:gd name="connsiteX1" fmla="*/ 678702 w 3945305"/>
              <a:gd name="connsiteY1" fmla="*/ 438639 h 2990016"/>
              <a:gd name="connsiteX2" fmla="*/ 891863 w 3945305"/>
              <a:gd name="connsiteY2" fmla="*/ 2485498 h 2990016"/>
              <a:gd name="connsiteX3" fmla="*/ 3293529 w 3945305"/>
              <a:gd name="connsiteY3" fmla="*/ 2546621 h 2990016"/>
              <a:gd name="connsiteX4" fmla="*/ 3083884 w 3945305"/>
              <a:gd name="connsiteY4" fmla="*/ 498698 h 2990016"/>
              <a:gd name="connsiteX5" fmla="*/ 3628942 w 3945305"/>
              <a:gd name="connsiteY5" fmla="*/ 96469 h 2990016"/>
              <a:gd name="connsiteX6" fmla="*/ 3945305 w 3945305"/>
              <a:gd name="connsiteY6" fmla="*/ 2990016 h 2990016"/>
              <a:gd name="connsiteX7" fmla="*/ 320563 w 3945305"/>
              <a:gd name="connsiteY7" fmla="*/ 2900146 h 2990016"/>
              <a:gd name="connsiteX8" fmla="*/ 0 w 3945305"/>
              <a:gd name="connsiteY8" fmla="*/ 0 h 2990016"/>
              <a:gd name="connsiteX9" fmla="*/ 3628942 w 3945305"/>
              <a:gd name="connsiteY9" fmla="*/ 96469 h 2990016"/>
              <a:gd name="connsiteX0" fmla="*/ 3083884 w 3958489"/>
              <a:gd name="connsiteY0" fmla="*/ 498698 h 2984859"/>
              <a:gd name="connsiteX1" fmla="*/ 678702 w 3958489"/>
              <a:gd name="connsiteY1" fmla="*/ 438639 h 2984859"/>
              <a:gd name="connsiteX2" fmla="*/ 891863 w 3958489"/>
              <a:gd name="connsiteY2" fmla="*/ 2485498 h 2984859"/>
              <a:gd name="connsiteX3" fmla="*/ 3293529 w 3958489"/>
              <a:gd name="connsiteY3" fmla="*/ 2546621 h 2984859"/>
              <a:gd name="connsiteX4" fmla="*/ 3083884 w 3958489"/>
              <a:gd name="connsiteY4" fmla="*/ 498698 h 2984859"/>
              <a:gd name="connsiteX5" fmla="*/ 3628942 w 3958489"/>
              <a:gd name="connsiteY5" fmla="*/ 96469 h 2984859"/>
              <a:gd name="connsiteX6" fmla="*/ 3958489 w 3958489"/>
              <a:gd name="connsiteY6" fmla="*/ 2984859 h 2984859"/>
              <a:gd name="connsiteX7" fmla="*/ 320563 w 3958489"/>
              <a:gd name="connsiteY7" fmla="*/ 2900146 h 2984859"/>
              <a:gd name="connsiteX8" fmla="*/ 0 w 3958489"/>
              <a:gd name="connsiteY8" fmla="*/ 0 h 2984859"/>
              <a:gd name="connsiteX9" fmla="*/ 3628942 w 3958489"/>
              <a:gd name="connsiteY9" fmla="*/ 96469 h 2984859"/>
              <a:gd name="connsiteX0" fmla="*/ 3083884 w 3944557"/>
              <a:gd name="connsiteY0" fmla="*/ 498698 h 2997980"/>
              <a:gd name="connsiteX1" fmla="*/ 678702 w 3944557"/>
              <a:gd name="connsiteY1" fmla="*/ 438639 h 2997980"/>
              <a:gd name="connsiteX2" fmla="*/ 891863 w 3944557"/>
              <a:gd name="connsiteY2" fmla="*/ 2485498 h 2997980"/>
              <a:gd name="connsiteX3" fmla="*/ 3293529 w 3944557"/>
              <a:gd name="connsiteY3" fmla="*/ 2546621 h 2997980"/>
              <a:gd name="connsiteX4" fmla="*/ 3083884 w 3944557"/>
              <a:gd name="connsiteY4" fmla="*/ 498698 h 2997980"/>
              <a:gd name="connsiteX5" fmla="*/ 3628942 w 3944557"/>
              <a:gd name="connsiteY5" fmla="*/ 96469 h 2997980"/>
              <a:gd name="connsiteX6" fmla="*/ 3944557 w 3944557"/>
              <a:gd name="connsiteY6" fmla="*/ 2997980 h 2997980"/>
              <a:gd name="connsiteX7" fmla="*/ 320563 w 3944557"/>
              <a:gd name="connsiteY7" fmla="*/ 2900146 h 2997980"/>
              <a:gd name="connsiteX8" fmla="*/ 0 w 3944557"/>
              <a:gd name="connsiteY8" fmla="*/ 0 h 2997980"/>
              <a:gd name="connsiteX9" fmla="*/ 3628942 w 3944557"/>
              <a:gd name="connsiteY9" fmla="*/ 96469 h 2997980"/>
              <a:gd name="connsiteX0" fmla="*/ 3083884 w 3954445"/>
              <a:gd name="connsiteY0" fmla="*/ 498698 h 2994112"/>
              <a:gd name="connsiteX1" fmla="*/ 678702 w 3954445"/>
              <a:gd name="connsiteY1" fmla="*/ 438639 h 2994112"/>
              <a:gd name="connsiteX2" fmla="*/ 891863 w 3954445"/>
              <a:gd name="connsiteY2" fmla="*/ 2485498 h 2994112"/>
              <a:gd name="connsiteX3" fmla="*/ 3293529 w 3954445"/>
              <a:gd name="connsiteY3" fmla="*/ 2546621 h 2994112"/>
              <a:gd name="connsiteX4" fmla="*/ 3083884 w 3954445"/>
              <a:gd name="connsiteY4" fmla="*/ 498698 h 2994112"/>
              <a:gd name="connsiteX5" fmla="*/ 3628942 w 3954445"/>
              <a:gd name="connsiteY5" fmla="*/ 96469 h 2994112"/>
              <a:gd name="connsiteX6" fmla="*/ 3954445 w 3954445"/>
              <a:gd name="connsiteY6" fmla="*/ 2994112 h 2994112"/>
              <a:gd name="connsiteX7" fmla="*/ 320563 w 3954445"/>
              <a:gd name="connsiteY7" fmla="*/ 2900146 h 2994112"/>
              <a:gd name="connsiteX8" fmla="*/ 0 w 3954445"/>
              <a:gd name="connsiteY8" fmla="*/ 0 h 2994112"/>
              <a:gd name="connsiteX9" fmla="*/ 3628942 w 3954445"/>
              <a:gd name="connsiteY9" fmla="*/ 96469 h 2994112"/>
              <a:gd name="connsiteX0" fmla="*/ 3083884 w 3957479"/>
              <a:gd name="connsiteY0" fmla="*/ 498698 h 2987172"/>
              <a:gd name="connsiteX1" fmla="*/ 678702 w 3957479"/>
              <a:gd name="connsiteY1" fmla="*/ 438639 h 2987172"/>
              <a:gd name="connsiteX2" fmla="*/ 891863 w 3957479"/>
              <a:gd name="connsiteY2" fmla="*/ 2485498 h 2987172"/>
              <a:gd name="connsiteX3" fmla="*/ 3293529 w 3957479"/>
              <a:gd name="connsiteY3" fmla="*/ 2546621 h 2987172"/>
              <a:gd name="connsiteX4" fmla="*/ 3083884 w 3957479"/>
              <a:gd name="connsiteY4" fmla="*/ 498698 h 2987172"/>
              <a:gd name="connsiteX5" fmla="*/ 3628942 w 3957479"/>
              <a:gd name="connsiteY5" fmla="*/ 96469 h 2987172"/>
              <a:gd name="connsiteX6" fmla="*/ 3957479 w 3957479"/>
              <a:gd name="connsiteY6" fmla="*/ 2987172 h 2987172"/>
              <a:gd name="connsiteX7" fmla="*/ 320563 w 3957479"/>
              <a:gd name="connsiteY7" fmla="*/ 2900146 h 2987172"/>
              <a:gd name="connsiteX8" fmla="*/ 0 w 3957479"/>
              <a:gd name="connsiteY8" fmla="*/ 0 h 2987172"/>
              <a:gd name="connsiteX9" fmla="*/ 3628942 w 3957479"/>
              <a:gd name="connsiteY9" fmla="*/ 96469 h 2987172"/>
              <a:gd name="connsiteX0" fmla="*/ 3083884 w 3957479"/>
              <a:gd name="connsiteY0" fmla="*/ 498698 h 2987172"/>
              <a:gd name="connsiteX1" fmla="*/ 678702 w 3957479"/>
              <a:gd name="connsiteY1" fmla="*/ 438639 h 2987172"/>
              <a:gd name="connsiteX2" fmla="*/ 891863 w 3957479"/>
              <a:gd name="connsiteY2" fmla="*/ 2485498 h 2987172"/>
              <a:gd name="connsiteX3" fmla="*/ 3293529 w 3957479"/>
              <a:gd name="connsiteY3" fmla="*/ 2546621 h 2987172"/>
              <a:gd name="connsiteX4" fmla="*/ 3083884 w 3957479"/>
              <a:gd name="connsiteY4" fmla="*/ 498698 h 2987172"/>
              <a:gd name="connsiteX5" fmla="*/ 3628942 w 3957479"/>
              <a:gd name="connsiteY5" fmla="*/ 96469 h 2987172"/>
              <a:gd name="connsiteX6" fmla="*/ 3957479 w 3957479"/>
              <a:gd name="connsiteY6" fmla="*/ 2987172 h 2987172"/>
              <a:gd name="connsiteX7" fmla="*/ 324346 w 3957479"/>
              <a:gd name="connsiteY7" fmla="*/ 2885240 h 2987172"/>
              <a:gd name="connsiteX8" fmla="*/ 0 w 3957479"/>
              <a:gd name="connsiteY8" fmla="*/ 0 h 2987172"/>
              <a:gd name="connsiteX9" fmla="*/ 3628942 w 3957479"/>
              <a:gd name="connsiteY9" fmla="*/ 96469 h 298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57479" h="2987172">
                <a:moveTo>
                  <a:pt x="3083884" y="498698"/>
                </a:moveTo>
                <a:lnTo>
                  <a:pt x="678702" y="438639"/>
                </a:lnTo>
                <a:lnTo>
                  <a:pt x="891863" y="2485498"/>
                </a:lnTo>
                <a:lnTo>
                  <a:pt x="3293529" y="2546621"/>
                </a:lnTo>
                <a:cubicBezTo>
                  <a:pt x="3223194" y="1853390"/>
                  <a:pt x="3154219" y="1191929"/>
                  <a:pt x="3083884" y="498698"/>
                </a:cubicBezTo>
                <a:close/>
                <a:moveTo>
                  <a:pt x="3628942" y="96469"/>
                </a:moveTo>
                <a:lnTo>
                  <a:pt x="3957479" y="2987172"/>
                </a:lnTo>
                <a:lnTo>
                  <a:pt x="324346" y="2885240"/>
                </a:lnTo>
                <a:lnTo>
                  <a:pt x="0" y="0"/>
                </a:lnTo>
                <a:lnTo>
                  <a:pt x="3628942" y="96469"/>
                </a:lnTo>
                <a:close/>
              </a:path>
            </a:pathLst>
          </a:custGeom>
          <a:solidFill>
            <a:srgbClr val="00B050">
              <a:alpha val="70000"/>
            </a:srgbClr>
          </a:solidFill>
          <a:ln w="50800">
            <a:solidFill>
              <a:schemeClr val="accent1">
                <a:shade val="50000"/>
                <a:alpha val="9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29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F6DDEEA-41BD-40BD-A9F3-B62CA34D146C}"/>
              </a:ext>
            </a:extLst>
          </p:cNvPr>
          <p:cNvSpPr txBox="1"/>
          <p:nvPr/>
        </p:nvSpPr>
        <p:spPr>
          <a:xfrm>
            <a:off x="4117522" y="3848725"/>
            <a:ext cx="5480957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End</a:t>
            </a:r>
            <a:endParaRPr lang="en-GB" sz="8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2640725" y="761768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43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2721006" y="125629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×16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95168" y="8049602"/>
                <a:ext cx="1360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168" y="8049602"/>
                <a:ext cx="1360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86846" y="8032576"/>
                <a:ext cx="1296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846" y="8032576"/>
                <a:ext cx="12963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45214" y="8057494"/>
                <a:ext cx="1360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14" y="8057494"/>
                <a:ext cx="13605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83097" y="8057494"/>
                <a:ext cx="1232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097" y="8057494"/>
                <a:ext cx="12322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3290450" y="101922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3841216" y="81323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2918608" y="158552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3512044" y="138564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4055138" y="117243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3165962" y="194176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3681214" y="171568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4262675" y="149088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753241" y="8057494"/>
                <a:ext cx="9864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83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3241" y="8057494"/>
                <a:ext cx="9864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E82B3C0-607F-46E8-9ADF-0FC5992FEF62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83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E82B3C0-607F-46E8-9ADF-0FC5992FE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19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1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43403 -0.44149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73" y="-219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207190" y="493051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3299116" y="100247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3171607" y="8009253"/>
                <a:ext cx="13621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607" y="8009253"/>
                <a:ext cx="13621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513765" y="8060752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765" y="8060752"/>
                <a:ext cx="1118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3868560" y="76541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4419326" y="55941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3496718" y="133171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090154" y="113183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4633248" y="91862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3744072" y="168795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4259324" y="146187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4840785" y="123707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509545" y="8064010"/>
                <a:ext cx="83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545" y="8064010"/>
                <a:ext cx="8315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623470A-D132-4FBA-BDCD-84B6C545B1F1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623470A-D132-4FBA-BDCD-84B6C545B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1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9005 -0.47205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74" y="-235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758122" y="291066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3827357" y="80457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340003" y="8057494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003" y="8057494"/>
                <a:ext cx="11184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645" y="8060752"/>
                <a:ext cx="12466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396801" y="56751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4947567" y="36151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024959" y="113380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618395" y="93392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161489" y="72071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4272313" y="149004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4787565" y="126396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369026" y="103916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585639" y="8057225"/>
                <a:ext cx="7681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−55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639" y="8057225"/>
                <a:ext cx="7681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1FC7F8A-B35E-4545-839E-CEE29178EB10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−55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91FC7F8A-B35E-4545-839E-CEE29178E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5046 -0.4974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95" y="-247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4319716" y="48490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4392945" y="56054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371600" y="8032576"/>
                <a:ext cx="17321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8032576"/>
                <a:ext cx="17321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109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54" y="8049602"/>
                <a:ext cx="1374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166240" y="8057494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40" y="8057494"/>
                <a:ext cx="11184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75883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883" y="8057494"/>
                <a:ext cx="12466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962389" y="32348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513155" y="11748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590547" y="88977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5183983" y="68989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727077" y="47668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4837901" y="124601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353153" y="101993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934614" y="79513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86734" y="8084934"/>
                <a:ext cx="10879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−101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734" y="8084934"/>
                <a:ext cx="10879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58A180F-2A3C-402E-9C31-BA7FBA5CAA55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−101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58A180F-2A3C-402E-9C31-BA7FBA5CA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62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1019 -0.5140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1" y="-256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2856634" y="1059212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2912413" y="154705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795168" y="8049602"/>
                <a:ext cx="1360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168" y="8049602"/>
                <a:ext cx="13605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32" y="8032576"/>
                <a:ext cx="1310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120" y="8057494"/>
                <a:ext cx="12466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3481857" y="130999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4032623" y="110399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3110015" y="187628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3703451" y="167641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4246545" y="146319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3357369" y="223252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3872621" y="200645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4454082" y="178165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696334" y="8085204"/>
                <a:ext cx="914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298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334" y="8085204"/>
                <a:ext cx="91486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B6F019F-E75F-4AD5-BBCA-F43F5918286F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−298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B6F019F-E75F-4AD5-BBCA-F43F59182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8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2812 -0.02014 L -0.41458 -0.40312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1" y="-191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415813" y="844972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3500436" y="134362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04" y="8032576"/>
                <a:ext cx="16185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3039724" y="8032576"/>
                <a:ext cx="1490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24" y="8032576"/>
                <a:ext cx="14903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029" y="8032576"/>
                <a:ext cx="12466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916194" y="8049602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94" y="8049602"/>
                <a:ext cx="11184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512" y="8032576"/>
                <a:ext cx="1439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000" y="8057494"/>
                <a:ext cx="13749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525" y="8060752"/>
                <a:ext cx="137492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069880" y="110656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4620646" y="90056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3698038" y="1672862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291474" y="147298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4834568" y="1259771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3945392" y="202910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4460644" y="180302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042105" y="1578223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760453" y="8077976"/>
                <a:ext cx="723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240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453" y="8077976"/>
                <a:ext cx="7232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3D6DF06-7999-45F8-9591-9B2241124091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240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3D6DF06-7999-45F8-9591-9B2241124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3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7975 -0.4284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53" y="-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EF66A7B-FDB8-4421-B41B-F744D2B0DFB7}"/>
              </a:ext>
            </a:extLst>
          </p:cNvPr>
          <p:cNvGrpSpPr/>
          <p:nvPr/>
        </p:nvGrpSpPr>
        <p:grpSpPr>
          <a:xfrm>
            <a:off x="6541289" y="3675707"/>
            <a:ext cx="3605613" cy="4356869"/>
            <a:chOff x="2771774" y="1257300"/>
            <a:chExt cx="4529137" cy="4667250"/>
          </a:xfrm>
          <a:solidFill>
            <a:schemeClr val="tx1"/>
          </a:solidFill>
          <a:scene3d>
            <a:camera prst="orthographicFront">
              <a:rot lat="3000000" lon="600000" rev="1800000"/>
            </a:camera>
            <a:lightRig rig="threePt" dir="t"/>
          </a:scene3d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F558A1F-F36E-4BF5-9995-4578B502880F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F53E88F1-1BA4-466F-A00B-3CF0375D5B4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060ABB4-6BDD-49FA-820B-2D9E8D9BE8D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83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AA613DEC-242C-429F-B1DF-0C656588C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-6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4E8B2039-C100-4EE7-AB90-45D81B9AC767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-55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0B94D85E-E684-4CE0-81BE-BFFFF8728E0D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-101</a:t>
                </a:r>
                <a:endParaRPr lang="en-GB" sz="12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896F8D7-7981-4E05-8EEF-F4400F91AFC4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B7E1223-CACC-479D-8562-729828AB131D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FAB625C9-0798-4707-91F3-C81DDEB841A7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B7ACF308-FEF1-4BE4-8CFA-EC20E96B4D0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238EEF2F-C565-4750-8867-7FB44BEBF722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1086EEC-CCE6-4A1C-8211-061FADEAEE7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AD21EA0-4808-4C3C-BCE4-BC0E78838A01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AF524FC-C9BD-49E9-A04E-D27ADD7B28E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78B46EE-FD77-4188-80CB-6DD5E3D9EFE6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0B0F12AD-E508-465C-B8E3-79C9D157E855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228405D-A30A-4F14-ABA3-776D7B5B72E4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298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E22D71F-4678-4C27-BAB3-F8826C0F0C3A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240</a:t>
                </a:r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BAFF0A0-7161-45CF-8633-58546222EA05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05E8AEAF-F734-415A-9A02-951833653D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C05F9E26-F88F-4C4C-9BA6-0385FFC45BF0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4D9E81A-B660-466C-8F6D-78C5A00BBE42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631437-2B02-40A3-82E8-87F3789E9188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A81D066C-A7EC-43D4-8017-BB394FFC328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2CB5798-EB67-44E6-8B7C-7916BCB229A3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E785AC24-6C79-481A-B88F-33EEC024B23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ADDECBD4-ADF2-4CA3-A115-2EB6FA366D69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06A6193-4148-4DC7-B915-3EF00F0886E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28BF41-C03E-4AFA-9578-0A847FD48E05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2C3676D0-DC42-47BB-82FA-37D159742C1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47DDC72-EA34-40B3-B3EF-3F4D43FCF3C5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754867B-2EB7-460D-9691-19C0A22172F6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74A9C25-297B-44DB-84C3-E486914E232A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D1A85B2-7B53-4485-A2CA-EDB2F5681D40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E3E1893-D646-4F19-9B87-EE28E201F25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7D43325-A6C1-4C71-A5AF-9F4B0B85B472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6130F9BD-30E8-4C90-A0FA-53F6FBA4A81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98D1458-6256-4784-9825-036679D3DB41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9544E1C-7DBD-41DA-BE85-B143611DB31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FD9B3FE8-3AD9-4924-8D65-37A4BF86C88B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12FD826-3222-448A-B611-C279E541E093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D523DC-C97E-4B64-9C66-438B03DC6D3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990547C2-037B-4DE8-9DA5-E91CBC4DE93F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321DDF6F-47AE-41F0-8344-EB862053DF32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A381900F-E39B-48E2-91A5-EEEB927D6BA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FBF4454-7A5D-4323-A97D-C225D2AF1FFE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C626380-0836-41F2-B2F5-3811A1A12E82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A3AA174-B84B-412B-AF71-C3ACC7273048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4F5C979-4109-4F99-B35C-4B134F0DA1C8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grpFill/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8DC9AC9-8BBD-47FF-A4A0-6027BCD1FA8F}"/>
              </a:ext>
            </a:extLst>
          </p:cNvPr>
          <p:cNvGrpSpPr/>
          <p:nvPr/>
        </p:nvGrpSpPr>
        <p:grpSpPr>
          <a:xfrm>
            <a:off x="4167878" y="918621"/>
            <a:ext cx="3605613" cy="4356869"/>
            <a:chOff x="2771774" y="1257300"/>
            <a:chExt cx="4529137" cy="4667250"/>
          </a:xfrm>
          <a:solidFill>
            <a:srgbClr val="00B050"/>
          </a:solidFill>
          <a:scene3d>
            <a:camera prst="orthographicFront">
              <a:rot lat="3000000" lon="600000" rev="1800000"/>
            </a:camera>
            <a:lightRig rig="chilly" dir="t"/>
          </a:scene3d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CE1D0C-D21B-4601-AFFB-C72A79E9AA4C}"/>
                </a:ext>
              </a:extLst>
            </p:cNvPr>
            <p:cNvGrpSpPr/>
            <p:nvPr/>
          </p:nvGrpSpPr>
          <p:grpSpPr>
            <a:xfrm>
              <a:off x="2795586" y="19335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96B4C8-B6ED-4E62-9BF6-33E977C5C491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79BB56-8E06-4FBE-B9D3-8BD441D661EB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E046CA-B594-4541-ABEB-AF763E360CEF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54B6D1-667B-4533-90CD-3B34F985A77D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EA9F137-8BD4-4CB3-9982-CA588BD514DB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77527E8-90EB-46D0-94EF-91F419E23FE6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EFB9E7-CF08-421A-9E5F-8C2326B249E3}"/>
                </a:ext>
              </a:extLst>
            </p:cNvPr>
            <p:cNvGrpSpPr/>
            <p:nvPr/>
          </p:nvGrpSpPr>
          <p:grpSpPr>
            <a:xfrm>
              <a:off x="2771774" y="12573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DE2CB4-904D-41DC-BE85-C5C33365729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509EE8A-AAB6-45FD-9267-8C9DBA4175C7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1DF119-75B8-44D2-980B-07A6A923277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6FD60-63E7-45DA-A602-FBB6413B93E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688039E-EC98-4D46-AE58-4C98D3375AA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510FE1C-A709-4BC1-B2E1-B2F279CBD709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8B35A8D-852C-4CC6-9724-764E853A858F}"/>
                </a:ext>
              </a:extLst>
            </p:cNvPr>
            <p:cNvGrpSpPr/>
            <p:nvPr/>
          </p:nvGrpSpPr>
          <p:grpSpPr>
            <a:xfrm>
              <a:off x="2795586" y="26098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8F83B3-57F4-4499-A5DF-1EDE986CF966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73DA730-5BBF-4B89-8DFE-4B01682FA20D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58C9D25-7D89-4678-9196-F7450433206B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255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A0E9A5C-C809-45ED-A614-0F154093641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274DD6-FB39-48F4-9679-4F7B0398C474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9BA5418-01EB-4ED1-8399-62529A2DF6AF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128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86263F-E877-46F4-B74E-36BD8C518356}"/>
                </a:ext>
              </a:extLst>
            </p:cNvPr>
            <p:cNvGrpSpPr/>
            <p:nvPr/>
          </p:nvGrpSpPr>
          <p:grpSpPr>
            <a:xfrm>
              <a:off x="2795586" y="328612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FA1B800-C2AF-41EB-9BC9-25DEF1F0981D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12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C0B32FF-9914-423A-B063-E44ED94998A2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41914AA-0CFA-4EF6-A17C-7C77B17AA0A5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251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CFAD812-B734-44BC-A04F-7105AB18E664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52A1638-C8A0-46BC-ACB5-024437D4873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2041FA2-1C57-406E-BF52-4FABCBD8864B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1CC924-B2FE-4113-88DC-629CD5978764}"/>
                </a:ext>
              </a:extLst>
            </p:cNvPr>
            <p:cNvGrpSpPr/>
            <p:nvPr/>
          </p:nvGrpSpPr>
          <p:grpSpPr>
            <a:xfrm>
              <a:off x="2795586" y="396240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81F8BF-1638-4CB9-974B-52958C00936C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5008BD-0644-4122-A0B3-F95BE6B4F716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A5C292C-0F31-404C-831F-5E9D68BCAF6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70E9294-0CD0-44F9-95A5-881FCC633329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4CD02E-3B9B-4ABE-AA00-04216074CA8E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1EA926A-CC54-466D-86F7-75FD4D00FE7E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273F93-3E51-4B60-BF6D-A98AD2D41911}"/>
                </a:ext>
              </a:extLst>
            </p:cNvPr>
            <p:cNvGrpSpPr/>
            <p:nvPr/>
          </p:nvGrpSpPr>
          <p:grpSpPr>
            <a:xfrm>
              <a:off x="2795586" y="4638675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4AD14E-CC3D-4BE4-9748-8F6DF1007DEA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39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C02A8C-8C4D-4EC6-A3C7-BC3F9079550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99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70711FA-5409-4B7A-94EA-C0C91E56CD79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543ED4-5AD4-45CE-9EED-76EEDFD879F8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AE3D15A-E011-4696-9E4D-435D2108B302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80184ED-52BD-42DF-B8BC-8151836196C7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96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8003C10-5525-42CD-B19C-DCBE2180AB74}"/>
                </a:ext>
              </a:extLst>
            </p:cNvPr>
            <p:cNvGrpSpPr/>
            <p:nvPr/>
          </p:nvGrpSpPr>
          <p:grpSpPr>
            <a:xfrm>
              <a:off x="2795586" y="5314950"/>
              <a:ext cx="4505325" cy="609600"/>
              <a:chOff x="3152774" y="1343025"/>
              <a:chExt cx="4505325" cy="609600"/>
            </a:xfrm>
            <a:grpFill/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59FDE0-030E-4D84-B769-11391CF3DB9E}"/>
                  </a:ext>
                </a:extLst>
              </p:cNvPr>
              <p:cNvSpPr/>
              <p:nvPr/>
            </p:nvSpPr>
            <p:spPr>
              <a:xfrm>
                <a:off x="3152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190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9C77E3-C745-492D-A3B3-37375B59A24E}"/>
                  </a:ext>
                </a:extLst>
              </p:cNvPr>
              <p:cNvSpPr/>
              <p:nvPr/>
            </p:nvSpPr>
            <p:spPr>
              <a:xfrm>
                <a:off x="3914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992114-2A9E-45A8-8B81-825667D7D221}"/>
                  </a:ext>
                </a:extLst>
              </p:cNvPr>
              <p:cNvSpPr/>
              <p:nvPr/>
            </p:nvSpPr>
            <p:spPr>
              <a:xfrm>
                <a:off x="4676774" y="1343025"/>
                <a:ext cx="695325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200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741101-37EB-4637-9F01-8676CA9DCA53}"/>
                  </a:ext>
                </a:extLst>
              </p:cNvPr>
              <p:cNvSpPr/>
              <p:nvPr/>
            </p:nvSpPr>
            <p:spPr>
              <a:xfrm>
                <a:off x="5438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100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BF797E-4AD0-42C4-8C1B-FCFAD303148A}"/>
                  </a:ext>
                </a:extLst>
              </p:cNvPr>
              <p:cNvSpPr/>
              <p:nvPr/>
            </p:nvSpPr>
            <p:spPr>
              <a:xfrm>
                <a:off x="6200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161D90-80BF-47C6-956F-7C39FC5A6B9A}"/>
                  </a:ext>
                </a:extLst>
              </p:cNvPr>
              <p:cNvSpPr/>
              <p:nvPr/>
            </p:nvSpPr>
            <p:spPr>
              <a:xfrm>
                <a:off x="6962774" y="1343025"/>
                <a:ext cx="695325" cy="6096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8575">
                <a:solidFill>
                  <a:schemeClr val="bg1">
                    <a:lumMod val="75000"/>
                    <a:lumOff val="2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3d>
                  <a:bevelB w="38100" h="38100" prst="angle"/>
                </a:sp3d>
              </a:bodyPr>
              <a:lstStyle/>
              <a:p>
                <a:pPr algn="ctr"/>
                <a:r>
                  <a:rPr lang="en-US" sz="1600" b="1" dirty="0">
                    <a:ln w="3175">
                      <a:solidFill>
                        <a:srgbClr val="00FF00"/>
                      </a:solidFill>
                      <a:prstDash val="solid"/>
                    </a:ln>
                    <a:solidFill>
                      <a:srgbClr val="00FF00"/>
                    </a:solidFill>
                    <a:effectLst>
                      <a:glow rad="165100">
                        <a:schemeClr val="tx1">
                          <a:alpha val="39000"/>
                        </a:schemeClr>
                      </a:glow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  <a:endParaRPr lang="en-GB" sz="1600" b="1" dirty="0">
                  <a:ln w="3175">
                    <a:solidFill>
                      <a:srgbClr val="00FF00"/>
                    </a:solidFill>
                    <a:prstDash val="solid"/>
                  </a:ln>
                  <a:solidFill>
                    <a:srgbClr val="00FF00"/>
                  </a:solidFill>
                  <a:effectLst>
                    <a:glow rad="165100">
                      <a:schemeClr val="tx1">
                        <a:alpha val="39000"/>
                      </a:schemeClr>
                    </a:glow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36A333A-8FF6-4F58-A39A-988E26B7323D}"/>
              </a:ext>
            </a:extLst>
          </p:cNvPr>
          <p:cNvGrpSpPr/>
          <p:nvPr/>
        </p:nvGrpSpPr>
        <p:grpSpPr>
          <a:xfrm>
            <a:off x="3977410" y="602870"/>
            <a:ext cx="4715339" cy="4988370"/>
            <a:chOff x="192579" y="1332270"/>
            <a:chExt cx="4715339" cy="498837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B5747902-6A6A-46A4-91DA-3A5DE4AC1B0B}"/>
                </a:ext>
              </a:extLst>
            </p:cNvPr>
            <p:cNvGrpSpPr/>
            <p:nvPr/>
          </p:nvGrpSpPr>
          <p:grpSpPr>
            <a:xfrm>
              <a:off x="192579" y="1332270"/>
              <a:ext cx="3189848" cy="2925909"/>
              <a:chOff x="2360552" y="1560964"/>
              <a:chExt cx="3189848" cy="2925909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468AF9F-D7AC-4885-B60B-F46A95EAC994}"/>
                  </a:ext>
                </a:extLst>
              </p:cNvPr>
              <p:cNvGrpSpPr/>
              <p:nvPr/>
            </p:nvGrpSpPr>
            <p:grpSpPr>
              <a:xfrm>
                <a:off x="2360552" y="1667079"/>
                <a:ext cx="3189848" cy="2716804"/>
                <a:chOff x="8102550" y="1269255"/>
                <a:chExt cx="3189848" cy="2716804"/>
              </a:xfrm>
            </p:grpSpPr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2D26565-5F8C-49A9-9D70-8C6C10FF5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02550" y="1912422"/>
                  <a:ext cx="948584" cy="1082381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572A41B-FCF6-4DCB-B067-048F8CF9B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29876" y="2257386"/>
                  <a:ext cx="962522" cy="1079554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E7E6610B-B82E-430F-A7DD-905047F92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23254" y="1269255"/>
                  <a:ext cx="980013" cy="1081279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02B3208E-5E01-4A77-8A63-9358BDCA9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8130" y="2913551"/>
                  <a:ext cx="931942" cy="1072508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F415FFE3-AB67-4162-A4F8-9B54A379B24E}"/>
                  </a:ext>
                </a:extLst>
              </p:cNvPr>
              <p:cNvGrpSpPr/>
              <p:nvPr/>
            </p:nvGrpSpPr>
            <p:grpSpPr>
              <a:xfrm>
                <a:off x="2591384" y="1560964"/>
                <a:ext cx="2750653" cy="2925909"/>
                <a:chOff x="1127314" y="1160497"/>
                <a:chExt cx="2750653" cy="2925909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0B599D07-1793-438E-BF4B-6BCE14C16B26}"/>
                    </a:ext>
                  </a:extLst>
                </p:cNvPr>
                <p:cNvGrpSpPr/>
                <p:nvPr/>
              </p:nvGrpSpPr>
              <p:grpSpPr>
                <a:xfrm>
                  <a:off x="1127314" y="1160497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B90D8C53-0772-4D23-A3E2-C913743E90BC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F96879-307B-41D0-B054-53E6C13B4945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69AC1CC6-5DE6-4DEF-99E6-A192FC7349B5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8898CB8-1A91-4F12-94A5-EEE8117B4938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55D27E1F-D1DA-4132-BDF0-DE2C00CB3978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E8B342B1-45A3-4D90-AEFF-BCA04ACBA460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C45AD9E4-D66A-4C1F-9B29-8AE664EE70F1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7F0A7CBC-BC03-4E2F-A2BC-2B439431E571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CCC7C18E-5F08-42A0-B07C-75332EA78058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  <a:endParaRPr lang="en-GB" sz="1600" b="1" dirty="0">
                      <a:solidFill>
                        <a:schemeClr val="bg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0BF886E-B3C0-4DE9-A743-8160B53D924B}"/>
                    </a:ext>
                  </a:extLst>
                </p:cNvPr>
                <p:cNvGrpSpPr/>
                <p:nvPr/>
              </p:nvGrpSpPr>
              <p:grpSpPr>
                <a:xfrm>
                  <a:off x="2092222" y="2254743"/>
                  <a:ext cx="1785745" cy="1831663"/>
                  <a:chOff x="2924174" y="1409700"/>
                  <a:chExt cx="2243137" cy="1962150"/>
                </a:xfrm>
                <a:solidFill>
                  <a:schemeClr val="tx1">
                    <a:lumMod val="65000"/>
                    <a:alpha val="15000"/>
                  </a:schemeClr>
                </a:solidFill>
                <a:effectLst>
                  <a:reflection endPos="0" dist="38100" dir="5400000" sy="-100000" algn="bl" rotWithShape="0"/>
                </a:effectLst>
                <a:scene3d>
                  <a:camera prst="orthographicFront">
                    <a:rot lat="3000000" lon="600000" rev="1800000"/>
                  </a:camera>
                  <a:lightRig rig="threePt" dir="t"/>
                </a:scene3d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5015C942-F3AF-4E38-8159-72C97ED7638B}"/>
                      </a:ext>
                    </a:extLst>
                  </p:cNvPr>
                  <p:cNvSpPr/>
                  <p:nvPr/>
                </p:nvSpPr>
                <p:spPr>
                  <a:xfrm>
                    <a:off x="2947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801CAE4-7453-4615-87DB-84ADF0592DE8}"/>
                      </a:ext>
                    </a:extLst>
                  </p:cNvPr>
                  <p:cNvSpPr/>
                  <p:nvPr/>
                </p:nvSpPr>
                <p:spPr>
                  <a:xfrm>
                    <a:off x="3709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678D487-B9DF-4F46-87B4-8DA8D1A48F5A}"/>
                      </a:ext>
                    </a:extLst>
                  </p:cNvPr>
                  <p:cNvSpPr/>
                  <p:nvPr/>
                </p:nvSpPr>
                <p:spPr>
                  <a:xfrm>
                    <a:off x="4471986" y="2085975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9FD3B50-21F7-4E1A-8C78-01986DAF980C}"/>
                      </a:ext>
                    </a:extLst>
                  </p:cNvPr>
                  <p:cNvSpPr/>
                  <p:nvPr/>
                </p:nvSpPr>
                <p:spPr>
                  <a:xfrm>
                    <a:off x="2924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3F5FB75-9840-4367-8823-97DBB61A269C}"/>
                      </a:ext>
                    </a:extLst>
                  </p:cNvPr>
                  <p:cNvSpPr/>
                  <p:nvPr/>
                </p:nvSpPr>
                <p:spPr>
                  <a:xfrm>
                    <a:off x="3686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F9A50805-1E36-44DC-9CF1-00F0CEC860F1}"/>
                      </a:ext>
                    </a:extLst>
                  </p:cNvPr>
                  <p:cNvSpPr/>
                  <p:nvPr/>
                </p:nvSpPr>
                <p:spPr>
                  <a:xfrm>
                    <a:off x="4448174" y="140970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AD00EEF-CCB8-4D4E-ACB0-DDC2EFB9E78F}"/>
                      </a:ext>
                    </a:extLst>
                  </p:cNvPr>
                  <p:cNvSpPr/>
                  <p:nvPr/>
                </p:nvSpPr>
                <p:spPr>
                  <a:xfrm>
                    <a:off x="2947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331AC60-588C-4E8A-BE88-BD2D5009FBEE}"/>
                      </a:ext>
                    </a:extLst>
                  </p:cNvPr>
                  <p:cNvSpPr/>
                  <p:nvPr/>
                </p:nvSpPr>
                <p:spPr>
                  <a:xfrm>
                    <a:off x="3709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2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C11123CB-3629-454B-94E0-4F2D2751655B}"/>
                      </a:ext>
                    </a:extLst>
                  </p:cNvPr>
                  <p:cNvSpPr/>
                  <p:nvPr/>
                </p:nvSpPr>
                <p:spPr>
                  <a:xfrm>
                    <a:off x="4471986" y="2762250"/>
                    <a:ext cx="695325" cy="609600"/>
                  </a:xfrm>
                  <a:prstGeom prst="rect">
                    <a:avLst/>
                  </a:prstGeom>
                  <a:grpFill/>
                  <a:ln w="28575">
                    <a:solidFill>
                      <a:srgbClr val="00FF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bg1">
                            <a:alpha val="2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-1</a:t>
                    </a:r>
                    <a:endParaRPr lang="en-GB" sz="1600" b="1" dirty="0">
                      <a:solidFill>
                        <a:schemeClr val="bg1">
                          <a:alpha val="2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</p:grpSp>
          </p:grpSp>
        </p:grp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60FCE3E-A112-42F2-BE40-9A08DC2F3092}"/>
                </a:ext>
              </a:extLst>
            </p:cNvPr>
            <p:cNvSpPr/>
            <p:nvPr/>
          </p:nvSpPr>
          <p:spPr>
            <a:xfrm>
              <a:off x="4354375" y="5751580"/>
              <a:ext cx="553543" cy="569060"/>
            </a:xfrm>
            <a:prstGeom prst="rect">
              <a:avLst/>
            </a:prstGeom>
            <a:solidFill>
              <a:srgbClr val="FFFF00">
                <a:alpha val="82000"/>
              </a:srgbClr>
            </a:solidFill>
            <a:ln w="28575">
              <a:solidFill>
                <a:schemeClr val="bg1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112652EC-C4A2-4B5A-8922-72EBA83B2B5F}"/>
              </a:ext>
            </a:extLst>
          </p:cNvPr>
          <p:cNvGrpSpPr/>
          <p:nvPr/>
        </p:nvGrpSpPr>
        <p:grpSpPr>
          <a:xfrm>
            <a:off x="4072734" y="107741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7B2FFDC0-26DD-4F36-B380-D860EFE8EF6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9D3626EA-3E1F-4553-8975-AAF7D9BCE8CF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/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×25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4E1CEA7-85E6-4D1E-847D-B558C711D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33" y="8032576"/>
                <a:ext cx="1429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/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6DED2DD-1CBA-4897-97BB-8B0BA286E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719" y="8032576"/>
                <a:ext cx="14590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/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  <m:r>
                            <a:rPr lang="en-US" b="0" i="1" smtClean="0">
                              <a:ln>
                                <a:solidFill>
                                  <a:srgbClr val="00FF00"/>
                                </a:solidFill>
                              </a:ln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2270DF3-08F9-425A-82C8-0B22B7B13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04" y="8032576"/>
                <a:ext cx="16185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/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C8AC4306-9EB8-4D6E-801F-F52F1CCA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09" y="8032576"/>
                <a:ext cx="1374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/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1ADF2C77-0B22-4A46-894A-4D8D612E5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074" y="8049602"/>
                <a:ext cx="12466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/>
              <p:nvPr/>
            </p:nvSpPr>
            <p:spPr>
              <a:xfrm>
                <a:off x="5643752" y="8032576"/>
                <a:ext cx="11825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32A14C41-C8BF-4169-BBBC-E619147F8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2" y="8032576"/>
                <a:ext cx="11825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/>
              <p:nvPr/>
            </p:nvSpPr>
            <p:spPr>
              <a:xfrm>
                <a:off x="7973880" y="8057494"/>
                <a:ext cx="15031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1251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F583411-E451-416E-88F3-DED9EBA0BA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880" y="8057494"/>
                <a:ext cx="15031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/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04983F45-4972-4295-B850-4B065BCC4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63" y="8057494"/>
                <a:ext cx="137492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/>
              <p:nvPr/>
            </p:nvSpPr>
            <p:spPr>
              <a:xfrm>
                <a:off x="10513765" y="8060752"/>
                <a:ext cx="1118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n>
                              <a:solidFill>
                                <a:srgbClr val="00FF00"/>
                              </a:solidFill>
                            </a:ln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51774B2-9B5B-44CB-9606-48F8B3BB0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765" y="8060752"/>
                <a:ext cx="11184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2AA5444-A6B6-42EA-B256-A07B3C1D1702}"/>
              </a:ext>
            </a:extLst>
          </p:cNvPr>
          <p:cNvGrpSpPr/>
          <p:nvPr/>
        </p:nvGrpSpPr>
        <p:grpSpPr>
          <a:xfrm>
            <a:off x="4642178" y="840349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A4D6AD7-A5BD-4DEC-97DC-E3ADB21E881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91A6CA-415E-440C-8AD8-3ACA89D779E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D12AF9C-E493-42E2-A25E-9041EA16EA9C}"/>
              </a:ext>
            </a:extLst>
          </p:cNvPr>
          <p:cNvGrpSpPr/>
          <p:nvPr/>
        </p:nvGrpSpPr>
        <p:grpSpPr>
          <a:xfrm>
            <a:off x="5192944" y="634350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39AB99-C85E-441A-AEC8-A07D41E302CA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2242C4C-9F29-4516-8127-6D7143AE54E1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47F0188-E805-425A-9044-E1099E390A87}"/>
              </a:ext>
            </a:extLst>
          </p:cNvPr>
          <p:cNvGrpSpPr/>
          <p:nvPr/>
        </p:nvGrpSpPr>
        <p:grpSpPr>
          <a:xfrm>
            <a:off x="4270336" y="1406646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B128BC1-9516-48AD-8DAF-96410E9707CE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0B7607C-8153-44ED-9B03-ED2FE5D487F9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A642327-02EF-48BC-BEB6-E8558493B287}"/>
              </a:ext>
            </a:extLst>
          </p:cNvPr>
          <p:cNvGrpSpPr/>
          <p:nvPr/>
        </p:nvGrpSpPr>
        <p:grpSpPr>
          <a:xfrm>
            <a:off x="4863772" y="120676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B8FEB09-4073-4F62-9ED2-18859876A0D4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15732C-446E-4CB2-A0F3-BDE81C3B244C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3CDB85F-FEAC-4685-8E7A-A1930E757F50}"/>
              </a:ext>
            </a:extLst>
          </p:cNvPr>
          <p:cNvGrpSpPr/>
          <p:nvPr/>
        </p:nvGrpSpPr>
        <p:grpSpPr>
          <a:xfrm>
            <a:off x="5406866" y="993555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076AB9-791E-49A7-952F-7342ED00417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56B3173-0198-40D1-9132-5D79A0E11C6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942598C-B035-4B65-9B77-8AD06BF2E49E}"/>
              </a:ext>
            </a:extLst>
          </p:cNvPr>
          <p:cNvGrpSpPr/>
          <p:nvPr/>
        </p:nvGrpSpPr>
        <p:grpSpPr>
          <a:xfrm>
            <a:off x="4517690" y="1762884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A89948E-6954-4B8A-9A47-239004165118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DF03CE3-9AC6-4FA0-A64C-124131A11C17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1122F9-E8A8-4ECA-9E59-23D1D65A9E21}"/>
              </a:ext>
            </a:extLst>
          </p:cNvPr>
          <p:cNvGrpSpPr/>
          <p:nvPr/>
        </p:nvGrpSpPr>
        <p:grpSpPr>
          <a:xfrm>
            <a:off x="5032942" y="1536808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DD465CA-9598-4279-80F7-C1E9C1A07AB7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33354CAE-C80A-4DAC-9EE3-BC098042C9C2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05F56E-101B-4FB5-B3D7-9F33C1B69514}"/>
              </a:ext>
            </a:extLst>
          </p:cNvPr>
          <p:cNvGrpSpPr/>
          <p:nvPr/>
        </p:nvGrpSpPr>
        <p:grpSpPr>
          <a:xfrm>
            <a:off x="5614403" y="1312007"/>
            <a:ext cx="1533664" cy="1679278"/>
            <a:chOff x="2743538" y="1167531"/>
            <a:chExt cx="1533664" cy="1679278"/>
          </a:xfrm>
          <a:solidFill>
            <a:srgbClr val="FF3399">
              <a:alpha val="47000"/>
            </a:srgbClr>
          </a:solidFill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D0118DC-C2AA-4728-B31C-86E017AF469B}"/>
                </a:ext>
              </a:extLst>
            </p:cNvPr>
            <p:cNvSpPr/>
            <p:nvPr/>
          </p:nvSpPr>
          <p:spPr>
            <a:xfrm>
              <a:off x="2743538" y="1167531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5F6B7EA-B424-4C7F-A701-2C8D9C1A1E40}"/>
                </a:ext>
              </a:extLst>
            </p:cNvPr>
            <p:cNvSpPr/>
            <p:nvPr/>
          </p:nvSpPr>
          <p:spPr>
            <a:xfrm>
              <a:off x="3723659" y="2277749"/>
              <a:ext cx="553543" cy="569060"/>
            </a:xfrm>
            <a:prstGeom prst="rect">
              <a:avLst/>
            </a:prstGeom>
            <a:grpFill/>
            <a:ln w="28575">
              <a:solidFill>
                <a:srgbClr val="0066FF"/>
              </a:solidFill>
            </a:ln>
            <a:scene3d>
              <a:camera prst="orthographicFront">
                <a:rot lat="3000000" lon="600000" rev="18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>
                      <a:alpha val="2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</a:t>
              </a:r>
              <a:endParaRPr lang="en-GB" sz="1600" b="1" dirty="0">
                <a:solidFill>
                  <a:schemeClr val="bg1">
                    <a:alpha val="2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/>
              <p:nvPr/>
            </p:nvSpPr>
            <p:spPr>
              <a:xfrm>
                <a:off x="11486906" y="8064010"/>
                <a:ext cx="8963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:r>
                  <a:rPr lang="en-US" dirty="0">
                    <a:ln>
                      <a:solidFill>
                        <a:srgbClr val="00FF00"/>
                      </a:solidFill>
                    </a:ln>
                    <a:solidFill>
                      <a:srgbClr val="92D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00FF00"/>
                          </a:solidFill>
                        </a:ln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−224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E166544-3BFD-4CCF-B998-A49970C3C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906" y="8064010"/>
                <a:ext cx="89639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CE8CD02-6F09-4261-8570-08CEB710D9F2}"/>
                  </a:ext>
                </a:extLst>
              </p:cNvPr>
              <p:cNvSpPr/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00FF00"/>
                            </a:solidFill>
                          </a:ln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−224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FCE8CD02-6F09-4261-8570-08CEB710D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671" y="9303204"/>
                <a:ext cx="553543" cy="369332"/>
              </a:xfrm>
              <a:prstGeom prst="rect">
                <a:avLst/>
              </a:prstGeom>
              <a:blipFill>
                <a:blip r:embed="rId12"/>
                <a:stretch>
                  <a:fillRect r="-16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2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6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6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6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6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6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6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6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3" presetClass="path" presetSubtype="0" accel="50000" decel="50000" fill="hold" grpId="0" nodeType="click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9132 -0.00208 L -0.33009 -0.46059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76" y="-229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240" grpId="0"/>
      <p:bldP spid="242" grpId="0"/>
      <p:bldP spid="244" grpId="0"/>
      <p:bldP spid="245" grpId="0"/>
      <p:bldP spid="247" grpId="0"/>
      <p:bldP spid="248" grpId="0"/>
      <p:bldP spid="249" grpId="0"/>
      <p:bldP spid="251" grpId="0"/>
      <p:bldP spid="226" grpId="0"/>
      <p:bldP spid="22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3106</TotalTime>
  <Words>3169</Words>
  <Application>Microsoft Office PowerPoint</Application>
  <PresentationFormat>Custom</PresentationFormat>
  <Paragraphs>2181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Cambria Math</vt:lpstr>
      <vt:lpstr>Courier New</vt:lpstr>
      <vt:lpstr>medium-content-serif-font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Asadullah dal</dc:creator>
  <cp:lastModifiedBy>Asadullah dal</cp:lastModifiedBy>
  <cp:revision>191</cp:revision>
  <dcterms:created xsi:type="dcterms:W3CDTF">2020-07-08T16:20:18Z</dcterms:created>
  <dcterms:modified xsi:type="dcterms:W3CDTF">2020-07-23T20:44:53Z</dcterms:modified>
</cp:coreProperties>
</file>