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/>
    <p:restoredTop sz="94720"/>
  </p:normalViewPr>
  <p:slideViewPr>
    <p:cSldViewPr snapToGrid="0">
      <p:cViewPr varScale="1">
        <p:scale>
          <a:sx n="215" d="100"/>
          <a:sy n="215" d="100"/>
        </p:scale>
        <p:origin x="3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4ACA-B068-426D-9A7B-5D514F473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6AD06-9F9A-6406-6E45-1F5EE92D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6BFF-9D78-BC17-8858-8A64F9F0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0A84-301B-6833-BE08-9CDD5B36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5C96-CC1C-7D38-0D6A-9261EECC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B07E-F967-F55F-D01A-6AC1B44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B455A-2A1F-BF0B-4BE6-A869D8C1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04ED-D271-0AC7-D35F-F212FBDC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36BF-E12E-54DC-87BB-8057ABC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AD19-9E76-5943-0611-1F46BA6A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A8A30-1E16-021D-7442-6AACDDB6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5F7CF-7805-42DC-61C3-F3F810A3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D3B0-5A71-1CFB-DAE8-43616F9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4B66-FEA8-5ECD-3F29-2583C1C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19C2-3E80-7832-A30A-75C000C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67B-53AC-CFBE-9932-E65BA58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5DD-2223-1D95-FAED-A75D2BDC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657-5E51-474E-6E53-8BC91B9A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C610-62A2-1096-2BF2-34E4044B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81D9-B668-8040-A941-B8357C6C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78AA-7E6B-28F5-C59C-0F542BA7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32A8-90E1-9751-486B-99BB022D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8001-6404-3D02-93F2-F5A173FD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EE5D-64C8-ACD6-0142-6EC8B520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BEA6-170D-E13D-714C-C8F2B3B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DE7E-6982-DEE0-E71F-D52761F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89F1-B14F-7B09-4A0D-182B83A2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E954-7B01-90C3-9D20-ED3C8856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5F80-B223-0899-C014-D57E175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0245-9569-DD48-0E1F-07901694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40645-54F1-11FC-6A02-DDF4AB1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1465-EF59-0838-D00C-8D5CBB2D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45BF-9C46-B652-867E-99E4B846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2E80-FEBE-F76B-E047-6CA44250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3F52F-9F1B-6DB3-2D5E-4FECD09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3318F-016F-494B-B321-829B10730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8AA09-12B9-1136-0024-9A350759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41A2E-C6C6-F3E9-B7AC-E3852D01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AE97B-7883-8D3B-99B4-16FFFDA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7111-37CB-F458-D7AD-BD95CF34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6D633-794E-1182-299E-9EF81CA2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CB666-648E-90A6-523A-1788055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1432E-7219-E7D7-7AB6-6EB06186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D2787-15A5-3AB7-67DF-95517719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66DB4-F5A7-E25E-797D-418B0409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FF823-642B-CC02-CCB3-53DBD87F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755-326A-E08D-8498-6D113312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BD08-AE75-D75D-EED4-68CA8DF1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E0C5A-9DBB-D50C-5661-A853E311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8359-8367-46C6-2A99-52B3BAF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9548C-5C33-5C49-77C2-9A848B17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EC91C-3841-045C-FA8E-927663F8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B8D7-C36F-715F-943E-504E5172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767D-3C51-325C-9129-95485497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6D89-5C01-9167-BEAE-0EEC235A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B1B0-B3A7-F77C-9BC0-CDD955B6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C9C5F-7AC8-5584-398D-6A1FC0D1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8C92-4A76-DC90-AA99-899BBADC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695BB-44B1-E79C-639B-44211C48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DA56-7D0A-B426-B36A-DFA5E668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E98A-F59C-A972-70C3-7304FCB55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61D4F-AC6B-F644-A512-281064FB6C8B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924A-A4AB-C2FF-F9F0-1CE4016EB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D5C9-D770-589B-CE13-573072F4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C3B1A-0F75-8743-958C-7C7860EF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ED3A4-8955-FC18-286A-D0C0CAF8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41" y="398672"/>
            <a:ext cx="6471062" cy="3030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5A4DB-0CD0-1C2A-1CC4-585AB46E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30" y="3572103"/>
            <a:ext cx="6479827" cy="32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52BB7-08E6-3863-9FDC-51DAD753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8" y="1015340"/>
            <a:ext cx="4283735" cy="4429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4DC0C-70EE-DCFC-82CA-52FBAC00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55" y="1288473"/>
            <a:ext cx="5666159" cy="37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6488F-D686-D5CB-77EE-8D93A3B5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07" y="0"/>
            <a:ext cx="535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44C04-1013-3BBF-9C3B-71B78098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464"/>
            <a:ext cx="7772400" cy="66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8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Asadullah Bhuiyan</dc:creator>
  <cp:lastModifiedBy>Asadullah Bhuiyan</cp:lastModifiedBy>
  <cp:revision>1</cp:revision>
  <dcterms:created xsi:type="dcterms:W3CDTF">2025-08-18T07:21:50Z</dcterms:created>
  <dcterms:modified xsi:type="dcterms:W3CDTF">2025-08-18T08:02:54Z</dcterms:modified>
</cp:coreProperties>
</file>