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sldIdLst>
    <p:sldId id="256" r:id="rId2"/>
    <p:sldId id="282" r:id="rId3"/>
    <p:sldId id="286" r:id="rId4"/>
    <p:sldId id="257" r:id="rId5"/>
    <p:sldId id="287" r:id="rId6"/>
    <p:sldId id="258" r:id="rId7"/>
    <p:sldId id="259" r:id="rId8"/>
    <p:sldId id="260" r:id="rId9"/>
    <p:sldId id="281" r:id="rId10"/>
    <p:sldId id="261" r:id="rId11"/>
    <p:sldId id="262" r:id="rId12"/>
    <p:sldId id="274" r:id="rId13"/>
    <p:sldId id="263" r:id="rId14"/>
    <p:sldId id="27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5" r:id="rId25"/>
    <p:sldId id="276" r:id="rId26"/>
    <p:sldId id="277" r:id="rId27"/>
    <p:sldId id="278" r:id="rId28"/>
    <p:sldId id="283" r:id="rId29"/>
    <p:sldId id="279" r:id="rId30"/>
    <p:sldId id="284" r:id="rId31"/>
    <p:sldId id="285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E118-A337-4BC9-8248-193EB91360B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680A1-F099-4631-85EB-C361AF810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680A1-F099-4631-85EB-C361AF8107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5B63ED-524D-4A65-AB7C-82509FECA2A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281421-F81D-4882-866E-CC4455D7A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Management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IICT</a:t>
            </a:r>
          </a:p>
          <a:p>
            <a:r>
              <a:rPr lang="en-US" dirty="0" err="1" smtClean="0"/>
              <a:t>Anoud</a:t>
            </a:r>
            <a:r>
              <a:rPr lang="en-US" dirty="0" smtClean="0"/>
              <a:t> Abdullah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dbms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develop software applications in less time.</a:t>
            </a:r>
          </a:p>
          <a:p>
            <a:endParaRPr lang="en-US" dirty="0" smtClean="0"/>
          </a:p>
          <a:p>
            <a:r>
              <a:rPr lang="en-US" dirty="0" smtClean="0"/>
              <a:t>Data independence and efficient use of data.</a:t>
            </a:r>
          </a:p>
          <a:p>
            <a:endParaRPr lang="en-US" dirty="0" smtClean="0"/>
          </a:p>
          <a:p>
            <a:r>
              <a:rPr lang="en-US" dirty="0" smtClean="0"/>
              <a:t>For uniform data administration.</a:t>
            </a:r>
          </a:p>
          <a:p>
            <a:endParaRPr lang="en-US" dirty="0" smtClean="0"/>
          </a:p>
          <a:p>
            <a:r>
              <a:rPr lang="en-US" dirty="0" smtClean="0"/>
              <a:t>For data integrity and security.</a:t>
            </a:r>
          </a:p>
          <a:p>
            <a:endParaRPr lang="en-US" dirty="0" smtClean="0"/>
          </a:p>
          <a:p>
            <a:r>
              <a:rPr lang="en-US" dirty="0" smtClean="0"/>
              <a:t>For concurrent access to data, and data recovery from crashes.</a:t>
            </a:r>
          </a:p>
          <a:p>
            <a:endParaRPr lang="en-US" dirty="0" smtClean="0"/>
          </a:p>
          <a:p>
            <a:r>
              <a:rPr lang="en-US" dirty="0" smtClean="0"/>
              <a:t>To use user-friendly declarative query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dbms</a:t>
            </a:r>
            <a:r>
              <a:rPr lang="en-US" dirty="0" smtClean="0"/>
              <a:t> is being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Airlines</a:t>
            </a:r>
            <a:r>
              <a:rPr lang="en-US" dirty="0" smtClean="0"/>
              <a:t>: reservations, schedules, etc</a:t>
            </a:r>
          </a:p>
          <a:p>
            <a:endParaRPr lang="en-US" dirty="0" smtClean="0"/>
          </a:p>
          <a:p>
            <a:r>
              <a:rPr lang="en-US" b="1" dirty="0" smtClean="0"/>
              <a:t>Telecom</a:t>
            </a:r>
            <a:r>
              <a:rPr lang="en-US" dirty="0" smtClean="0"/>
              <a:t>: calls made, customer details, network usage, etc</a:t>
            </a:r>
          </a:p>
          <a:p>
            <a:endParaRPr lang="en-US" dirty="0" smtClean="0"/>
          </a:p>
          <a:p>
            <a:r>
              <a:rPr lang="en-US" b="1" dirty="0" smtClean="0"/>
              <a:t>Universities</a:t>
            </a:r>
            <a:r>
              <a:rPr lang="en-US" dirty="0" smtClean="0"/>
              <a:t>: registration, results, grades, etc</a:t>
            </a:r>
          </a:p>
          <a:p>
            <a:endParaRPr lang="en-US" dirty="0" smtClean="0"/>
          </a:p>
          <a:p>
            <a:r>
              <a:rPr lang="en-US" b="1" dirty="0" smtClean="0"/>
              <a:t>Sales</a:t>
            </a:r>
            <a:r>
              <a:rPr lang="en-US" dirty="0" smtClean="0"/>
              <a:t>: products, purchases, customers, etc</a:t>
            </a:r>
          </a:p>
          <a:p>
            <a:endParaRPr lang="en-US" dirty="0" smtClean="0"/>
          </a:p>
          <a:p>
            <a:r>
              <a:rPr lang="en-US" b="1" dirty="0" smtClean="0"/>
              <a:t>Banking</a:t>
            </a:r>
            <a:r>
              <a:rPr lang="en-US" dirty="0" smtClean="0"/>
              <a:t>: all transactions etc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9381"/>
            <a:ext cx="7467600" cy="47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</a:t>
            </a:r>
            <a:r>
              <a:rPr lang="en-US" dirty="0" err="1" smtClean="0"/>
              <a:t>dbms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DBMS offers a variety of techniques to store &amp; retrieve data</a:t>
            </a:r>
          </a:p>
          <a:p>
            <a:endParaRPr lang="en-US" sz="4800" dirty="0" smtClean="0"/>
          </a:p>
          <a:p>
            <a:r>
              <a:rPr lang="en-US" sz="4800" dirty="0" smtClean="0"/>
              <a:t>DBMS 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serves</a:t>
            </a:r>
            <a:r>
              <a:rPr lang="en-US" sz="4800" dirty="0" smtClean="0"/>
              <a:t> as an efficient handler to balance the needs of multiple applications using the same data</a:t>
            </a:r>
          </a:p>
          <a:p>
            <a:endParaRPr lang="en-US" sz="4800" dirty="0" smtClean="0"/>
          </a:p>
          <a:p>
            <a:r>
              <a:rPr lang="en-US" sz="4800" dirty="0" smtClean="0"/>
              <a:t>Uniform administration procedures for data</a:t>
            </a:r>
          </a:p>
          <a:p>
            <a:endParaRPr lang="en-US" sz="4800" dirty="0" smtClean="0"/>
          </a:p>
          <a:p>
            <a:r>
              <a:rPr lang="en-US" sz="4800" dirty="0" smtClean="0"/>
              <a:t>Application programmers never exposed to details of data representation and storage.</a:t>
            </a:r>
          </a:p>
          <a:p>
            <a:endParaRPr lang="en-US" sz="4800" dirty="0" smtClean="0"/>
          </a:p>
          <a:p>
            <a:r>
              <a:rPr lang="en-US" sz="4800" dirty="0" smtClean="0"/>
              <a:t>A DBMS uses various powerful functions to store and retrieve data efficiently.</a:t>
            </a:r>
          </a:p>
          <a:p>
            <a:endParaRPr lang="en-US" sz="4800" dirty="0" smtClean="0"/>
          </a:p>
          <a:p>
            <a:r>
              <a:rPr lang="en-US" sz="4800" dirty="0" smtClean="0"/>
              <a:t>Offers Data Integrity and Security</a:t>
            </a:r>
          </a:p>
          <a:p>
            <a:endParaRPr lang="en-US" sz="4800" dirty="0" smtClean="0"/>
          </a:p>
          <a:p>
            <a:r>
              <a:rPr lang="en-US" sz="4800" dirty="0" smtClean="0"/>
              <a:t>The DBMS implies integrity constraints to get a high level of protection against prohibited access to data.</a:t>
            </a:r>
          </a:p>
          <a:p>
            <a:endParaRPr lang="en-US" sz="4800" dirty="0" smtClean="0"/>
          </a:p>
          <a:p>
            <a:r>
              <a:rPr lang="en-US" sz="4800" dirty="0" smtClean="0"/>
              <a:t>A DBMS schedules concurrent access to the data in such a manner that only one user can access the same data at a time</a:t>
            </a:r>
          </a:p>
          <a:p>
            <a:endParaRPr lang="en-US" sz="4800" dirty="0" smtClean="0"/>
          </a:p>
          <a:p>
            <a:r>
              <a:rPr lang="en-US" sz="4800" dirty="0" smtClean="0"/>
              <a:t>Reduced Application Development Time</a:t>
            </a:r>
          </a:p>
          <a:p>
            <a:endParaRPr lang="en-US" sz="4800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 of Hardware and Software of a DBMS is quite high which increases the budget of your organization.</a:t>
            </a:r>
          </a:p>
          <a:p>
            <a:r>
              <a:rPr lang="en-US" dirty="0" smtClean="0"/>
              <a:t>Most database management systems are often complex systems, so the training for users to use the DBMS is required.</a:t>
            </a:r>
          </a:p>
          <a:p>
            <a:r>
              <a:rPr lang="en-US" dirty="0" smtClean="0"/>
              <a:t>In some organizations, all data is integrated into a single database which can be damaged because of electric failure or database is corrupted on the storage media</a:t>
            </a:r>
          </a:p>
          <a:p>
            <a:r>
              <a:rPr lang="en-US" dirty="0" smtClean="0"/>
              <a:t>Use of the same program at a time by many users sometimes lead to the loss of some data.</a:t>
            </a:r>
          </a:p>
          <a:p>
            <a:r>
              <a:rPr lang="en-US" dirty="0" smtClean="0"/>
              <a:t>DBMS can't perform sophisticated calculations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 DBMS is primarily a software system that can be considered as a management console or an interface to interact with and manage databases.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The interfacing also spreads across real-world physical systems that contribute data to the backend databases.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 DBMS contains operational data, access to database records and metadata as a resource to perform the necessary functionality.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data may include files with such as index files, administrative information, and data dictionaries used to represent data flows, ownership, structure, and relationships to other records or objects.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Procedures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While not a part of the DBMS software, procedures can be considered as instructions on using DBMS.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The documented guidelines assist users in designing, modifying, managing, and processing databases.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Database languages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These are components of the DBMS used to access, modify, store, and retrieve data items from databases; specify database schema; control user access; and perform other associated database management operations.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Types of DBMS languages include Data Definition Language (DDL), Data Manipulation Language (DML), Database Access Language (DAL) and Data Control Language (DCL).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Query processor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 As a fundamental component of the DBMS, the query processor acts as an intermediary between users and the DBMS data engine in order to communicate query requests.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When users enter an instruction in SQL language, the command is executed from the high-level language instruction to a low-level language that the underlying machine can understand and process to perform the appropriate DBMS functionality.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In addition to instruction parsing and translation, the query processor also optimizes queries to ensure fast processing and accurate results.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database is a collection of related data which represents some aspect of the real world.</a:t>
            </a:r>
          </a:p>
          <a:p>
            <a:endParaRPr lang="en-US" dirty="0" smtClean="0"/>
          </a:p>
          <a:p>
            <a:r>
              <a:rPr lang="en-US" dirty="0" smtClean="0"/>
              <a:t> A database system is designed to be built and populated with data for a certain task.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Runtime database manager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A centralized management component of DBMS that handles functionality associated with runtime data, which is commonly used for context-based database access.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This component checks for user authorization to request the query; processes the approved queries; devises an optimal strategy for query execution; supports concurrency so that multiple users can simultaneously work on same databases; and ensures integrity of data recorded into the databases.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Database manager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Unlike the runtime database manager that handles queries and data at runtime, the database manager performs DBMS functionality associated with the data within databases.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Database manager allows a set of commands to perform different DBMS operations that include creating, deleting, backup, restoring, cloning, and other database maintenance tasks.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database manager may also be used to update the database with patches from vendors.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Database engine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This is the core software component within the DBMS solution that performs the core functions associated with data storage and retrieval.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database engine is also accessible via APIs that allow users or apps to create, read, write, and delete records in databases.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Reporting</a:t>
            </a:r>
          </a:p>
          <a:p>
            <a:endParaRPr lang="en-US" b="1" dirty="0" smtClean="0"/>
          </a:p>
          <a:p>
            <a:pPr lvl="2"/>
            <a:r>
              <a:rPr lang="en-US" dirty="0" smtClean="0"/>
              <a:t>The report generator extracts useful information from DBMS files and displays it in structured format based on defined specifications.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information may be used for further analysis, decision making, or business intelligence.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Types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Four Types of DBMS systems are: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Hierarchical database</a:t>
            </a:r>
          </a:p>
          <a:p>
            <a:r>
              <a:rPr lang="en-US" dirty="0" smtClean="0"/>
              <a:t>Network database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Object-Oriented 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DBMS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Hierarchical database, model data is organized in a tree-like structure.</a:t>
            </a:r>
          </a:p>
          <a:p>
            <a:endParaRPr lang="en-US" dirty="0" smtClean="0"/>
          </a:p>
          <a:p>
            <a:r>
              <a:rPr lang="en-US" dirty="0" smtClean="0"/>
              <a:t> Data is Stored Hierarchically (top down or bottom up) format. </a:t>
            </a:r>
          </a:p>
          <a:p>
            <a:endParaRPr lang="en-US" dirty="0" smtClean="0"/>
          </a:p>
          <a:p>
            <a:r>
              <a:rPr lang="en-US" dirty="0" smtClean="0"/>
              <a:t>Data is represented using a parent-child relationship.</a:t>
            </a:r>
          </a:p>
          <a:p>
            <a:endParaRPr lang="en-US" dirty="0" smtClean="0"/>
          </a:p>
          <a:p>
            <a:r>
              <a:rPr lang="en-US" dirty="0" smtClean="0"/>
              <a:t> In Hierarchical DBMS parent may have many children, but children have only one parent.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network database model allows each child to have multiple parents. </a:t>
            </a:r>
          </a:p>
          <a:p>
            <a:endParaRPr lang="en-US" dirty="0" smtClean="0"/>
          </a:p>
          <a:p>
            <a:r>
              <a:rPr lang="en-US" dirty="0" smtClean="0"/>
              <a:t>It helps you to address the need to model more complex relationships like as the orders/parts many-to-many relationship.</a:t>
            </a:r>
          </a:p>
          <a:p>
            <a:endParaRPr lang="en-US" dirty="0" smtClean="0"/>
          </a:p>
          <a:p>
            <a:r>
              <a:rPr lang="en-US" dirty="0" smtClean="0"/>
              <a:t> In this model, entities are organized in a graph which can be accessed through several paths.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Relational DBMS is the most widely used DBMS model because it is one of the easiest.</a:t>
            </a:r>
          </a:p>
          <a:p>
            <a:endParaRPr lang="en-US" dirty="0" smtClean="0"/>
          </a:p>
          <a:p>
            <a:r>
              <a:rPr lang="en-US" dirty="0" smtClean="0"/>
              <a:t> This model is based on normalizing data in the rows and columns of the tables. </a:t>
            </a:r>
          </a:p>
          <a:p>
            <a:endParaRPr lang="en-US" dirty="0" smtClean="0"/>
          </a:p>
          <a:p>
            <a:r>
              <a:rPr lang="en-US" dirty="0" smtClean="0"/>
              <a:t>Relational model stored in fixed structures and manipulated using SQL.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50768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Object-Oriented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Object-oriented Model data stored in the form of objects. The structure which is called classes which display data within it.</a:t>
            </a:r>
          </a:p>
          <a:p>
            <a:endParaRPr lang="en-US" dirty="0" smtClean="0"/>
          </a:p>
          <a:p>
            <a:r>
              <a:rPr lang="en-US" dirty="0" smtClean="0"/>
              <a:t> It defines a database as a collection of objects which stores both data members values and operations.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is a organized collection of data. For example a database of a college would be having a collection of data such as –</a:t>
            </a:r>
            <a:br>
              <a:rPr lang="en-US" dirty="0" smtClean="0"/>
            </a:br>
            <a:r>
              <a:rPr lang="en-US" dirty="0" smtClean="0"/>
              <a:t>1. Personal records of Students</a:t>
            </a:r>
            <a:br>
              <a:rPr lang="en-US" dirty="0" smtClean="0"/>
            </a:br>
            <a:r>
              <a:rPr lang="en-US" dirty="0" smtClean="0"/>
              <a:t>2. Students performance history</a:t>
            </a:r>
            <a:br>
              <a:rPr lang="en-US" dirty="0" smtClean="0"/>
            </a:br>
            <a:r>
              <a:rPr lang="en-US" dirty="0" smtClean="0"/>
              <a:t>3. Teachers data</a:t>
            </a:r>
            <a:br>
              <a:rPr lang="en-US" dirty="0" smtClean="0"/>
            </a:br>
            <a:r>
              <a:rPr lang="en-US" dirty="0" smtClean="0"/>
              <a:t>4. Financial department data etc.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is a language which is used to interact with relational database management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SQL is used to interact with relational databases</a:t>
            </a:r>
            <a:r>
              <a:rPr lang="en-US" dirty="0" smtClean="0"/>
              <a:t>. We often refer relational database as SQL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SQL stands for Structured Query Language, which is a </a:t>
            </a:r>
            <a:r>
              <a:rPr lang="en-US" dirty="0" err="1" smtClean="0"/>
              <a:t>standardised</a:t>
            </a:r>
            <a:r>
              <a:rPr lang="en-US" dirty="0" smtClean="0"/>
              <a:t> language for interacting with RDBMS (Relational Database Management System). Some of the popular relational database example are: </a:t>
            </a:r>
            <a:r>
              <a:rPr lang="en-US" dirty="0" err="1" smtClean="0"/>
              <a:t>MySQL</a:t>
            </a:r>
            <a:r>
              <a:rPr lang="en-US" dirty="0" smtClean="0"/>
              <a:t>, Oracle, </a:t>
            </a:r>
            <a:r>
              <a:rPr lang="en-US" dirty="0" err="1" smtClean="0"/>
              <a:t>mariaDB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2. SQL is used to perform C.R.U.D (Create, Retrieve, Update &amp; Delete) operations on relational databases.</a:t>
            </a:r>
          </a:p>
          <a:p>
            <a:r>
              <a:rPr lang="en-US" dirty="0" smtClean="0"/>
              <a:t>3. SQL can also perform administrative tasks on database such as database security, backup, user management etc.</a:t>
            </a:r>
          </a:p>
          <a:p>
            <a:r>
              <a:rPr lang="en-US" dirty="0" smtClean="0"/>
              <a:t>4. We can create databases and tables inside database using SQL.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</a:t>
            </a:r>
            <a:r>
              <a:rPr lang="en-US" b="1" dirty="0" smtClean="0"/>
              <a:t>of Structured Query Language(SQL)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is basically combination of four different languages, they are –</a:t>
            </a:r>
          </a:p>
          <a:p>
            <a:r>
              <a:rPr lang="en-US" b="1" dirty="0" smtClean="0"/>
              <a:t>DQL (Data Query Language)</a:t>
            </a:r>
          </a:p>
          <a:p>
            <a:pPr>
              <a:buNone/>
            </a:pPr>
            <a:r>
              <a:rPr lang="en-US" dirty="0" smtClean="0"/>
              <a:t>    DQL </a:t>
            </a:r>
            <a:r>
              <a:rPr lang="en-US" dirty="0" smtClean="0"/>
              <a:t>is used to fetch the information from the database which is already stored there.</a:t>
            </a:r>
          </a:p>
          <a:p>
            <a:r>
              <a:rPr lang="en-US" b="1" dirty="0" smtClean="0"/>
              <a:t>DDL (Data Definition Language)</a:t>
            </a:r>
          </a:p>
          <a:p>
            <a:pPr>
              <a:buNone/>
            </a:pPr>
            <a:r>
              <a:rPr lang="en-US" dirty="0" smtClean="0"/>
              <a:t>    DDL </a:t>
            </a:r>
            <a:r>
              <a:rPr lang="en-US" dirty="0" smtClean="0"/>
              <a:t>is used to define table schemas.</a:t>
            </a:r>
          </a:p>
          <a:p>
            <a:r>
              <a:rPr lang="en-US" b="1" dirty="0" smtClean="0"/>
              <a:t>DCL (Data Control Language)</a:t>
            </a:r>
          </a:p>
          <a:p>
            <a:pPr>
              <a:buNone/>
            </a:pPr>
            <a:r>
              <a:rPr lang="en-US" dirty="0" smtClean="0"/>
              <a:t>    DCL </a:t>
            </a:r>
            <a:r>
              <a:rPr lang="en-US" dirty="0" smtClean="0"/>
              <a:t>is used for user &amp; permission management. It controls the access to the database.</a:t>
            </a:r>
          </a:p>
          <a:p>
            <a:r>
              <a:rPr lang="en-US" b="1" dirty="0" smtClean="0"/>
              <a:t>DML (Data Manipulation Language)</a:t>
            </a:r>
          </a:p>
          <a:p>
            <a:pPr>
              <a:buNone/>
            </a:pPr>
            <a:r>
              <a:rPr lang="en-US" dirty="0" smtClean="0"/>
              <a:t>    DML </a:t>
            </a:r>
            <a:r>
              <a:rPr lang="en-US" dirty="0" smtClean="0"/>
              <a:t>is used for inserting, updating and deleting data from the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Query is a set of instruction given to the database management system, which tells RDBMS what information you would like to get from the database.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e.g. to fetch the employee name from the database table EMPLOYEE, we write the SQL Query like this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employee_name</a:t>
            </a:r>
            <a:r>
              <a:rPr lang="en-US" dirty="0" smtClean="0"/>
              <a:t> from EMPLOYEE;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 SELECT </a:t>
            </a:r>
            <a:r>
              <a:rPr lang="en-US" dirty="0" smtClean="0"/>
              <a:t>* FROM Customers;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smtClean="0"/>
              <a:t>Introduction to DBMS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DBMS stands for Database Management System.</a:t>
            </a:r>
          </a:p>
          <a:p>
            <a:endParaRPr lang="en-US" dirty="0" smtClean="0"/>
          </a:p>
          <a:p>
            <a:r>
              <a:rPr lang="en-US" dirty="0" smtClean="0"/>
              <a:t>A database management system (DBMS) refers to the technology for creating and managing databases.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DBMS is a software tool to organize (create, retrieve, update, and manage) data in a database.</a:t>
            </a:r>
          </a:p>
          <a:p>
            <a:endParaRPr lang="en-US" dirty="0" smtClean="0"/>
          </a:p>
          <a:p>
            <a:r>
              <a:rPr lang="en-US" dirty="0" smtClean="0"/>
              <a:t>MS. ACCESS is one of the most common examples of database management software.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database management system is a software application which is used for managing different databases. It helps us to create and manage database. With the help of DBMS we take care following tasks –</a:t>
            </a:r>
            <a:br>
              <a:rPr lang="en-US" dirty="0" smtClean="0"/>
            </a:br>
            <a:r>
              <a:rPr lang="en-US" dirty="0" smtClean="0"/>
              <a:t>1. Data Security</a:t>
            </a:r>
            <a:br>
              <a:rPr lang="en-US" dirty="0" smtClean="0"/>
            </a:br>
            <a:r>
              <a:rPr lang="en-US" dirty="0" smtClean="0"/>
              <a:t>2. Data Backup</a:t>
            </a:r>
            <a:br>
              <a:rPr lang="en-US" dirty="0" smtClean="0"/>
            </a:br>
            <a:r>
              <a:rPr lang="en-US" dirty="0" smtClean="0"/>
              <a:t>3. Manages huge amount of data</a:t>
            </a:r>
            <a:br>
              <a:rPr lang="en-US" dirty="0" smtClean="0"/>
            </a:br>
            <a:r>
              <a:rPr lang="en-US" dirty="0" smtClean="0"/>
              <a:t>4. Data export &amp; import</a:t>
            </a:r>
            <a:br>
              <a:rPr lang="en-US" dirty="0" smtClean="0"/>
            </a:br>
            <a:r>
              <a:rPr lang="en-US" dirty="0" smtClean="0"/>
              <a:t>5. Serving multiple concurrent database requests</a:t>
            </a:r>
            <a:br>
              <a:rPr lang="en-US" dirty="0" smtClean="0"/>
            </a:br>
            <a:r>
              <a:rPr lang="en-US" dirty="0" smtClean="0"/>
              <a:t>6. Gives us a way to manage the data using programming languages.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AIM OF A DBMS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aim of a DBMS is to supply a way to store up and retrieve database information that is both convenient and efficient.</a:t>
            </a:r>
          </a:p>
          <a:p>
            <a:endParaRPr lang="en-US" dirty="0" smtClean="0"/>
          </a:p>
          <a:p>
            <a:r>
              <a:rPr lang="en-US" dirty="0" smtClean="0"/>
              <a:t> By data, we mean known facts that can be recorded and that have embedded meaning. </a:t>
            </a:r>
          </a:p>
          <a:p>
            <a:endParaRPr lang="en-US" dirty="0" smtClean="0"/>
          </a:p>
          <a:p>
            <a:r>
              <a:rPr lang="en-US" dirty="0" smtClean="0"/>
              <a:t>A datum is a unit of data. Meaningful data is combined to form information. </a:t>
            </a:r>
          </a:p>
          <a:p>
            <a:endParaRPr lang="en-US" dirty="0" smtClean="0"/>
          </a:p>
          <a:p>
            <a:r>
              <a:rPr lang="en-US" dirty="0" smtClean="0"/>
              <a:t>Hence, information is interpreted data - data provided with semantics.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INFORMATION &amp; KNOWLEDGE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refers to the useful use of information.</a:t>
            </a:r>
          </a:p>
          <a:p>
            <a:endParaRPr lang="en-US" dirty="0" smtClean="0"/>
          </a:p>
          <a:p>
            <a:r>
              <a:rPr lang="en-US" dirty="0" smtClean="0"/>
              <a:t>Information can be transported, stored, and shared without any problems and difficulties, but the same cannot be said about knowledge.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Knowledge necessarily involves personal experience and practice.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systems are meant to handle an extensive collection of information. </a:t>
            </a:r>
          </a:p>
          <a:p>
            <a:endParaRPr lang="en-US" dirty="0" smtClean="0"/>
          </a:p>
          <a:p>
            <a:r>
              <a:rPr lang="en-US" dirty="0" smtClean="0"/>
              <a:t>Management of data involves both defining structures for storage of information and providing mechanisms that can do the manipulation of those stored information. </a:t>
            </a:r>
          </a:p>
          <a:p>
            <a:endParaRPr lang="en-US" dirty="0" smtClean="0"/>
          </a:p>
          <a:p>
            <a:r>
              <a:rPr lang="en-US" dirty="0" smtClean="0"/>
              <a:t>Moreover, the database system must ensure the safety of the information stored, despite system crashes or attempts at unauthorized access.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Popular DBMS Software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Here, is the list of some popular DBMS system: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Microsoft Access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dBASE</a:t>
            </a:r>
            <a:endParaRPr lang="en-US" dirty="0" smtClean="0"/>
          </a:p>
          <a:p>
            <a:r>
              <a:rPr lang="en-US" dirty="0" smtClean="0"/>
              <a:t>FoxPro</a:t>
            </a:r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IBM DB2</a:t>
            </a:r>
          </a:p>
          <a:p>
            <a:r>
              <a:rPr lang="en-US" dirty="0" err="1" smtClean="0"/>
              <a:t>LibreOffice</a:t>
            </a:r>
            <a:r>
              <a:rPr lang="en-US" dirty="0" smtClean="0"/>
              <a:t> Base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smtClean="0"/>
              <a:t>Microsoft SQL Server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36BF366A6394597825E6B785EE73E" ma:contentTypeVersion="0" ma:contentTypeDescription="Create a new document." ma:contentTypeScope="" ma:versionID="6ec08a2e6f931f498ea9f8720f43e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5B1F4C-F7B4-4F12-9934-9B2C3E99B868}"/>
</file>

<file path=customXml/itemProps2.xml><?xml version="1.0" encoding="utf-8"?>
<ds:datastoreItem xmlns:ds="http://schemas.openxmlformats.org/officeDocument/2006/customXml" ds:itemID="{BE26BE27-582A-4120-9BD2-6EDCA9BFD5C1}"/>
</file>

<file path=customXml/itemProps3.xml><?xml version="1.0" encoding="utf-8"?>
<ds:datastoreItem xmlns:ds="http://schemas.openxmlformats.org/officeDocument/2006/customXml" ds:itemID="{6579B235-C3CD-412D-85EF-199ED5A1771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1571</Words>
  <Application>Microsoft Office PowerPoint</Application>
  <PresentationFormat>On-screen Show (4:3)</PresentationFormat>
  <Paragraphs>221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Database Management Concepts</vt:lpstr>
      <vt:lpstr>INTRODUCTION</vt:lpstr>
      <vt:lpstr>WHAT IS A DATABASE?</vt:lpstr>
      <vt:lpstr>Introduction to DBMS </vt:lpstr>
      <vt:lpstr>WHAT IS A DBMS?</vt:lpstr>
      <vt:lpstr>AIM OF A DBMS</vt:lpstr>
      <vt:lpstr>DATA, INFORMATION &amp; KNOWLEDGE</vt:lpstr>
      <vt:lpstr>More about Database Systems</vt:lpstr>
      <vt:lpstr>Popular DBMS Software </vt:lpstr>
      <vt:lpstr>Why use dbms?</vt:lpstr>
      <vt:lpstr>Where dbms is being used?</vt:lpstr>
      <vt:lpstr>APPLICATIONS:</vt:lpstr>
      <vt:lpstr>Advantages of a dbms:</vt:lpstr>
      <vt:lpstr>DISADVANTAGES OF A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Types of DBMS</vt:lpstr>
      <vt:lpstr>Hierarchical DBMS </vt:lpstr>
      <vt:lpstr>Network Model </vt:lpstr>
      <vt:lpstr>Relational model </vt:lpstr>
      <vt:lpstr>EXAMPLE</vt:lpstr>
      <vt:lpstr>Object-Oriented Model </vt:lpstr>
      <vt:lpstr>sql</vt:lpstr>
      <vt:lpstr>WHAT IS SQL?</vt:lpstr>
      <vt:lpstr>Types of Structured Query Language(SQL) </vt:lpstr>
      <vt:lpstr>WHAT IS A QUERY?</vt:lpstr>
      <vt:lpstr>Example:   SELECT * FROM Customers;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Concepts</dc:title>
  <dc:creator>Anoud</dc:creator>
  <cp:lastModifiedBy>Anoud</cp:lastModifiedBy>
  <cp:revision>56</cp:revision>
  <dcterms:created xsi:type="dcterms:W3CDTF">2021-03-20T19:12:29Z</dcterms:created>
  <dcterms:modified xsi:type="dcterms:W3CDTF">2021-03-21T08:18:10Z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0x010100F8C36BF366A6394597825E6B785EE73E</vt:lpwstr>
  </property>
</Properties>
</file>