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73" r:id="rId7"/>
    <p:sldId id="272" r:id="rId8"/>
    <p:sldId id="261" r:id="rId9"/>
    <p:sldId id="262" r:id="rId10"/>
    <p:sldId id="263" r:id="rId11"/>
    <p:sldId id="265" r:id="rId12"/>
    <p:sldId id="270" r:id="rId13"/>
    <p:sldId id="267" r:id="rId14"/>
    <p:sldId id="268" r:id="rId15"/>
    <p:sldId id="271"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46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0CD718-F668-444F-A680-21611096D029}" type="datetimeFigureOut">
              <a:rPr lang="en-US" smtClean="0"/>
              <a:pPr/>
              <a:t>3/24/2021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418731-764C-4167-93AD-539BD581DA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418731-764C-4167-93AD-539BD581DA8D}"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1D87115-A717-45AA-9663-FE69AAF3B802}" type="datetimeFigureOut">
              <a:rPr lang="en-US" smtClean="0"/>
              <a:pPr/>
              <a:t>3/24/2021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A95C59C-605D-495E-A49E-BA9273A730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D87115-A717-45AA-9663-FE69AAF3B802}" type="datetimeFigureOut">
              <a:rPr lang="en-US" smtClean="0"/>
              <a:pPr/>
              <a:t>3/24/2021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A95C59C-605D-495E-A49E-BA9273A730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A1D87115-A717-45AA-9663-FE69AAF3B802}" type="datetimeFigureOut">
              <a:rPr lang="en-US" smtClean="0"/>
              <a:pPr/>
              <a:t>3/24/2021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A95C59C-605D-495E-A49E-BA9273A730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D87115-A717-45AA-9663-FE69AAF3B802}" type="datetimeFigureOut">
              <a:rPr lang="en-US" smtClean="0"/>
              <a:pPr/>
              <a:t>3/24/2021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A95C59C-605D-495E-A49E-BA9273A730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1D87115-A717-45AA-9663-FE69AAF3B802}" type="datetimeFigureOut">
              <a:rPr lang="en-US" smtClean="0"/>
              <a:pPr/>
              <a:t>3/24/2021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A95C59C-605D-495E-A49E-BA9273A730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D87115-A717-45AA-9663-FE69AAF3B802}" type="datetimeFigureOut">
              <a:rPr lang="en-US" smtClean="0"/>
              <a:pPr/>
              <a:t>3/24/2021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A95C59C-605D-495E-A49E-BA9273A730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D87115-A717-45AA-9663-FE69AAF3B802}" type="datetimeFigureOut">
              <a:rPr lang="en-US" smtClean="0"/>
              <a:pPr/>
              <a:t>3/24/2021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A95C59C-605D-495E-A49E-BA9273A730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1D87115-A717-45AA-9663-FE69AAF3B802}" type="datetimeFigureOut">
              <a:rPr lang="en-US" smtClean="0"/>
              <a:pPr/>
              <a:t>3/24/2021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A95C59C-605D-495E-A49E-BA9273A730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1D87115-A717-45AA-9663-FE69AAF3B802}" type="datetimeFigureOut">
              <a:rPr lang="en-US" smtClean="0"/>
              <a:pPr/>
              <a:t>3/24/2021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A95C59C-605D-495E-A49E-BA9273A730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D87115-A717-45AA-9663-FE69AAF3B802}" type="datetimeFigureOut">
              <a:rPr lang="en-US" smtClean="0"/>
              <a:pPr/>
              <a:t>3/24/2021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A95C59C-605D-495E-A49E-BA9273A730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1D87115-A717-45AA-9663-FE69AAF3B802}" type="datetimeFigureOut">
              <a:rPr lang="en-US" smtClean="0"/>
              <a:pPr/>
              <a:t>3/24/2021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A95C59C-605D-495E-A49E-BA9273A730FD}"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1D87115-A717-45AA-9663-FE69AAF3B802}" type="datetimeFigureOut">
              <a:rPr lang="en-US" smtClean="0"/>
              <a:pPr/>
              <a:t>3/24/2021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A95C59C-605D-495E-A49E-BA9273A730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Introduction </a:t>
            </a:r>
            <a:br>
              <a:rPr lang="en-US" dirty="0" smtClean="0"/>
            </a:br>
            <a:r>
              <a:rPr lang="en-US" dirty="0" smtClean="0"/>
              <a:t>to</a:t>
            </a:r>
            <a:br>
              <a:rPr lang="en-US" dirty="0" smtClean="0"/>
            </a:br>
            <a:r>
              <a:rPr lang="en-US" dirty="0" smtClean="0"/>
              <a:t>embedded systems</a:t>
            </a:r>
            <a:endParaRPr lang="en-US" dirty="0"/>
          </a:p>
        </p:txBody>
      </p:sp>
      <p:sp>
        <p:nvSpPr>
          <p:cNvPr id="3" name="Subtitle 2"/>
          <p:cNvSpPr>
            <a:spLocks noGrp="1"/>
          </p:cNvSpPr>
          <p:nvPr>
            <p:ph type="subTitle" idx="1"/>
          </p:nvPr>
        </p:nvSpPr>
        <p:spPr>
          <a:xfrm>
            <a:off x="3429000" y="5486400"/>
            <a:ext cx="5114778" cy="1101248"/>
          </a:xfrm>
        </p:spPr>
        <p:txBody>
          <a:bodyPr/>
          <a:lstStyle/>
          <a:p>
            <a:r>
              <a:rPr lang="en-US" dirty="0" smtClean="0"/>
              <a:t>IICT</a:t>
            </a:r>
          </a:p>
          <a:p>
            <a:r>
              <a:rPr lang="en-US" dirty="0" smtClean="0"/>
              <a:t>ANOUD ABDULLAH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Characteristics (embedded sys)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Single-functioned</a:t>
            </a:r>
            <a:r>
              <a:rPr lang="en-US" dirty="0" smtClean="0"/>
              <a:t> − An embedded system usually performs a specialized operation and does the same repeatedly. </a:t>
            </a:r>
          </a:p>
          <a:p>
            <a:endParaRPr lang="en-US" dirty="0" smtClean="0"/>
          </a:p>
          <a:p>
            <a:r>
              <a:rPr lang="en-US" b="1" dirty="0" smtClean="0"/>
              <a:t>Tightly constrained</a:t>
            </a:r>
            <a:r>
              <a:rPr lang="en-US" dirty="0" smtClean="0"/>
              <a:t> − All computing systems have constraints on design metrics, but those on an embedded system can be especially tight. Design metrics is a measure of an implementation's features such as its cost, size, power, and performance. It must be of a size to fit on a single chip, must perform fast enough to process data in real time and consume minimum power to extend battery life.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(embedded sys)</a:t>
            </a:r>
            <a:endParaRPr lang="en-US" dirty="0"/>
          </a:p>
        </p:txBody>
      </p:sp>
      <p:sp>
        <p:nvSpPr>
          <p:cNvPr id="3" name="Content Placeholder 2"/>
          <p:cNvSpPr>
            <a:spLocks noGrp="1"/>
          </p:cNvSpPr>
          <p:nvPr>
            <p:ph idx="1"/>
          </p:nvPr>
        </p:nvSpPr>
        <p:spPr/>
        <p:txBody>
          <a:bodyPr/>
          <a:lstStyle/>
          <a:p>
            <a:r>
              <a:rPr lang="en-US" b="1" dirty="0" smtClean="0"/>
              <a:t>Reactive and Real time</a:t>
            </a:r>
            <a:r>
              <a:rPr lang="en-US" dirty="0" smtClean="0"/>
              <a:t> − Many embedded systems must continually react to changes in the system's environment and must compute certain results in real time without any delay. Consider an example of a car cruise controller; it continually monitors and reacts to speed and brake sensors. It must compute acceleration or de-accelerations repeatedly within a limited time; a delayed computation can result in failure to control of the car.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(embedded sys)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Microprocessors based</a:t>
            </a:r>
            <a:r>
              <a:rPr lang="en-US" dirty="0" smtClean="0"/>
              <a:t> − It must be microprocessor or microcontroller based.</a:t>
            </a:r>
          </a:p>
          <a:p>
            <a:endParaRPr lang="en-US" dirty="0" smtClean="0"/>
          </a:p>
          <a:p>
            <a:r>
              <a:rPr lang="en-US" dirty="0" smtClean="0"/>
              <a:t>Microprocessor consists of only a Central Processing Unit, whereas Micro Controller contains a CPU, Memory, I/O all integrated into one chip.</a:t>
            </a:r>
          </a:p>
          <a:p>
            <a:r>
              <a:rPr lang="en-US" dirty="0" smtClean="0"/>
              <a:t>Microprocessor is used in Personal Computers whereas Micro Controller is often used in an embedded system.</a:t>
            </a:r>
          </a:p>
          <a:p>
            <a:r>
              <a:rPr lang="en-US" dirty="0" smtClean="0"/>
              <a:t>Microprocessor is complicated and expensive, with a large number of instructions to process but Microcontroller is inexpensive and straightforward with fewer instructions to process.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(embedded sys)</a:t>
            </a:r>
            <a:endParaRPr lang="en-US" dirty="0"/>
          </a:p>
        </p:txBody>
      </p:sp>
      <p:sp>
        <p:nvSpPr>
          <p:cNvPr id="3" name="Content Placeholder 2"/>
          <p:cNvSpPr>
            <a:spLocks noGrp="1"/>
          </p:cNvSpPr>
          <p:nvPr>
            <p:ph idx="1"/>
          </p:nvPr>
        </p:nvSpPr>
        <p:spPr/>
        <p:txBody>
          <a:bodyPr>
            <a:normAutofit/>
          </a:bodyPr>
          <a:lstStyle/>
          <a:p>
            <a:r>
              <a:rPr lang="en-US" b="1" dirty="0" smtClean="0"/>
              <a:t>Memory</a:t>
            </a:r>
            <a:r>
              <a:rPr lang="en-US" dirty="0" smtClean="0"/>
              <a:t> − It must have a memory, as its software usually embeds in ROM. It does not need any secondary memories in the computer.</a:t>
            </a:r>
          </a:p>
          <a:p>
            <a:r>
              <a:rPr lang="en-US" b="1" dirty="0" smtClean="0"/>
              <a:t>Connected</a:t>
            </a:r>
            <a:r>
              <a:rPr lang="en-US" dirty="0" smtClean="0"/>
              <a:t> − It must have connected peripherals to connect input and output devices.</a:t>
            </a:r>
          </a:p>
          <a:p>
            <a:r>
              <a:rPr lang="en-US" b="1" dirty="0" smtClean="0"/>
              <a:t>HW-SW systems</a:t>
            </a:r>
            <a:r>
              <a:rPr lang="en-US" dirty="0" smtClean="0"/>
              <a:t> − Software is used for more features and flexibility. Hardware is used for performance and security.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AN EMBEDDED SYSTEM:</a:t>
            </a:r>
            <a:endParaRPr lang="en-US" dirty="0"/>
          </a:p>
        </p:txBody>
      </p:sp>
      <p:sp>
        <p:nvSpPr>
          <p:cNvPr id="3" name="Content Placeholder 2"/>
          <p:cNvSpPr>
            <a:spLocks noGrp="1"/>
          </p:cNvSpPr>
          <p:nvPr>
            <p:ph idx="1"/>
          </p:nvPr>
        </p:nvSpPr>
        <p:spPr/>
        <p:txBody>
          <a:bodyPr/>
          <a:lstStyle/>
          <a:p>
            <a:r>
              <a:rPr lang="en-US" dirty="0" smtClean="0"/>
              <a:t>Easily Customizable</a:t>
            </a:r>
          </a:p>
          <a:p>
            <a:r>
              <a:rPr lang="en-US" dirty="0" smtClean="0"/>
              <a:t>Low power consumption</a:t>
            </a:r>
          </a:p>
          <a:p>
            <a:r>
              <a:rPr lang="en-US" dirty="0" smtClean="0"/>
              <a:t>Low cost</a:t>
            </a:r>
          </a:p>
          <a:p>
            <a:r>
              <a:rPr lang="en-US" dirty="0" smtClean="0"/>
              <a:t>Enhanced performance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(contd.)</a:t>
            </a:r>
            <a:endParaRPr lang="en-US" dirty="0"/>
          </a:p>
        </p:txBody>
      </p:sp>
      <p:sp>
        <p:nvSpPr>
          <p:cNvPr id="3" name="Content Placeholder 2"/>
          <p:cNvSpPr>
            <a:spLocks noGrp="1"/>
          </p:cNvSpPr>
          <p:nvPr>
            <p:ph idx="1"/>
          </p:nvPr>
        </p:nvSpPr>
        <p:spPr/>
        <p:txBody>
          <a:bodyPr/>
          <a:lstStyle/>
          <a:p>
            <a:pPr>
              <a:buNone/>
            </a:pPr>
            <a:r>
              <a:rPr lang="en-US" b="1" dirty="0" smtClean="0"/>
              <a:t>Some of the examples of sophisticated embedded systems are :</a:t>
            </a:r>
            <a:endParaRPr lang="en-US" dirty="0" smtClean="0"/>
          </a:p>
          <a:p>
            <a:r>
              <a:rPr lang="en-US" dirty="0" smtClean="0"/>
              <a:t>Washing Machine.</a:t>
            </a:r>
          </a:p>
          <a:p>
            <a:r>
              <a:rPr lang="en-US" dirty="0" smtClean="0"/>
              <a:t>Digital Camera.</a:t>
            </a:r>
          </a:p>
          <a:p>
            <a:r>
              <a:rPr lang="en-US" dirty="0" smtClean="0"/>
              <a:t>Power windows of a vehicle.</a:t>
            </a:r>
          </a:p>
          <a:p>
            <a:r>
              <a:rPr lang="en-US" dirty="0" smtClean="0"/>
              <a:t>Power steering of a vehicle.</a:t>
            </a:r>
          </a:p>
          <a:p>
            <a:r>
              <a:rPr lang="en-US" dirty="0" smtClean="0"/>
              <a:t>Fuel injection </a:t>
            </a:r>
            <a:r>
              <a:rPr lang="en-US" b="1" dirty="0" smtClean="0"/>
              <a:t>system</a:t>
            </a:r>
            <a:r>
              <a:rPr lang="en-US" dirty="0" smtClean="0"/>
              <a:t> of a vehicle.</a:t>
            </a:r>
          </a:p>
          <a:p>
            <a:r>
              <a:rPr lang="en-US" dirty="0" smtClean="0"/>
              <a:t>Air conditioner 7 Smartphone.</a:t>
            </a:r>
          </a:p>
          <a:p>
            <a:r>
              <a:rPr lang="en-US" dirty="0" smtClean="0"/>
              <a:t>Music Player.</a:t>
            </a:r>
          </a:p>
          <a:p>
            <a:r>
              <a:rPr lang="en-US" dirty="0" smtClean="0"/>
              <a:t>Automatic Temperature controller.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Real Time Applications </a:t>
            </a:r>
            <a:br>
              <a:rPr lang="en-US" dirty="0" smtClean="0"/>
            </a:br>
            <a:endParaRPr lang="en-US" dirty="0"/>
          </a:p>
        </p:txBody>
      </p:sp>
      <p:sp>
        <p:nvSpPr>
          <p:cNvPr id="3" name="Content Placeholder 2"/>
          <p:cNvSpPr>
            <a:spLocks noGrp="1"/>
          </p:cNvSpPr>
          <p:nvPr>
            <p:ph idx="1"/>
          </p:nvPr>
        </p:nvSpPr>
        <p:spPr/>
        <p:txBody>
          <a:bodyPr/>
          <a:lstStyle/>
          <a:p>
            <a:pPr fontAlgn="base">
              <a:buNone/>
            </a:pPr>
            <a:r>
              <a:rPr lang="en-US" b="1" dirty="0" smtClean="0"/>
              <a:t>1.   Embedded System for Detecting Rash Driving on Highways</a:t>
            </a:r>
          </a:p>
          <a:p>
            <a:pPr fontAlgn="base">
              <a:buNone/>
            </a:pPr>
            <a:endParaRPr lang="en-US" b="1" dirty="0" smtClean="0"/>
          </a:p>
          <a:p>
            <a:pPr fontAlgn="base">
              <a:buNone/>
            </a:pPr>
            <a:r>
              <a:rPr lang="en-US" dirty="0" smtClean="0"/>
              <a:t>   The main intention of this project is to design a highway speed-checker device that identifies rash driving on highways and alarms the traffic authorities if the speed checker finds any vehicle violating the set speed limits on highways.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endParaRPr lang="en-US" dirty="0"/>
          </a:p>
        </p:txBody>
      </p:sp>
      <p:sp>
        <p:nvSpPr>
          <p:cNvPr id="3" name="Content Placeholder 2"/>
          <p:cNvSpPr>
            <a:spLocks noGrp="1"/>
          </p:cNvSpPr>
          <p:nvPr>
            <p:ph idx="1"/>
          </p:nvPr>
        </p:nvSpPr>
        <p:spPr/>
        <p:txBody>
          <a:bodyPr>
            <a:normAutofit fontScale="92500"/>
          </a:bodyPr>
          <a:lstStyle/>
          <a:p>
            <a:pPr fontAlgn="base"/>
            <a:r>
              <a:rPr lang="en-US" b="1" dirty="0" smtClean="0"/>
              <a:t>Application of Embedded System for Street Light Control</a:t>
            </a:r>
          </a:p>
          <a:p>
            <a:pPr fontAlgn="base"/>
            <a:endParaRPr lang="en-US" b="1" dirty="0" smtClean="0"/>
          </a:p>
          <a:p>
            <a:pPr fontAlgn="base"/>
            <a:r>
              <a:rPr lang="en-US" dirty="0" smtClean="0"/>
              <a:t>The main intention of this project is to detect the movement of vehicles on highways and to switch on street lights ahead of it, and then to switch off the street lights as the vehicle go past the street lights to conserve energy.  In this project, a PIC microcontroller is programmed by using embedded C or assembly language.</a:t>
            </a:r>
          </a:p>
          <a:p>
            <a:pPr>
              <a:buNone/>
            </a:pP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SYSTEM?</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r>
              <a:rPr lang="en-US" dirty="0" smtClean="0"/>
              <a:t>A system is an arrangement in which all its unit assemble work together according to a set of rules.</a:t>
            </a:r>
          </a:p>
          <a:p>
            <a:endParaRPr lang="en-US" dirty="0" smtClean="0"/>
          </a:p>
          <a:p>
            <a:r>
              <a:rPr lang="en-US" dirty="0" smtClean="0"/>
              <a:t> It can also be defined as a way of working, organizing or doing one or many tasks according to a fixed plan.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SYSTEM</a:t>
            </a:r>
            <a:endParaRPr lang="en-US" dirty="0"/>
          </a:p>
        </p:txBody>
      </p:sp>
      <p:sp>
        <p:nvSpPr>
          <p:cNvPr id="3" name="Content Placeholder 2"/>
          <p:cNvSpPr>
            <a:spLocks noGrp="1"/>
          </p:cNvSpPr>
          <p:nvPr>
            <p:ph idx="1"/>
          </p:nvPr>
        </p:nvSpPr>
        <p:spPr/>
        <p:txBody>
          <a:bodyPr/>
          <a:lstStyle/>
          <a:p>
            <a:r>
              <a:rPr lang="en-US" dirty="0" smtClean="0"/>
              <a:t>A watch is a time displaying system.</a:t>
            </a:r>
          </a:p>
          <a:p>
            <a:endParaRPr lang="en-US" dirty="0" smtClean="0"/>
          </a:p>
          <a:p>
            <a:r>
              <a:rPr lang="en-US" dirty="0" smtClean="0"/>
              <a:t> Its components follow a set of rules to show time. If one of its parts fails, the watch will stop working. </a:t>
            </a:r>
          </a:p>
          <a:p>
            <a:endParaRPr lang="en-US" dirty="0" smtClean="0"/>
          </a:p>
          <a:p>
            <a:r>
              <a:rPr lang="en-US" dirty="0" smtClean="0"/>
              <a:t>So we can say, in a system, all its subcomponents depend on each other.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its name suggests, Embedded means something that is attached to another thing. </a:t>
            </a:r>
          </a:p>
          <a:p>
            <a:endParaRPr lang="en-US" dirty="0" smtClean="0"/>
          </a:p>
          <a:p>
            <a:r>
              <a:rPr lang="en-US" dirty="0" smtClean="0"/>
              <a:t>An embedded system can be thought of as a computer hardware system having software embedded in it. </a:t>
            </a:r>
          </a:p>
          <a:p>
            <a:endParaRPr lang="en-US" dirty="0" smtClean="0"/>
          </a:p>
          <a:p>
            <a:r>
              <a:rPr lang="en-US" dirty="0" smtClean="0"/>
              <a:t>An embedded system can be an independent system or it can be a part of a large system.</a:t>
            </a:r>
          </a:p>
          <a:p>
            <a:endParaRPr lang="en-US" dirty="0" smtClean="0"/>
          </a:p>
          <a:p>
            <a:r>
              <a:rPr lang="en-US" dirty="0" smtClean="0"/>
              <a:t> An embedded system is a microcontroller or microprocessor based system which is designed to perform a specific task.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AN EMBEDDED SYSTEM</a:t>
            </a:r>
            <a:endParaRPr lang="en-US" dirty="0"/>
          </a:p>
        </p:txBody>
      </p:sp>
      <p:sp>
        <p:nvSpPr>
          <p:cNvPr id="3" name="Content Placeholder 2"/>
          <p:cNvSpPr>
            <a:spLocks noGrp="1"/>
          </p:cNvSpPr>
          <p:nvPr>
            <p:ph idx="1"/>
          </p:nvPr>
        </p:nvSpPr>
        <p:spPr/>
        <p:txBody>
          <a:bodyPr/>
          <a:lstStyle/>
          <a:p>
            <a:endParaRPr lang="en-US" dirty="0" smtClean="0"/>
          </a:p>
          <a:p>
            <a:r>
              <a:rPr lang="en-US" dirty="0" smtClean="0"/>
              <a:t>For example, a fire alarm is an embedded system</a:t>
            </a:r>
          </a:p>
          <a:p>
            <a:endParaRPr lang="en-US" dirty="0" smtClean="0"/>
          </a:p>
          <a:p>
            <a:r>
              <a:rPr lang="en-US" dirty="0" smtClean="0"/>
              <a:t>i.e., it will sense only smoke.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system </a:t>
            </a:r>
            <a:r>
              <a:rPr lang="en-US" dirty="0" err="1" smtClean="0"/>
              <a:t>bASICS</a:t>
            </a:r>
            <a:endParaRPr lang="en-US" dirty="0"/>
          </a:p>
        </p:txBody>
      </p:sp>
      <p:sp>
        <p:nvSpPr>
          <p:cNvPr id="3" name="Content Placeholder 2"/>
          <p:cNvSpPr>
            <a:spLocks noGrp="1"/>
          </p:cNvSpPr>
          <p:nvPr>
            <p:ph idx="1"/>
          </p:nvPr>
        </p:nvSpPr>
        <p:spPr/>
        <p:txBody>
          <a:bodyPr/>
          <a:lstStyle/>
          <a:p>
            <a:r>
              <a:rPr lang="en-US" dirty="0" smtClean="0"/>
              <a:t>Embedded system </a:t>
            </a:r>
            <a:r>
              <a:rPr lang="en-US" b="1" dirty="0" smtClean="0"/>
              <a:t>hardware</a:t>
            </a:r>
            <a:r>
              <a:rPr lang="en-US" dirty="0" smtClean="0"/>
              <a:t>: As with any electronic system, an embedded system requires a </a:t>
            </a:r>
            <a:r>
              <a:rPr lang="en-US" b="1" dirty="0" smtClean="0"/>
              <a:t>hardware</a:t>
            </a:r>
            <a:r>
              <a:rPr lang="en-US" dirty="0" smtClean="0"/>
              <a:t> platform on which to run. The </a:t>
            </a:r>
            <a:r>
              <a:rPr lang="en-US" b="1" dirty="0" smtClean="0"/>
              <a:t>hardware</a:t>
            </a:r>
            <a:r>
              <a:rPr lang="en-US" dirty="0" smtClean="0"/>
              <a:t> will be based around a microprocessor or microcontroller. ...</a:t>
            </a:r>
          </a:p>
          <a:p>
            <a:r>
              <a:rPr lang="en-US" dirty="0" smtClean="0"/>
              <a:t>Embedded system software: The embedded system software is written to perform a particular function.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Some </a:t>
            </a:r>
            <a:r>
              <a:rPr lang="en-US" b="1" dirty="0" smtClean="0"/>
              <a:t>examples</a:t>
            </a:r>
            <a:r>
              <a:rPr lang="en-US" dirty="0" smtClean="0"/>
              <a:t> of </a:t>
            </a:r>
            <a:r>
              <a:rPr lang="en-US" b="1" dirty="0" smtClean="0"/>
              <a:t>embedded</a:t>
            </a:r>
            <a:r>
              <a:rPr lang="en-US" dirty="0" smtClean="0"/>
              <a:t> systems are MP3 players, mobile phones, digital cameras, DVD players. </a:t>
            </a:r>
          </a:p>
          <a:p>
            <a:endParaRPr lang="en-US" dirty="0" smtClean="0"/>
          </a:p>
          <a:p>
            <a:r>
              <a:rPr lang="en-US" dirty="0" smtClean="0"/>
              <a:t>Household appliances, such as microwave ovens, washing machines and dishwashers, also include </a:t>
            </a:r>
            <a:r>
              <a:rPr lang="en-US" b="1" dirty="0" smtClean="0"/>
              <a:t>embedded</a:t>
            </a:r>
            <a:r>
              <a:rPr lang="en-US" dirty="0" smtClean="0"/>
              <a:t> systems to provide flexibility and efficiency.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of an embedded system</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800" dirty="0" smtClean="0"/>
              <a:t>An embedded system has three components −</a:t>
            </a:r>
          </a:p>
          <a:p>
            <a:pPr>
              <a:buNone/>
            </a:pPr>
            <a:endParaRPr lang="en-US" sz="2800" dirty="0" smtClean="0"/>
          </a:p>
          <a:p>
            <a:r>
              <a:rPr lang="en-US" sz="2800" dirty="0" smtClean="0"/>
              <a:t>It has hardware.</a:t>
            </a:r>
          </a:p>
          <a:p>
            <a:endParaRPr lang="en-US" sz="2800" dirty="0" smtClean="0"/>
          </a:p>
          <a:p>
            <a:r>
              <a:rPr lang="en-US" sz="2800" dirty="0" smtClean="0"/>
              <a:t>It has application software.</a:t>
            </a:r>
          </a:p>
          <a:p>
            <a:endParaRPr lang="en-US" sz="2800" dirty="0" smtClean="0"/>
          </a:p>
          <a:p>
            <a:r>
              <a:rPr lang="en-US" sz="2800" dirty="0" smtClean="0"/>
              <a:t>It has Real Time Operating system (RTOS) that supervises the application </a:t>
            </a:r>
            <a:r>
              <a:rPr lang="en-US" sz="2800" dirty="0" smtClean="0"/>
              <a:t>software. </a:t>
            </a:r>
            <a:r>
              <a:rPr lang="en-US" sz="2800" dirty="0" smtClean="0"/>
              <a:t>RTOS defines the way the system works. It sets the rules during the execution of application program. A small scale embedded system may not have RTOS.</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system (contd.)</a:t>
            </a:r>
            <a:endParaRPr lang="en-US" dirty="0"/>
          </a:p>
        </p:txBody>
      </p:sp>
      <p:sp>
        <p:nvSpPr>
          <p:cNvPr id="3" name="Content Placeholder 2"/>
          <p:cNvSpPr>
            <a:spLocks noGrp="1"/>
          </p:cNvSpPr>
          <p:nvPr>
            <p:ph idx="1"/>
          </p:nvPr>
        </p:nvSpPr>
        <p:spPr/>
        <p:txBody>
          <a:bodyPr/>
          <a:lstStyle/>
          <a:p>
            <a:r>
              <a:rPr lang="en-US" dirty="0" smtClean="0"/>
              <a:t>So we can define an embedded system as a Microcontroller based, software driven, reliable, real-time control system.</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C36BF366A6394597825E6B785EE73E" ma:contentTypeVersion="2" ma:contentTypeDescription="Create a new document." ma:contentTypeScope="" ma:versionID="e629864cb0ec55259eebd8c42eca0f24">
  <xsd:schema xmlns:xsd="http://www.w3.org/2001/XMLSchema" xmlns:xs="http://www.w3.org/2001/XMLSchema" xmlns:p="http://schemas.microsoft.com/office/2006/metadata/properties" xmlns:ns2="e46d938c-6dc6-4e60-8db1-e3c0ba9823b6" targetNamespace="http://schemas.microsoft.com/office/2006/metadata/properties" ma:root="true" ma:fieldsID="0e372cd3354cba4e79cde994dbf5c8ac" ns2:_="">
    <xsd:import namespace="e46d938c-6dc6-4e60-8db1-e3c0ba9823b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6d938c-6dc6-4e60-8db1-e3c0ba9823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4765B5-8E9D-4578-95BA-2906668B95B9}"/>
</file>

<file path=customXml/itemProps2.xml><?xml version="1.0" encoding="utf-8"?>
<ds:datastoreItem xmlns:ds="http://schemas.openxmlformats.org/officeDocument/2006/customXml" ds:itemID="{D2771C7A-BCE6-4995-9F20-B5F647FB4D2B}"/>
</file>

<file path=customXml/itemProps3.xml><?xml version="1.0" encoding="utf-8"?>
<ds:datastoreItem xmlns:ds="http://schemas.openxmlformats.org/officeDocument/2006/customXml" ds:itemID="{2DED7035-F64F-409C-A563-DFDCABB31B60}"/>
</file>

<file path=docProps/app.xml><?xml version="1.0" encoding="utf-8"?>
<Properties xmlns="http://schemas.openxmlformats.org/officeDocument/2006/extended-properties" xmlns:vt="http://schemas.openxmlformats.org/officeDocument/2006/docPropsVTypes">
  <Template>Opulent</Template>
  <TotalTime>77</TotalTime>
  <Words>459</Words>
  <Application>Microsoft Office PowerPoint</Application>
  <PresentationFormat>On-screen Show (4:3)</PresentationFormat>
  <Paragraphs>85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Opulent</vt:lpstr>
      <vt:lpstr>Introduction  to embedded systems</vt:lpstr>
      <vt:lpstr>WHAT IS A SYSTEM?</vt:lpstr>
      <vt:lpstr>EXAMPLE OF A SYSTEM</vt:lpstr>
      <vt:lpstr>EMBEDDED SYSTEM</vt:lpstr>
      <vt:lpstr>EXAMPLE OF AN EMBEDDED SYSTEM</vt:lpstr>
      <vt:lpstr>Embedded system bASICS</vt:lpstr>
      <vt:lpstr>Slide 7</vt:lpstr>
      <vt:lpstr>Components of an embedded system</vt:lpstr>
      <vt:lpstr>Embedded system (contd.)</vt:lpstr>
      <vt:lpstr>  Characteristics (embedded sys) </vt:lpstr>
      <vt:lpstr>Characteristics (embedded sys)</vt:lpstr>
      <vt:lpstr>Characteristics (embedded sys)</vt:lpstr>
      <vt:lpstr>Characteristics (embedded sys)</vt:lpstr>
      <vt:lpstr>ADVANTAGES OF AN EMBEDDED SYSTEM:</vt:lpstr>
      <vt:lpstr>Examples (contd.)</vt:lpstr>
      <vt:lpstr>Real Time Applications  </vt:lpstr>
      <vt:lpstr>2.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embedded systems</dc:title>
  <dc:creator>Anoud</dc:creator>
  <cp:lastModifiedBy>Anoud</cp:lastModifiedBy>
  <cp:revision>22</cp:revision>
  <dcterms:created xsi:type="dcterms:W3CDTF">2021-03-21T08:18:24Z</dcterms:created>
  <dcterms:modified xsi:type="dcterms:W3CDTF">2021-03-24T07:20:05Z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0x010100F8C36BF366A6394597825E6B785EE73E</vt:lpwstr>
  </property>
</Properties>
</file>