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71" r:id="rId6"/>
    <p:sldId id="261" r:id="rId7"/>
    <p:sldId id="258" r:id="rId8"/>
    <p:sldId id="259" r:id="rId9"/>
    <p:sldId id="262" r:id="rId10"/>
    <p:sldId id="260" r:id="rId11"/>
    <p:sldId id="277" r:id="rId12"/>
    <p:sldId id="265" r:id="rId13"/>
    <p:sldId id="266" r:id="rId14"/>
    <p:sldId id="267" r:id="rId15"/>
    <p:sldId id="268" r:id="rId16"/>
    <p:sldId id="269" r:id="rId17"/>
    <p:sldId id="273" r:id="rId18"/>
    <p:sldId id="270" r:id="rId19"/>
    <p:sldId id="272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575E18-AA9E-4F04-B9F7-626DC5A51BC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7164F4-F37E-4DD6-8823-5DE874464EC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IICT</a:t>
            </a:r>
          </a:p>
          <a:p>
            <a:r>
              <a:rPr lang="en-US" dirty="0" smtClean="0"/>
              <a:t>ANOUD ABDULLAH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Web Browsers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purpose of a web browser (Chrome, Edge, Firefox, Safari) is to read HTML documents and display them correctly.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 browser does not display the HTML tags, but uses them to determine how to display the document: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 </a:t>
            </a:r>
            <a:r>
              <a:rPr kumimoji="0" lang="en-US" sz="2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2050" name="Picture 2" descr="View in Brows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438400"/>
            <a:ext cx="6048375" cy="3438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HTML Formatting elements: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Formatting elements were designed to display special types of text:</a:t>
            </a:r>
          </a:p>
          <a:p>
            <a:r>
              <a:rPr lang="en-US" dirty="0" smtClean="0"/>
              <a:t>&lt;b&gt; - Bold text</a:t>
            </a:r>
          </a:p>
          <a:p>
            <a:r>
              <a:rPr lang="en-US" dirty="0" smtClean="0"/>
              <a:t>&lt;strong&gt; - Important 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 - Italic 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 - Emphasized text</a:t>
            </a:r>
          </a:p>
          <a:p>
            <a:r>
              <a:rPr lang="en-US" dirty="0" smtClean="0"/>
              <a:t>&lt;mark&gt; - Marked text</a:t>
            </a:r>
          </a:p>
          <a:p>
            <a:r>
              <a:rPr lang="en-US" dirty="0" smtClean="0"/>
              <a:t>&lt;small&gt; - Smaller text</a:t>
            </a:r>
          </a:p>
          <a:p>
            <a:r>
              <a:rPr lang="en-US" dirty="0" smtClean="0"/>
              <a:t>&lt;del&gt; - Deleted text</a:t>
            </a:r>
          </a:p>
          <a:p>
            <a:r>
              <a:rPr lang="en-US" dirty="0" smtClean="0"/>
              <a:t>&lt;ins&gt; - Inserted text</a:t>
            </a:r>
          </a:p>
          <a:p>
            <a:r>
              <a:rPr lang="en-US" dirty="0" smtClean="0"/>
              <a:t>&lt;sub&gt; - Subscript text</a:t>
            </a:r>
          </a:p>
          <a:p>
            <a:r>
              <a:rPr lang="en-US" dirty="0" smtClean="0"/>
              <a:t>&lt;sup&gt; - Superscript text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Features of HTML: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easy to learn and easy to use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It is platform independent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Images, video and audio can be added to a web page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Hypertext can be added to text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It is a markup language.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Why learn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 simple markup language. Its implementation is easy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It is used to create a website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Helps in developing fundamentals about web programming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Boost professional career.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HTML is used to build websites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It is supported by all browsers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It can be integrated with other languages like CSS, JavaScript </a:t>
            </a:r>
            <a:r>
              <a:rPr lang="en-US" dirty="0" smtClean="0"/>
              <a:t>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HTML can only create static </a:t>
            </a:r>
            <a:r>
              <a:rPr lang="en-US" dirty="0" smtClean="0"/>
              <a:t>web pages</a:t>
            </a:r>
            <a:r>
              <a:rPr lang="en-US" dirty="0" smtClean="0"/>
              <a:t>. For dynamic </a:t>
            </a:r>
            <a:r>
              <a:rPr lang="en-US" dirty="0" smtClean="0"/>
              <a:t>web pages</a:t>
            </a:r>
            <a:r>
              <a:rPr lang="en-US" dirty="0" smtClean="0"/>
              <a:t>, other languages have to be used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 large amount of code has to be written to create a simple web page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Security feature is not good.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HTML Page Structure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8287" y="1807684"/>
            <a:ext cx="6112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Color Names: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HTML, a color can be specified by using a color name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0"/>
            <a:ext cx="8229600" cy="181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this Code:  (Background color)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518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532282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is the standard markup language for creating Web pages</a:t>
            </a:r>
          </a:p>
          <a:p>
            <a:r>
              <a:rPr lang="en-US" dirty="0"/>
              <a:t>HTML describes the structure of a Web page</a:t>
            </a:r>
          </a:p>
          <a:p>
            <a:r>
              <a:rPr lang="en-US" dirty="0"/>
              <a:t>HTML consists of a series of elements</a:t>
            </a:r>
          </a:p>
          <a:p>
            <a:r>
              <a:rPr lang="en-US" dirty="0"/>
              <a:t>HTML elements tell the browser how to display the content</a:t>
            </a:r>
          </a:p>
          <a:p>
            <a:r>
              <a:rPr lang="en-US" dirty="0"/>
              <a:t>HTML elements label pieces of content such as "this is a heading", "this is a paragraph", "this is a link",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Text Color: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set the color of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&lt;h1 style="</a:t>
            </a:r>
            <a:r>
              <a:rPr lang="en-US" dirty="0" err="1" smtClean="0"/>
              <a:t>color:Tomato</a:t>
            </a:r>
            <a:r>
              <a:rPr lang="en-US" dirty="0" smtClean="0"/>
              <a:t>;"&gt;Hello </a:t>
            </a:r>
            <a:r>
              <a:rPr lang="en-US" dirty="0" smtClean="0"/>
              <a:t>Section 1 &amp; 2&lt;/</a:t>
            </a:r>
            <a:r>
              <a:rPr lang="en-US" dirty="0" smtClean="0"/>
              <a:t>h1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 style="</a:t>
            </a:r>
            <a:r>
              <a:rPr lang="en-US" dirty="0" err="1" smtClean="0"/>
              <a:t>color:DodgerBlue</a:t>
            </a:r>
            <a:r>
              <a:rPr lang="en-US" dirty="0" smtClean="0"/>
              <a:t>;"&gt;Have you submitted your assignment ?????? &lt;/p&gt;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 style="</a:t>
            </a:r>
            <a:r>
              <a:rPr lang="en-US" dirty="0" err="1" smtClean="0"/>
              <a:t>color:MediumSeaGreen</a:t>
            </a:r>
            <a:r>
              <a:rPr lang="en-US" dirty="0" smtClean="0"/>
              <a:t>;"&gt;Did you appear in you midterms? &lt;/</a:t>
            </a:r>
            <a:r>
              <a:rPr lang="en-US" dirty="0" smtClean="0"/>
              <a:t>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Color: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Code: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h1 style="border:2px solid Tomato;"&gt;Hello World&lt;/h1&gt;</a:t>
            </a:r>
            <a:br>
              <a:rPr lang="en-US" dirty="0" smtClean="0"/>
            </a:br>
            <a:r>
              <a:rPr lang="en-US" dirty="0" smtClean="0"/>
              <a:t>&lt;h1 style="border:2px solid </a:t>
            </a:r>
            <a:r>
              <a:rPr lang="en-US" dirty="0" err="1" smtClean="0"/>
              <a:t>DodgerBlue</a:t>
            </a:r>
            <a:r>
              <a:rPr lang="en-US" dirty="0" smtClean="0"/>
              <a:t>;"&gt;Hello World&lt;/h1&gt;</a:t>
            </a:r>
            <a:br>
              <a:rPr lang="en-US" dirty="0" smtClean="0"/>
            </a:br>
            <a:r>
              <a:rPr lang="en-US" dirty="0" smtClean="0"/>
              <a:t>&lt;h1 style="border:2px solid Violet;"&gt;Hello World&lt;/h1&gt;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 ?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 smtClean="0"/>
              <a:t>HTML stands for Hyper Text Markup Language. It is used to design web pages using markup language.</a:t>
            </a:r>
          </a:p>
          <a:p>
            <a:pPr fontAlgn="base"/>
            <a:r>
              <a:rPr lang="en-US" dirty="0" smtClean="0"/>
              <a:t> HTML is the combination of Hypertext and Markup language. Hypertext defines the link between the web pages.</a:t>
            </a:r>
          </a:p>
          <a:p>
            <a:pPr fontAlgn="base"/>
            <a:r>
              <a:rPr lang="en-US" dirty="0" smtClean="0"/>
              <a:t> Markup language is used to define the text document within tag which defines the structure of web pages. </a:t>
            </a:r>
          </a:p>
          <a:p>
            <a:pPr fontAlgn="base"/>
            <a:r>
              <a:rPr lang="en-US" dirty="0" smtClean="0"/>
              <a:t>This language is used to annotate (make notes for the computer) text so that a machine can understand it and manipulate text accordingly.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 ?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fontAlgn="base"/>
            <a:r>
              <a:rPr lang="en-US" dirty="0" smtClean="0"/>
              <a:t>Most </a:t>
            </a:r>
            <a:r>
              <a:rPr lang="en-US" dirty="0" smtClean="0"/>
              <a:t>markup languages (e.g. HTML) are human readable. Language uses tags to define what manipulation has to be done on the text. 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HTML is a markup language used by the browser to manipulate text, images and other content, in order to display it in the required format. HTML was created by Tim Berners-Lee in 1991. The first ever version of HTML was HTML 1.0, but the first standard version was HTML 2.0, published in 1999.</a:t>
            </a:r>
          </a:p>
          <a:p>
            <a:pPr fontAlgn="base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More about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Not Case </a:t>
            </a:r>
            <a:r>
              <a:rPr lang="en-US" dirty="0" smtClean="0"/>
              <a:t>Sensitive</a:t>
            </a:r>
          </a:p>
          <a:p>
            <a:endParaRPr lang="en-US" dirty="0" smtClean="0"/>
          </a:p>
          <a:p>
            <a:r>
              <a:rPr lang="en-US" dirty="0" smtClean="0"/>
              <a:t>HTML tags are not case sensitive: &lt;P&gt; means the same as &lt;p&gt;.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(Hello World)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 Hello World&lt;/h1&gt;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&lt;title&gt;Page Title&lt;/title&gt;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&lt;h1&gt;My First Heading&lt;/h1&gt;</a:t>
            </a:r>
            <a:br>
              <a:rPr lang="en-US" dirty="0" smtClean="0"/>
            </a:br>
            <a:r>
              <a:rPr lang="en-US" dirty="0" smtClean="0"/>
              <a:t>&lt;p&gt;My first paragraph.&lt;/p&gt;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 &lt;!DOCTYPE html&gt; declaration defines that this document is an HTML5 document</a:t>
            </a:r>
          </a:p>
          <a:p>
            <a:r>
              <a:rPr lang="en-US" dirty="0" smtClean="0"/>
              <a:t>The &lt;html&gt; element is the root element of an HTML page</a:t>
            </a:r>
          </a:p>
          <a:p>
            <a:r>
              <a:rPr lang="en-US" dirty="0" smtClean="0"/>
              <a:t>The &lt;head&gt; element contains meta information about the HTML page</a:t>
            </a:r>
          </a:p>
          <a:p>
            <a:r>
              <a:rPr lang="en-US" dirty="0" smtClean="0"/>
              <a:t>The &lt;title&gt; element specifies a title for the HTML page (which is shown in the browser's title bar or in the page's tab)</a:t>
            </a:r>
          </a:p>
          <a:p>
            <a:r>
              <a:rPr lang="en-US" dirty="0" smtClean="0"/>
              <a:t>The &lt;body&gt; element defines the document's body, and is a container for all the visible contents, such as headings, paragraphs, images, hyperlinks, tables, lists, etc.</a:t>
            </a:r>
          </a:p>
          <a:p>
            <a:r>
              <a:rPr lang="en-US" dirty="0" smtClean="0"/>
              <a:t>The &lt;h1&gt; element defines a large heading</a:t>
            </a:r>
          </a:p>
          <a:p>
            <a:r>
              <a:rPr lang="en-US" dirty="0" smtClean="0"/>
              <a:t>The &lt;p&gt; element defines a paragraph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purpose of a web browser (Chrome, Edge, Firefox, Safari) is to read HTML documents and display them correctly.</a:t>
            </a:r>
          </a:p>
          <a:p>
            <a:r>
              <a:rPr lang="en-US" dirty="0" smtClean="0"/>
              <a:t>A browser does not display the HTML tags, but uses them to determine how to display the document: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626BFFED08C4EB13D9FDB7D5A23B0" ma:contentTypeVersion="0" ma:contentTypeDescription="Create a new document." ma:contentTypeScope="" ma:versionID="226c780b7f3ed85de991e2bd213c15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0AD581-8392-4D18-80A0-0F85A3DE7F39}"/>
</file>

<file path=customXml/itemProps2.xml><?xml version="1.0" encoding="utf-8"?>
<ds:datastoreItem xmlns:ds="http://schemas.openxmlformats.org/officeDocument/2006/customXml" ds:itemID="{C70121DC-21BC-49C5-9C3A-4DEDEF898F5F}"/>
</file>

<file path=customXml/itemProps3.xml><?xml version="1.0" encoding="utf-8"?>
<ds:datastoreItem xmlns:ds="http://schemas.openxmlformats.org/officeDocument/2006/customXml" ds:itemID="{86B9B387-B9B2-4750-B201-CD16A99DE436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492</Words>
  <Application>Microsoft Office PowerPoint</Application>
  <PresentationFormat>On-screen Show 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INTRODUCTION TO HTML</vt:lpstr>
      <vt:lpstr>WHAT IS HTML?</vt:lpstr>
      <vt:lpstr>What is HTML ? (Contd.)</vt:lpstr>
      <vt:lpstr>What is HTML ? (Contd.)</vt:lpstr>
      <vt:lpstr>More about HTML</vt:lpstr>
      <vt:lpstr>HTML Code (Hello World)</vt:lpstr>
      <vt:lpstr>HTML Code:</vt:lpstr>
      <vt:lpstr>Explanation of Code:</vt:lpstr>
      <vt:lpstr>  Web Browsers</vt:lpstr>
      <vt:lpstr>Output:</vt:lpstr>
      <vt:lpstr>HTML Formatting elements:</vt:lpstr>
      <vt:lpstr>Features of HTML:</vt:lpstr>
      <vt:lpstr>Why learn HTML?</vt:lpstr>
      <vt:lpstr>Advantages:</vt:lpstr>
      <vt:lpstr>Disadvantages:</vt:lpstr>
      <vt:lpstr>HTML Page Structure</vt:lpstr>
      <vt:lpstr>Color Names:</vt:lpstr>
      <vt:lpstr>Try this Code:  (Background color)</vt:lpstr>
      <vt:lpstr>Output:</vt:lpstr>
      <vt:lpstr>Text Color:</vt:lpstr>
      <vt:lpstr>Border Color: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Anoud</dc:creator>
  <cp:lastModifiedBy>Anoud</cp:lastModifiedBy>
  <cp:revision>27</cp:revision>
  <dcterms:created xsi:type="dcterms:W3CDTF">2021-03-14T10:24:21Z</dcterms:created>
  <dcterms:modified xsi:type="dcterms:W3CDTF">2021-03-14T11:00:19Z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0x010100DE1626BFFED08C4EB13D9FDB7D5A23B0</vt:lpwstr>
  </property>
</Properties>
</file>