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5BE7C3A-AFCA-4791-9008-AE7A53CBBB1D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AB23F38-C6CF-4000-8022-7CE40BE8B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105400"/>
            <a:ext cx="5114778" cy="1101248"/>
          </a:xfrm>
        </p:spPr>
        <p:txBody>
          <a:bodyPr/>
          <a:lstStyle/>
          <a:p>
            <a:r>
              <a:rPr lang="en-US" dirty="0" smtClean="0"/>
              <a:t>IICT</a:t>
            </a:r>
          </a:p>
          <a:p>
            <a:r>
              <a:rPr lang="en-US" dirty="0" smtClean="0"/>
              <a:t>ANOUD ABDULLAH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points allow devices to connect to the wireless network without cables.</a:t>
            </a:r>
          </a:p>
          <a:p>
            <a:endParaRPr lang="en-US" dirty="0" smtClean="0"/>
          </a:p>
          <a:p>
            <a:r>
              <a:rPr lang="en-US" dirty="0" smtClean="0"/>
              <a:t> A wireless network allows you to bring new devices and provides flexible support to mobile users.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SHARED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 are data which is shared between the clients such as data files, printer access programs, and email.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NETWROK INTERFACE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Interface card sends, receives data, and controls data flow between the computer and the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Local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local OS which helps personal computers to access files, print to a local printer and uses one or more disk and CD drives which are located on the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Networking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network operating system is a program which runs on computers and servers. </a:t>
            </a:r>
          </a:p>
          <a:p>
            <a:endParaRPr lang="en-US" dirty="0" smtClean="0"/>
          </a:p>
          <a:p>
            <a:r>
              <a:rPr lang="en-US" dirty="0" smtClean="0"/>
              <a:t>It allows the computers to communicate via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protocol is the set of defined rules that allows two entities to communicate across the network.</a:t>
            </a:r>
          </a:p>
          <a:p>
            <a:endParaRPr lang="en-US" dirty="0" smtClean="0"/>
          </a:p>
          <a:p>
            <a:r>
              <a:rPr lang="en-US" dirty="0" smtClean="0"/>
              <a:t> Some standard protocols used for this purpose are IP, TCP, UDP, FTP,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Hub is a device that splits network connection into multiple computers. It acts a distribution center so whenever a computer requests any information from a computer or from the network it sends the request to the hub through a cable. The hub will receive the request and transmit it to the entire network.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</a:t>
            </a:r>
            <a:r>
              <a:rPr lang="en-US" dirty="0" err="1" smtClean="0"/>
              <a:t>Lan</a:t>
            </a:r>
            <a:r>
              <a:rPr lang="en-US" dirty="0" smtClean="0"/>
              <a:t>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Local Area Network(LAN) cable is also called as Ethernet or data cable. </a:t>
            </a:r>
          </a:p>
          <a:p>
            <a:endParaRPr lang="en-US" dirty="0" smtClean="0"/>
          </a:p>
          <a:p>
            <a:r>
              <a:rPr lang="en-US" dirty="0" smtClean="0"/>
              <a:t>It is used for connecting a device to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</a:t>
            </a:r>
            <a:r>
              <a:rPr lang="en-US" dirty="0" err="1" smtClean="0"/>
              <a:t>osi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OSI stands for Open Systems Interconnection.</a:t>
            </a:r>
          </a:p>
          <a:p>
            <a:endParaRPr lang="en-US" dirty="0" smtClean="0"/>
          </a:p>
          <a:p>
            <a:r>
              <a:rPr lang="en-US" dirty="0" smtClean="0"/>
              <a:t> It is a reference model which allows you to specify standards for communications.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239000" cy="615093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COMPUTER NETWORK TOPOLOGIES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computer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network is a group of two or more interconnected computer systems.</a:t>
            </a:r>
          </a:p>
          <a:p>
            <a:endParaRPr lang="en-US" dirty="0" smtClean="0"/>
          </a:p>
          <a:p>
            <a:r>
              <a:rPr lang="en-US" dirty="0" smtClean="0"/>
              <a:t> You can establish a network connection using either cable or wireless media.</a:t>
            </a:r>
          </a:p>
          <a:p>
            <a:endParaRPr lang="en-US" dirty="0" smtClean="0"/>
          </a:p>
          <a:p>
            <a:r>
              <a:rPr lang="en-US" dirty="0" smtClean="0"/>
              <a:t>Every network involves hardware and software that connects computers and tools.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representation of how the computers are connected to each other is known as topology.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five types of topology – Mesh, Star, Bus, Ring and Hybrid.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TOPOLOGY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" y="2032794"/>
            <a:ext cx="71247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TOPOLOGY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59721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mesh topology each device is connected to every other device on the network through a dedicated point-to-point link.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Dedicated  means - </a:t>
            </a:r>
            <a:r>
              <a:rPr lang="en-US" dirty="0" smtClean="0"/>
              <a:t>that the link only carries data for the two connected devices only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Lets say </a:t>
            </a:r>
            <a:r>
              <a:rPr lang="en-US" dirty="0" smtClean="0"/>
              <a:t>there are n </a:t>
            </a:r>
            <a:r>
              <a:rPr lang="en-US" dirty="0" smtClean="0"/>
              <a:t>devices in the network then each device must be connected with (n-1) devices of the network.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 smtClean="0"/>
              <a:t>of links in a mesh topology of n devices would be n(n-1)/2.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data traffic issues as there is a dedicated link between two devices which means the link is only available for those two devices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Mesh topology is reliable and robust as failure of one link doesn’t affect other links and the communication between other devices on the network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Mesh topology is secure because there is a point to point link thus unauthorized access is not </a:t>
            </a:r>
            <a:r>
              <a:rPr lang="en-US" dirty="0" smtClean="0"/>
              <a:t>possible.</a:t>
            </a:r>
          </a:p>
          <a:p>
            <a:endParaRPr lang="en-US" dirty="0" smtClean="0"/>
          </a:p>
          <a:p>
            <a:r>
              <a:rPr lang="en-US" dirty="0" smtClean="0"/>
              <a:t>Fault </a:t>
            </a:r>
            <a:r>
              <a:rPr lang="en-US" dirty="0" smtClean="0"/>
              <a:t>detection is easy.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Amount of wires required to connected each system is tedious and </a:t>
            </a:r>
            <a:r>
              <a:rPr lang="en-US" dirty="0" smtClean="0"/>
              <a:t>headache.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Since each device needs to be connected with other devices, number of I/O ports required must be </a:t>
            </a:r>
            <a:r>
              <a:rPr lang="en-US" dirty="0" smtClean="0"/>
              <a:t>huge.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Scalability issues because a device cannot be connected with large number of devices with a dedicated point to point link.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TOPOLOGY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4875" y="2113756"/>
            <a:ext cx="63436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star topology each device in the network is connected to a central device called hub.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 smtClean="0"/>
              <a:t>Mesh topology, star topology doesn’t allow direct communication between devices, a device must have to communicate through hub.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one device wants to send data to other device, it has to first send the data to hub and then the hub transmit that data to the designated device.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Less </a:t>
            </a:r>
            <a:r>
              <a:rPr lang="en-US" dirty="0" smtClean="0"/>
              <a:t>expensive because each device only need one I/O port and needs to be connected with hub with one link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Easier to </a:t>
            </a:r>
            <a:r>
              <a:rPr lang="en-US" dirty="0" smtClean="0"/>
              <a:t>install</a:t>
            </a:r>
          </a:p>
          <a:p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 smtClean="0"/>
              <a:t>amount of cables required because each device needs to be connected with the hub only.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Robust, if one link fails, other links will work just fine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Easy fault detection because the link can be easily identified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hub goes down everything goes down, none of the devices can work without hub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Hub requires more resources and regular maintenance because it is the central system of star topology.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a computer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Helps you to connect with multiple computers together to send and receive information when accessing the network.</a:t>
            </a:r>
          </a:p>
          <a:p>
            <a:endParaRPr lang="en-US" dirty="0" smtClean="0"/>
          </a:p>
          <a:p>
            <a:r>
              <a:rPr lang="en-US" dirty="0" smtClean="0"/>
              <a:t>Helps you to share printers, scanners, and email.</a:t>
            </a:r>
          </a:p>
          <a:p>
            <a:endParaRPr lang="en-US" dirty="0" smtClean="0"/>
          </a:p>
          <a:p>
            <a:r>
              <a:rPr lang="en-US" dirty="0" smtClean="0"/>
              <a:t>Helps you to share information at very fast speed.</a:t>
            </a:r>
          </a:p>
          <a:p>
            <a:endParaRPr lang="en-US" dirty="0" smtClean="0"/>
          </a:p>
          <a:p>
            <a:r>
              <a:rPr lang="en-US" dirty="0" smtClean="0"/>
              <a:t>Electronic communication is more efficient and less expensive than without the network.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TOPOLOGY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725" y="2618581"/>
            <a:ext cx="72199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bus topology there is a main cable and all the devices are connected to this main cable through drop lines.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is a device called tap that connects the drop line to the main cable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Since all the data is transmitted over the main cable, there is a limit of drop lines and the distance a main cable can have.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  <a:r>
              <a:rPr lang="en-US" dirty="0" smtClean="0"/>
              <a:t>installation, each cable needs to be connected with backbone cable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Less cables required than Mesh and star topology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Difficultly in fault detection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scalable as there is a limit of how many nodes you can connect with backbone cable.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TOPOLOGY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712" y="2037556"/>
            <a:ext cx="58959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ring topology each device is connected with the two devices on either side of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two dedicated point to point links a device has with the devices on the either side of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structure forms a ring thus it is known as ring topology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If a device wants to send data to another device then it sends the data in one direction, each device in ring topology has a repeater, if the received data is intended for other device then repeater forwards this data until the intended device receives 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  <a:r>
              <a:rPr lang="en-US" dirty="0" smtClean="0"/>
              <a:t>to install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Managing </a:t>
            </a:r>
            <a:r>
              <a:rPr lang="en-US" dirty="0" smtClean="0"/>
              <a:t>is easier as to add or remove a device from the topology only two links are required to be changed.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A link failure can fail the entire network as the signal will not travel forward due to failure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traffic issues, since all the data is circulating in a ring.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TOPOLOGY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41104"/>
            <a:ext cx="7239000" cy="298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combination of two or more topology is known as hybrid topology.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 a combination of star and mesh topology is known as hybrid topology.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components of computer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essential computer network components: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Switches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Routers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Servers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Clients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Transmission Media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Access Points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Shared Data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Network Interface Card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Local 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Networking 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Protocol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Hub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LAN Cable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OSI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We can choose the topology based on the requirement for example, scalability is our concern then we can use star topology instead of bus technology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Scalable </a:t>
            </a:r>
            <a:r>
              <a:rPr lang="en-US" dirty="0" smtClean="0"/>
              <a:t>as we can further connect other computer networks with the existing networks with different topologies.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Fault detection is difficult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Installation is </a:t>
            </a:r>
            <a:r>
              <a:rPr lang="en-US" dirty="0" smtClean="0"/>
              <a:t>difficult.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Design is complex so maintenance is high thus expensive.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work as a controller which connects computers, printers, and other hardware devices to a network in a campus or a building.</a:t>
            </a:r>
          </a:p>
          <a:p>
            <a:endParaRPr lang="en-US" dirty="0" smtClean="0"/>
          </a:p>
          <a:p>
            <a:r>
              <a:rPr lang="en-US" dirty="0" smtClean="0"/>
              <a:t>It allows devices on your network to communicate with each other, as well as with other networks. It helps you to share resources and reduce the costing of any organization.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help you to connect with multiple networks. It enables you to share a single internet connection with multiple devices and saves money. </a:t>
            </a:r>
          </a:p>
          <a:p>
            <a:endParaRPr lang="en-US" dirty="0" smtClean="0"/>
          </a:p>
          <a:p>
            <a:r>
              <a:rPr lang="en-US" dirty="0" smtClean="0"/>
              <a:t>This networking component acts as a dispatcher, which allows you to analyze data sent across a network.</a:t>
            </a:r>
          </a:p>
          <a:p>
            <a:endParaRPr lang="en-US" dirty="0" smtClean="0"/>
          </a:p>
          <a:p>
            <a:r>
              <a:rPr lang="en-US" dirty="0" smtClean="0"/>
              <a:t> It automatically selects the best route for data to travel and send it on its 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are computers that hold shared programs, files, and the network operating system. </a:t>
            </a:r>
          </a:p>
          <a:p>
            <a:endParaRPr lang="en-US" dirty="0" smtClean="0"/>
          </a:p>
          <a:p>
            <a:r>
              <a:rPr lang="en-US" dirty="0" smtClean="0"/>
              <a:t>Servers allow access to network resources to all the users of the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are computer devices which access and uses the network as well as shares network resources. </a:t>
            </a:r>
          </a:p>
          <a:p>
            <a:endParaRPr lang="en-US" dirty="0" smtClean="0"/>
          </a:p>
          <a:p>
            <a:r>
              <a:rPr lang="en-US" dirty="0" smtClean="0"/>
              <a:t>They are also users of the network, as they can send and receive requests from the server.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media is a carrier used to interconnect computers in a network, such as coaxial cable, twisted-pair wire, and optical fiber cable.</a:t>
            </a:r>
          </a:p>
          <a:p>
            <a:endParaRPr lang="en-US" dirty="0" smtClean="0"/>
          </a:p>
          <a:p>
            <a:r>
              <a:rPr lang="en-US" dirty="0" smtClean="0"/>
              <a:t> It is also known as links, channels, or lines.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626BFFED08C4EB13D9FDB7D5A23B0" ma:contentTypeVersion="2" ma:contentTypeDescription="Create a new document." ma:contentTypeScope="" ma:versionID="12133cc635b72610110b719d26a2b235">
  <xsd:schema xmlns:xsd="http://www.w3.org/2001/XMLSchema" xmlns:xs="http://www.w3.org/2001/XMLSchema" xmlns:p="http://schemas.microsoft.com/office/2006/metadata/properties" xmlns:ns2="35497fc1-fb00-40d6-955a-5a506728a408" targetNamespace="http://schemas.microsoft.com/office/2006/metadata/properties" ma:root="true" ma:fieldsID="de4f2e58446cd45c19d0503e50b8b9d9" ns2:_="">
    <xsd:import namespace="35497fc1-fb00-40d6-955a-5a506728a4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97fc1-fb00-40d6-955a-5a506728a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A87542-4B29-4FFA-9BA8-7A8009547BDE}"/>
</file>

<file path=customXml/itemProps2.xml><?xml version="1.0" encoding="utf-8"?>
<ds:datastoreItem xmlns:ds="http://schemas.openxmlformats.org/officeDocument/2006/customXml" ds:itemID="{1D3283A2-1D7A-42F8-BF70-D5DFDF53E51F}"/>
</file>

<file path=customXml/itemProps3.xml><?xml version="1.0" encoding="utf-8"?>
<ds:datastoreItem xmlns:ds="http://schemas.openxmlformats.org/officeDocument/2006/customXml" ds:itemID="{810C1348-C5ED-475E-92CD-6CDBA1B7D1F5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</TotalTime>
  <Words>1421</Words>
  <Application>Microsoft Office PowerPoint</Application>
  <PresentationFormat>On-screen Show (4:3)</PresentationFormat>
  <Paragraphs>186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Opulent</vt:lpstr>
      <vt:lpstr>NETWORKING BASICS</vt:lpstr>
      <vt:lpstr>What is a computer network?</vt:lpstr>
      <vt:lpstr>Advantages of a computer network</vt:lpstr>
      <vt:lpstr>  components of computer network</vt:lpstr>
      <vt:lpstr>1. switches</vt:lpstr>
      <vt:lpstr>2. routers</vt:lpstr>
      <vt:lpstr>3. servers</vt:lpstr>
      <vt:lpstr>4. clients</vt:lpstr>
      <vt:lpstr>5. TRANSMISSION MEDIA</vt:lpstr>
      <vt:lpstr>6. ACCESS POINTS</vt:lpstr>
      <vt:lpstr>7. SHARED DATA </vt:lpstr>
      <vt:lpstr>8. NETWROK INTERFACE CARD</vt:lpstr>
      <vt:lpstr>9. Local operating system</vt:lpstr>
      <vt:lpstr>10. Networking os</vt:lpstr>
      <vt:lpstr>11. protocol</vt:lpstr>
      <vt:lpstr>12. hub</vt:lpstr>
      <vt:lpstr>13. Lan cable</vt:lpstr>
      <vt:lpstr>14. osi</vt:lpstr>
      <vt:lpstr>Slide 19</vt:lpstr>
      <vt:lpstr>NETWORK TOPOLOGY</vt:lpstr>
      <vt:lpstr>TYPES OF TOPOLOGY</vt:lpstr>
      <vt:lpstr>MESH TOPOLOGY</vt:lpstr>
      <vt:lpstr>MESH TOPOLOGY</vt:lpstr>
      <vt:lpstr>Advantages:</vt:lpstr>
      <vt:lpstr>Disadvantages:</vt:lpstr>
      <vt:lpstr>STAR TOPOLOGY</vt:lpstr>
      <vt:lpstr>STAR TOPOLOGY</vt:lpstr>
      <vt:lpstr>ADVANTAGES</vt:lpstr>
      <vt:lpstr>DISADVANTAGES</vt:lpstr>
      <vt:lpstr>BUS TOPOLOGY</vt:lpstr>
      <vt:lpstr>BUS TOPOLOGY</vt:lpstr>
      <vt:lpstr>ADVANTAGES</vt:lpstr>
      <vt:lpstr>DISADVANTAGES</vt:lpstr>
      <vt:lpstr>RING TOPOLOGY</vt:lpstr>
      <vt:lpstr>RING TOPOLOGY</vt:lpstr>
      <vt:lpstr>ADVANTAGES</vt:lpstr>
      <vt:lpstr>DISADVANTAGES</vt:lpstr>
      <vt:lpstr>HYBRID TOPOLOGY</vt:lpstr>
      <vt:lpstr>HYBRID TOPOLOGY</vt:lpstr>
      <vt:lpstr>ADVANTAGES</vt:lpstr>
      <vt:lpstr>DISADVANTAGES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BASICS</dc:title>
  <dc:creator>Anoud</dc:creator>
  <cp:lastModifiedBy>Anoud</cp:lastModifiedBy>
  <cp:revision>35</cp:revision>
  <dcterms:created xsi:type="dcterms:W3CDTF">2021-03-15T19:06:52Z</dcterms:created>
  <dcterms:modified xsi:type="dcterms:W3CDTF">2021-03-16T04:48:34Z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0x010100DE1626BFFED08C4EB13D9FDB7D5A23B0</vt:lpwstr>
  </property>
</Properties>
</file>