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08300F-8B84-4FBE-B609-E3BFAA35442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1F305B-E17C-4209-9567-7F0DB4E814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dora.com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ulu.com/" TargetMode="External"/><Relationship Id="rId4" Type="http://schemas.openxmlformats.org/officeDocument/2006/relationships/hyperlink" Target="http://www.netflix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Anoud</a:t>
            </a:r>
            <a:r>
              <a:rPr lang="en-US" dirty="0"/>
              <a:t> </a:t>
            </a:r>
            <a:r>
              <a:rPr lang="en-US" dirty="0" err="1"/>
              <a:t>Shaikh</a:t>
            </a:r>
            <a:endParaRPr lang="en-US" dirty="0"/>
          </a:p>
          <a:p>
            <a:r>
              <a:rPr lang="en-US" dirty="0"/>
              <a:t>Subject: IICT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t> is the Internet?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581401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Online?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There's almost no limit to what you can do online. </a:t>
            </a:r>
          </a:p>
          <a:p>
            <a:endParaRPr lang="en-US" dirty="0"/>
          </a:p>
          <a:p>
            <a:r>
              <a:rPr lang="en-US" dirty="0"/>
              <a:t>The Internet makes it possible to quickly find information, communicate with people around the world, manage your finances, shop from home, listen to music, watch videos, and much, much more.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Finding information online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 billions of websites online today, there is </a:t>
            </a:r>
            <a:r>
              <a:rPr lang="en-US" b="1" dirty="0"/>
              <a:t>a lot </a:t>
            </a:r>
            <a:r>
              <a:rPr lang="en-US" dirty="0"/>
              <a:t>of information on the Internet. </a:t>
            </a:r>
          </a:p>
          <a:p>
            <a:endParaRPr lang="en-US" b="1" dirty="0"/>
          </a:p>
          <a:p>
            <a:r>
              <a:rPr lang="en-US" b="1" dirty="0"/>
              <a:t>Search engines </a:t>
            </a:r>
            <a:r>
              <a:rPr lang="en-US" dirty="0"/>
              <a:t>make this information easier to find. All you have to do is type one or more</a:t>
            </a:r>
            <a:r>
              <a:rPr lang="en-US" b="1" dirty="0"/>
              <a:t> keywords</a:t>
            </a:r>
            <a:r>
              <a:rPr lang="en-US" dirty="0"/>
              <a:t>, and the search engine will look for </a:t>
            </a:r>
            <a:r>
              <a:rPr lang="en-US" b="1" dirty="0"/>
              <a:t>relevant websites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many different search engines you can use, but some of the most popular include </a:t>
            </a:r>
            <a:r>
              <a:rPr lang="en-US" b="1" dirty="0">
                <a:hlinkClick r:id="rId2" tooltip="Google"/>
              </a:rPr>
              <a:t>Google</a:t>
            </a:r>
            <a:r>
              <a:rPr lang="en-US" dirty="0"/>
              <a:t>, </a:t>
            </a:r>
            <a:r>
              <a:rPr lang="en-US" b="1" dirty="0">
                <a:hlinkClick r:id="rId3"/>
              </a:rPr>
              <a:t>Yahoo!</a:t>
            </a:r>
            <a:r>
              <a:rPr lang="en-US" dirty="0"/>
              <a:t>, and </a:t>
            </a:r>
            <a:r>
              <a:rPr lang="en-US" b="1" dirty="0">
                <a:hlinkClick r:id="rId4"/>
              </a:rPr>
              <a:t>Bing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for electronic mail, </a:t>
            </a:r>
            <a:r>
              <a:rPr lang="en-US" b="1" dirty="0"/>
              <a:t>email</a:t>
            </a:r>
            <a:r>
              <a:rPr lang="en-US" dirty="0"/>
              <a:t> is a way to </a:t>
            </a:r>
            <a:r>
              <a:rPr lang="en-US" b="1" dirty="0"/>
              <a:t>send and receive messages</a:t>
            </a:r>
            <a:r>
              <a:rPr lang="en-US" dirty="0"/>
              <a:t> across the Internet.</a:t>
            </a:r>
          </a:p>
          <a:p>
            <a:endParaRPr lang="en-US" dirty="0"/>
          </a:p>
          <a:p>
            <a:r>
              <a:rPr lang="en-US" dirty="0"/>
              <a:t> Almost everyone who uses the Internet has their own email account, usually called an </a:t>
            </a:r>
            <a:r>
              <a:rPr lang="en-US" b="1" dirty="0"/>
              <a:t>email address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is because you'll need an email address to do just about anything online, from online banking to creating a </a:t>
            </a:r>
            <a:r>
              <a:rPr lang="en-US" dirty="0" err="1"/>
              <a:t>Facebook</a:t>
            </a:r>
            <a:r>
              <a:rPr lang="en-US" dirty="0"/>
              <a:t> account.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Social networking websites</a:t>
            </a:r>
            <a:r>
              <a:rPr lang="en-US" dirty="0"/>
              <a:t> are another way to</a:t>
            </a:r>
            <a:r>
              <a:rPr lang="en-US" b="1" dirty="0"/>
              <a:t> connect and share</a:t>
            </a:r>
            <a:r>
              <a:rPr lang="en-US" dirty="0"/>
              <a:t> with your family and friends online. </a:t>
            </a:r>
          </a:p>
          <a:p>
            <a:endParaRPr lang="en-US" dirty="0"/>
          </a:p>
          <a:p>
            <a:r>
              <a:rPr lang="en-US" dirty="0"/>
              <a:t>Rather than sharing with just a few people over email, social networks make it easier to </a:t>
            </a:r>
            <a:r>
              <a:rPr lang="en-US" b="1" dirty="0"/>
              <a:t>connect</a:t>
            </a:r>
            <a:r>
              <a:rPr lang="en-US" dirty="0"/>
              <a:t> and </a:t>
            </a:r>
            <a:r>
              <a:rPr lang="en-US" b="1" dirty="0"/>
              <a:t>share</a:t>
            </a:r>
            <a:r>
              <a:rPr lang="en-US" dirty="0"/>
              <a:t> with many people at the same time. </a:t>
            </a:r>
          </a:p>
          <a:p>
            <a:endParaRPr lang="en-US" b="1" dirty="0">
              <a:hlinkClick r:id="rId2"/>
            </a:endParaRPr>
          </a:p>
          <a:p>
            <a:r>
              <a:rPr lang="en-US" b="1" dirty="0" err="1"/>
              <a:t>Facebook</a:t>
            </a:r>
            <a:r>
              <a:rPr lang="en-US" dirty="0"/>
              <a:t> is the world's largest social networking site, with </a:t>
            </a:r>
            <a:r>
              <a:rPr lang="en-US" b="1" dirty="0"/>
              <a:t>more than</a:t>
            </a:r>
            <a:r>
              <a:rPr lang="en-US" dirty="0"/>
              <a:t> </a:t>
            </a:r>
            <a:r>
              <a:rPr lang="en-US" b="1" dirty="0"/>
              <a:t>1 billion users </a:t>
            </a:r>
            <a:r>
              <a:rPr lang="en-US" dirty="0"/>
              <a:t>worldwide.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Chat and instant messaging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endParaRPr lang="en-US" b="1" dirty="0"/>
          </a:p>
          <a:p>
            <a:pPr fontAlgn="base"/>
            <a:r>
              <a:rPr lang="en-US" b="1" dirty="0"/>
              <a:t>Chat</a:t>
            </a:r>
            <a:r>
              <a:rPr lang="en-US" dirty="0"/>
              <a:t> and </a:t>
            </a:r>
            <a:r>
              <a:rPr lang="en-US" b="1" dirty="0"/>
              <a:t>instant messaging (IM) </a:t>
            </a:r>
            <a:r>
              <a:rPr lang="en-US" dirty="0"/>
              <a:t>are short messages sent and read </a:t>
            </a:r>
            <a:r>
              <a:rPr lang="en-US" b="1" dirty="0"/>
              <a:t>in real time</a:t>
            </a:r>
            <a:r>
              <a:rPr lang="en-US" dirty="0"/>
              <a:t>, allowing you to converse more quickly and easily than email.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These are generally used when both (or all) people are online, so your message can be read immediately.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By comparison, </a:t>
            </a:r>
            <a:r>
              <a:rPr lang="en-US" b="1" dirty="0"/>
              <a:t>emails</a:t>
            </a:r>
            <a:r>
              <a:rPr lang="en-US" dirty="0"/>
              <a:t> won't be seen until recipients check their inboxes.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There are many sites that allow you to </a:t>
            </a:r>
            <a:r>
              <a:rPr lang="en-US" b="1" dirty="0"/>
              <a:t>watch videos </a:t>
            </a:r>
            <a:r>
              <a:rPr lang="en-US" dirty="0"/>
              <a:t>and </a:t>
            </a:r>
            <a:r>
              <a:rPr lang="en-US" b="1" dirty="0"/>
              <a:t>listen to music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For example, you can watch millions of videos on </a:t>
            </a:r>
            <a:r>
              <a:rPr lang="en-US" b="1" dirty="0">
                <a:hlinkClick r:id="rId2"/>
              </a:rPr>
              <a:t>YouTube</a:t>
            </a:r>
            <a:r>
              <a:rPr lang="en-US" dirty="0"/>
              <a:t> or listen to Internet radio on </a:t>
            </a:r>
            <a:r>
              <a:rPr lang="en-US" b="1" dirty="0">
                <a:hlinkClick r:id="rId3"/>
              </a:rPr>
              <a:t>Pandora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Other services, like </a:t>
            </a:r>
            <a:r>
              <a:rPr lang="en-US" b="1" dirty="0">
                <a:hlinkClick r:id="rId4"/>
              </a:rPr>
              <a:t>Netflix</a:t>
            </a:r>
            <a:r>
              <a:rPr lang="en-US" dirty="0"/>
              <a:t> and </a:t>
            </a:r>
            <a:r>
              <a:rPr lang="en-US" b="1" dirty="0" err="1">
                <a:hlinkClick r:id="rId5"/>
              </a:rPr>
              <a:t>Hulu</a:t>
            </a:r>
            <a:r>
              <a:rPr lang="en-US" dirty="0"/>
              <a:t>, allow you to watch movies and TV shows.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Everyday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You can also use the Internet to complete many </a:t>
            </a:r>
            <a:r>
              <a:rPr lang="en-US" b="1" dirty="0"/>
              <a:t>everyday tasks</a:t>
            </a:r>
            <a:r>
              <a:rPr lang="en-US" dirty="0"/>
              <a:t> and </a:t>
            </a:r>
            <a:r>
              <a:rPr lang="en-US" b="1" dirty="0"/>
              <a:t>errands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For example, you can manage your bank account, pay your bills, and shop for just about anything.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The main advantage here is </a:t>
            </a:r>
            <a:r>
              <a:rPr lang="en-US" b="1" dirty="0"/>
              <a:t>convenience</a:t>
            </a:r>
            <a:r>
              <a:rPr lang="en-US" dirty="0"/>
              <a:t>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Rather than going from place to place, you can do all of these tasks at home!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difference between </a:t>
            </a:r>
            <a:r>
              <a:rPr lang="en-US" b="1" dirty="0"/>
              <a:t>MAC</a:t>
            </a:r>
            <a:r>
              <a:rPr lang="en-US" dirty="0"/>
              <a:t> and </a:t>
            </a:r>
            <a:r>
              <a:rPr lang="en-US" b="1" dirty="0"/>
              <a:t>IP address</a:t>
            </a:r>
            <a:r>
              <a:rPr lang="en-US" dirty="0"/>
              <a:t> is that, </a:t>
            </a:r>
            <a:r>
              <a:rPr lang="en-US" b="1" dirty="0"/>
              <a:t>MAC Address</a:t>
            </a:r>
            <a:r>
              <a:rPr lang="en-US" dirty="0"/>
              <a:t> is used to ensure the physical </a:t>
            </a:r>
            <a:r>
              <a:rPr lang="en-US" b="1" dirty="0"/>
              <a:t>address</a:t>
            </a:r>
            <a:r>
              <a:rPr lang="en-US" dirty="0"/>
              <a:t> of computer. It uniquely identifies the devices on a network. </a:t>
            </a:r>
          </a:p>
          <a:p>
            <a:endParaRPr lang="en-US" dirty="0"/>
          </a:p>
          <a:p>
            <a:r>
              <a:rPr lang="en-US" dirty="0"/>
              <a:t>While </a:t>
            </a:r>
            <a:r>
              <a:rPr lang="en-US" b="1" dirty="0"/>
              <a:t>IP address</a:t>
            </a:r>
            <a:r>
              <a:rPr lang="en-US" dirty="0"/>
              <a:t> are used to uniquely identifies the connection of network with that device take part in a network.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Internet</a:t>
            </a:r>
            <a:r>
              <a:rPr lang="en-US" dirty="0"/>
              <a:t> is an increasingly important part of everyday life for people around the world.</a:t>
            </a:r>
          </a:p>
          <a:p>
            <a:endParaRPr lang="en-US" dirty="0"/>
          </a:p>
          <a:p>
            <a:r>
              <a:rPr lang="en-US" dirty="0"/>
              <a:t>With the Internet, it's possible to access almost any information, communicate with anyone else in the world, and do much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Internet is a </a:t>
            </a:r>
            <a:r>
              <a:rPr lang="en-US" b="1" dirty="0"/>
              <a:t>global network </a:t>
            </a:r>
            <a:r>
              <a:rPr lang="en-US" dirty="0"/>
              <a:t>of billions of computers and other electronic devices.</a:t>
            </a:r>
          </a:p>
          <a:p>
            <a:endParaRPr lang="en-US" dirty="0"/>
          </a:p>
          <a:p>
            <a:r>
              <a:rPr lang="en-US" dirty="0"/>
              <a:t>Connecting a computer to the Internet is also called </a:t>
            </a:r>
            <a:r>
              <a:rPr lang="en-US" b="1" dirty="0"/>
              <a:t>going</a:t>
            </a:r>
            <a:r>
              <a:rPr lang="en-US" dirty="0"/>
              <a:t> </a:t>
            </a:r>
            <a:r>
              <a:rPr lang="en-US" b="1" dirty="0"/>
              <a:t>online. </a:t>
            </a:r>
          </a:p>
          <a:p>
            <a:endParaRPr lang="en-US" b="1" dirty="0"/>
          </a:p>
          <a:p>
            <a:r>
              <a:rPr lang="en-US" dirty="0"/>
              <a:t>When someone says a computer is</a:t>
            </a:r>
            <a:r>
              <a:rPr lang="en-US" b="1" dirty="0"/>
              <a:t> </a:t>
            </a:r>
            <a:r>
              <a:rPr lang="en-US" dirty="0"/>
              <a:t>online, it's just another way of saying it's connected to the Internet.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World Wide Web</a:t>
            </a:r>
            <a:r>
              <a:rPr lang="en-US" dirty="0"/>
              <a:t>—usually called the </a:t>
            </a:r>
            <a:r>
              <a:rPr lang="en-US" b="1" dirty="0"/>
              <a:t>Web</a:t>
            </a:r>
            <a:r>
              <a:rPr lang="en-US" dirty="0"/>
              <a:t> for short—is a collection of different </a:t>
            </a:r>
            <a:r>
              <a:rPr lang="en-US" b="1" dirty="0"/>
              <a:t>websites</a:t>
            </a:r>
            <a:r>
              <a:rPr lang="en-US" dirty="0"/>
              <a:t> you can access through the Internet.</a:t>
            </a:r>
          </a:p>
          <a:p>
            <a:endParaRPr lang="en-US" dirty="0"/>
          </a:p>
          <a:p>
            <a:r>
              <a:rPr lang="en-US" dirty="0"/>
              <a:t>The purpose of a website can be almost anything: a news platform, an advertisement, an online library, a forum for sharing images, or an educational site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Internet and WWW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of us use the words web and internet to mean the same thing but they're actually quite different.</a:t>
            </a:r>
          </a:p>
          <a:p>
            <a:r>
              <a:rPr lang="en-US" dirty="0"/>
              <a:t>The world wide web, or web for short, are the pages you see when you're at a device and you're online.</a:t>
            </a:r>
          </a:p>
          <a:p>
            <a:r>
              <a:rPr lang="en-US" dirty="0"/>
              <a:t>But the internet is the network of connected computers that the web works on, as well as what emails and files travel across.</a:t>
            </a:r>
          </a:p>
          <a:p>
            <a:r>
              <a:rPr lang="en-US" dirty="0"/>
              <a:t>Think of the internet as the roads that connect towns and cities together. The world wide web contains the things you see on the roads like houses and shops.</a:t>
            </a:r>
          </a:p>
          <a:p>
            <a:r>
              <a:rPr lang="en-US" dirty="0"/>
              <a:t>And the vehicles are the data moving around - some go between websites and others will be transferring your emails or files across the internet, separately from the web.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you are connected to the Internet, you can access and view websites using a type of application called a </a:t>
            </a:r>
            <a:r>
              <a:rPr lang="en-US" b="1" dirty="0"/>
              <a:t>web browser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Just keep in mind that the web browser itself is not the Internet; it only displays websites that are stored on the Internet.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web browser</a:t>
            </a:r>
            <a:r>
              <a:rPr lang="en-US" dirty="0"/>
              <a:t> (commonly referred to as a </a:t>
            </a:r>
            <a:r>
              <a:rPr lang="en-US" b="1" dirty="0"/>
              <a:t>browser</a:t>
            </a:r>
            <a:r>
              <a:rPr lang="en-US" dirty="0"/>
              <a:t>) is a software application for accessing information on the World Wide Web. </a:t>
            </a:r>
          </a:p>
          <a:p>
            <a:endParaRPr lang="en-US" dirty="0"/>
          </a:p>
          <a:p>
            <a:r>
              <a:rPr lang="en-US" dirty="0"/>
              <a:t>When a user requests a web page from a particular website, the web browser retrieves the necessary content from a web server and then displays the page on the user's device.</a:t>
            </a:r>
          </a:p>
          <a:p>
            <a:endParaRPr lang="en-US" dirty="0"/>
          </a:p>
          <a:p>
            <a:r>
              <a:rPr lang="en-US" dirty="0"/>
              <a:t>To connect to a website's server and display its web pages, a user must have a web browser installed.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The primary function of a web server is to store, process and deliver web pages to clients.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server</a:t>
            </a:r>
            <a:r>
              <a:rPr lang="en-US" dirty="0"/>
              <a:t> is a </a:t>
            </a:r>
            <a:r>
              <a:rPr lang="en-US" b="1" dirty="0"/>
              <a:t>computer</a:t>
            </a:r>
            <a:r>
              <a:rPr lang="en-US" dirty="0"/>
              <a:t> that serves information to other </a:t>
            </a:r>
            <a:r>
              <a:rPr lang="en-US" b="1" dirty="0"/>
              <a:t>computers</a:t>
            </a:r>
            <a:r>
              <a:rPr lang="en-US" dirty="0"/>
              <a:t>. These </a:t>
            </a:r>
            <a:r>
              <a:rPr lang="en-US" b="1" dirty="0"/>
              <a:t>computers</a:t>
            </a:r>
            <a:r>
              <a:rPr lang="en-US" dirty="0"/>
              <a:t>, called clients, can connect to a </a:t>
            </a:r>
            <a:r>
              <a:rPr lang="en-US" b="1" dirty="0"/>
              <a:t>server</a:t>
            </a:r>
            <a:r>
              <a:rPr lang="en-US" dirty="0"/>
              <a:t> through either a local area network or a wide area network, such as the internet. ... There are many different types of </a:t>
            </a:r>
            <a:r>
              <a:rPr lang="en-US" b="1" dirty="0"/>
              <a:t>servers</a:t>
            </a:r>
            <a:r>
              <a:rPr lang="en-US" dirty="0"/>
              <a:t>, including Web </a:t>
            </a:r>
            <a:r>
              <a:rPr lang="en-US" b="1" dirty="0"/>
              <a:t>servers</a:t>
            </a:r>
            <a:r>
              <a:rPr lang="en-US" dirty="0"/>
              <a:t>, mail </a:t>
            </a:r>
            <a:r>
              <a:rPr lang="en-US" b="1" dirty="0"/>
              <a:t>servers</a:t>
            </a:r>
            <a:r>
              <a:rPr lang="en-US" dirty="0"/>
              <a:t>, and file </a:t>
            </a:r>
            <a:r>
              <a:rPr lang="en-US" b="1" dirty="0"/>
              <a:t>servers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Server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server</a:t>
            </a:r>
            <a:r>
              <a:rPr lang="en-US" dirty="0"/>
              <a:t> doesn't have the screen or keyboard. And although your </a:t>
            </a:r>
            <a:r>
              <a:rPr lang="en-US" b="1" dirty="0"/>
              <a:t>computer</a:t>
            </a:r>
            <a:r>
              <a:rPr lang="en-US" dirty="0"/>
              <a:t> stores files and data you've put on it, a </a:t>
            </a:r>
            <a:r>
              <a:rPr lang="en-US" b="1" dirty="0"/>
              <a:t>server</a:t>
            </a:r>
            <a:r>
              <a:rPr lang="en-US" dirty="0"/>
              <a:t> stores all the data associated with the websites that are hosted by it and shares that info with all </a:t>
            </a:r>
            <a:r>
              <a:rPr lang="en-US" b="1" dirty="0"/>
              <a:t>computers</a:t>
            </a:r>
            <a:r>
              <a:rPr lang="en-US" dirty="0"/>
              <a:t> and mobile devices (like yours) that need to access them.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626BFFED08C4EB13D9FDB7D5A23B0" ma:contentTypeVersion="2" ma:contentTypeDescription="Create a new document." ma:contentTypeScope="" ma:versionID="12133cc635b72610110b719d26a2b235">
  <xsd:schema xmlns:xsd="http://www.w3.org/2001/XMLSchema" xmlns:xs="http://www.w3.org/2001/XMLSchema" xmlns:p="http://schemas.microsoft.com/office/2006/metadata/properties" xmlns:ns2="35497fc1-fb00-40d6-955a-5a506728a408" targetNamespace="http://schemas.microsoft.com/office/2006/metadata/properties" ma:root="true" ma:fieldsID="de4f2e58446cd45c19d0503e50b8b9d9" ns2:_="">
    <xsd:import namespace="35497fc1-fb00-40d6-955a-5a506728a4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97fc1-fb00-40d6-955a-5a506728a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41BC13-A340-434C-B9D4-F9363F5A4D6C}"/>
</file>

<file path=customXml/itemProps2.xml><?xml version="1.0" encoding="utf-8"?>
<ds:datastoreItem xmlns:ds="http://schemas.openxmlformats.org/officeDocument/2006/customXml" ds:itemID="{7BEC2543-0C29-41AB-9338-9E7ECB73A9F4}"/>
</file>

<file path=customXml/itemProps3.xml><?xml version="1.0" encoding="utf-8"?>
<ds:datastoreItem xmlns:ds="http://schemas.openxmlformats.org/officeDocument/2006/customXml" ds:itemID="{8AD521BE-A869-4C87-8A2E-B66571B6D544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131</TotalTime>
  <Words>1073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Franklin Gothic Book</vt:lpstr>
      <vt:lpstr>Perpetua</vt:lpstr>
      <vt:lpstr>Wingdings 2</vt:lpstr>
      <vt:lpstr>Equity</vt:lpstr>
      <vt:lpstr>What is the Internet?</vt:lpstr>
      <vt:lpstr>Introduction</vt:lpstr>
      <vt:lpstr>Internet:</vt:lpstr>
      <vt:lpstr>World Wide Web</vt:lpstr>
      <vt:lpstr>Difference between Internet and WWW</vt:lpstr>
      <vt:lpstr>Web Browser</vt:lpstr>
      <vt:lpstr>Web Browser (Contd.)</vt:lpstr>
      <vt:lpstr>Web Server</vt:lpstr>
      <vt:lpstr>Computer Server (contd.)</vt:lpstr>
      <vt:lpstr>What can you do Online?</vt:lpstr>
      <vt:lpstr>   Finding information online </vt:lpstr>
      <vt:lpstr>Email</vt:lpstr>
      <vt:lpstr>Social networking</vt:lpstr>
      <vt:lpstr> Chat and instant messaging </vt:lpstr>
      <vt:lpstr>Online media</vt:lpstr>
      <vt:lpstr>Everyday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Internet?</dc:title>
  <dc:creator>Anoud</dc:creator>
  <cp:lastModifiedBy>Anoud Shaikh</cp:lastModifiedBy>
  <cp:revision>37</cp:revision>
  <dcterms:created xsi:type="dcterms:W3CDTF">2021-02-17T19:21:07Z</dcterms:created>
  <dcterms:modified xsi:type="dcterms:W3CDTF">2021-03-21T01:18:12Z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0x010100DE1626BFFED08C4EB13D9FDB7D5A23B0</vt:lpwstr>
  </property>
</Properties>
</file>