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86" r:id="rId6"/>
    <p:sldId id="287" r:id="rId7"/>
    <p:sldId id="289" r:id="rId8"/>
    <p:sldId id="257" r:id="rId9"/>
    <p:sldId id="288" r:id="rId10"/>
    <p:sldId id="25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8656D-F1F6-4902-8685-EF8D1DF26504}" v="4" dt="2020-07-20T04:00:38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ILAHI" userId="S::19sw107@students.muet.edu.pk::72f31848-ce3d-4ba6-8f80-8df9a1e180ce" providerId="AD" clId="Web-{E1D8656D-F1F6-4902-8685-EF8D1DF26504}"/>
    <pc:docChg chg="addSld delSld">
      <pc:chgData name="AHSAN ILAHI" userId="S::19sw107@students.muet.edu.pk::72f31848-ce3d-4ba6-8f80-8df9a1e180ce" providerId="AD" clId="Web-{E1D8656D-F1F6-4902-8685-EF8D1DF26504}" dt="2020-07-20T04:00:37.133" v="2"/>
      <pc:docMkLst>
        <pc:docMk/>
      </pc:docMkLst>
      <pc:sldChg chg="add del">
        <pc:chgData name="AHSAN ILAHI" userId="S::19sw107@students.muet.edu.pk::72f31848-ce3d-4ba6-8f80-8df9a1e180ce" providerId="AD" clId="Web-{E1D8656D-F1F6-4902-8685-EF8D1DF26504}" dt="2020-07-20T04:00:37.133" v="2"/>
        <pc:sldMkLst>
          <pc:docMk/>
          <pc:sldMk cId="1462394767" sldId="260"/>
        </pc:sldMkLst>
      </pc:sldChg>
      <pc:sldChg chg="del">
        <pc:chgData name="AHSAN ILAHI" userId="S::19sw107@students.muet.edu.pk::72f31848-ce3d-4ba6-8f80-8df9a1e180ce" providerId="AD" clId="Web-{E1D8656D-F1F6-4902-8685-EF8D1DF26504}" dt="2020-07-20T04:00:33.555" v="0"/>
        <pc:sldMkLst>
          <pc:docMk/>
          <pc:sldMk cId="26411274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9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14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0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94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2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4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7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6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9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9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390A30-72CA-4132-B2DE-45C7ECC96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960235-5528-4912-B69D-82C2C8DF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Software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9E577D-DF38-42A8-AF31-B3FF2BAE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According to IEEE standard 729, a requirement is defined as follows:</a:t>
            </a:r>
          </a:p>
          <a:p>
            <a:pPr fontAlgn="base"/>
            <a:r>
              <a:rPr lang="en-US" dirty="0"/>
              <a:t>A condition or capability needed by a user to solve a problem or achieve an objective</a:t>
            </a:r>
          </a:p>
          <a:p>
            <a:pPr fontAlgn="base"/>
            <a:r>
              <a:rPr lang="en-US" dirty="0"/>
              <a:t>A condition or capability that must be met or possessed by a system or system component to satisfy a contract, standard, specification or other formally imposed documents</a:t>
            </a:r>
          </a:p>
          <a:p>
            <a:pPr fontAlgn="base"/>
            <a:r>
              <a:rPr lang="en-US" dirty="0"/>
              <a:t>A documented representation of a condition or capability as in 1 and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1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8543E8-BC51-43FE-A34A-32D83E07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TYPES OF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C72DF7-3900-4804-A8F6-8D31E08B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A software requirement can be of 3 types:</a:t>
            </a:r>
            <a:endParaRPr lang="en-US" dirty="0"/>
          </a:p>
          <a:p>
            <a:pPr fontAlgn="base"/>
            <a:r>
              <a:rPr lang="en-US" dirty="0"/>
              <a:t>Functional requirements</a:t>
            </a:r>
          </a:p>
          <a:p>
            <a:pPr fontAlgn="base"/>
            <a:r>
              <a:rPr lang="en-US" dirty="0"/>
              <a:t>Non-functional requirements</a:t>
            </a:r>
          </a:p>
          <a:p>
            <a:pPr fontAlgn="base"/>
            <a:r>
              <a:rPr lang="en-US" dirty="0"/>
              <a:t>Domain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0C3BD1-F7F5-4824-B0A3-854D0C2E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9400"/>
            <a:ext cx="6347713" cy="1320800"/>
          </a:xfrm>
        </p:spPr>
        <p:txBody>
          <a:bodyPr/>
          <a:lstStyle/>
          <a:p>
            <a:r>
              <a:rPr lang="en-US" b="1" dirty="0" smtClean="0"/>
              <a:t>         Domain </a:t>
            </a:r>
            <a:r>
              <a:rPr lang="en-US" b="1" dirty="0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2A5ADA-D001-4D50-8891-05D3BD26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6553201" cy="4495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Domain requirements are the requirements which are characteristic of a particular category or domain of projects. The basic functions that a system of a specific domain must necessarily exhibit come under this category. For instance, in an academic software that maintains records of a school or college, the functionality of being able to access the list of faculty and list of students of each grade is a domain requirement. These requirements are therefore identified from that domain model and are not user specific.</a:t>
            </a:r>
          </a:p>
        </p:txBody>
      </p:sp>
    </p:spTree>
    <p:extLst>
      <p:ext uri="{BB962C8B-B14F-4D97-AF65-F5344CB8AC3E}">
        <p14:creationId xmlns:p14="http://schemas.microsoft.com/office/powerpoint/2010/main" val="41336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F63C748C-967B-4A7B-A90F-3EDD0F485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0143637-4934-44E4-B909-BAF1E7B279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2"/>
            <a:ext cx="3046595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E8E4D0-9B3D-4CDD-9F94-F4569F04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62" y="1240076"/>
            <a:ext cx="2045860" cy="4584527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/>
            </a:r>
            <a:br>
              <a:rPr lang="en-US" sz="1800" b="1" dirty="0">
                <a:solidFill>
                  <a:srgbClr val="FFFFFF"/>
                </a:solidFill>
              </a:rPr>
            </a:br>
            <a:r>
              <a:rPr lang="en-US" sz="1800" b="1" dirty="0">
                <a:solidFill>
                  <a:srgbClr val="FFFFFF"/>
                </a:solidFill>
              </a:rPr>
              <a:t/>
            </a:r>
            <a:br>
              <a:rPr lang="en-US" sz="1800" b="1" dirty="0">
                <a:solidFill>
                  <a:srgbClr val="FFFFFF"/>
                </a:solidFill>
              </a:rPr>
            </a:br>
            <a:r>
              <a:rPr lang="en-US" sz="1800" b="1" dirty="0">
                <a:solidFill>
                  <a:srgbClr val="FFFFFF"/>
                </a:solidFill>
              </a:rPr>
              <a:t>Functional Requirement</a:t>
            </a:r>
            <a:br>
              <a:rPr lang="en-US" sz="1800" b="1" dirty="0">
                <a:solidFill>
                  <a:srgbClr val="FFFFFF"/>
                </a:solidFill>
              </a:rPr>
            </a:b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AC6424-FA76-4854-9A6B-7BC213BA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195" y="228601"/>
            <a:ext cx="4526120" cy="6629400"/>
          </a:xfrm>
        </p:spPr>
        <p:txBody>
          <a:bodyPr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In software engineering, a functional requirement defines a system or its component. It describes the functions a software must perform.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 function is nothing but inputs, its behavior, and outputs. It can be a calculation, data manipulation, business process, user interaction, or any other specific functionality which defines what function a system is likely to perform.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Functional software requirements help you to capture the intended behavior of the system. This behavior may be expressed as functions, services or tasks or which system is required to perform.</a:t>
            </a:r>
          </a:p>
          <a:p>
            <a:pPr algn="just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2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52162F-EAAA-4769-965F-4458C16B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762000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101780-5B70-4301-A065-58F5E4E71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90600"/>
            <a:ext cx="7319509" cy="5486400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These are the requirements that the end user specifically demands as basic facilities that the system should offer. All these functionalities need to be necessarily incorporated into the system as a part of the contract. These are represented or stated in the form of input to be given to the system, the operation performed and the output expected. </a:t>
            </a:r>
          </a:p>
          <a:p>
            <a:pPr algn="just" fontAlgn="base"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Any requirement which specifies </a:t>
            </a:r>
            <a:r>
              <a:rPr lang="en-US" sz="1800" b="1" dirty="0"/>
              <a:t>what the system should do.</a:t>
            </a:r>
            <a:endParaRPr lang="en-US" sz="1800" dirty="0"/>
          </a:p>
          <a:p>
            <a:pPr algn="just" fontAlgn="base"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For example, in a hospital management system, a doctor should be able to retrieve the information of his patients. Each high-level functional requirement may involve several interactions or dialogues between the system and the outside world. In order to accurately describe the functional requirements, all scenarios must be enumerated.</a:t>
            </a:r>
          </a:p>
        </p:txBody>
      </p:sp>
    </p:spTree>
    <p:extLst>
      <p:ext uri="{BB962C8B-B14F-4D97-AF65-F5344CB8AC3E}">
        <p14:creationId xmlns:p14="http://schemas.microsoft.com/office/powerpoint/2010/main" val="212055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=""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E8E4D0-9B3D-4CDD-9F94-F4569F04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rPr lang="en-US" sz="2200" b="1" dirty="0"/>
              <a:t>Example of Functional Requirements</a:t>
            </a:r>
            <a:br>
              <a:rPr lang="en-US" sz="2200" b="1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AC6424-FA76-4854-9A6B-7BC213BA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3638" y="1600199"/>
            <a:ext cx="4597502" cy="4297680"/>
          </a:xfrm>
        </p:spPr>
        <p:txBody>
          <a:bodyPr anchor="ctr">
            <a:normAutofit/>
          </a:bodyPr>
          <a:lstStyle/>
          <a:p>
            <a:pPr algn="just"/>
            <a:r>
              <a:rPr lang="en-US" b="1" dirty="0"/>
              <a:t>Functional requirements</a:t>
            </a:r>
            <a:r>
              <a:rPr lang="en-US" dirty="0"/>
              <a:t> will specify a behavior or </a:t>
            </a:r>
            <a:r>
              <a:rPr lang="en-US" b="1" dirty="0"/>
              <a:t>function</a:t>
            </a:r>
            <a:r>
              <a:rPr lang="en-US" dirty="0"/>
              <a:t>, for </a:t>
            </a: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algn="just"/>
            <a:r>
              <a:rPr lang="en-US" dirty="0"/>
              <a:t>It includes: Business Rules. Transaction corrections, adjustments and cancellations.</a:t>
            </a:r>
          </a:p>
          <a:p>
            <a:pPr algn="just"/>
            <a:r>
              <a:rPr lang="en-US" dirty="0"/>
              <a:t>“Display the name, total size, available space and format of a flash drive connected to the USB port.” Other </a:t>
            </a:r>
            <a:r>
              <a:rPr lang="en-US" b="1" dirty="0"/>
              <a:t>examples</a:t>
            </a:r>
            <a:r>
              <a:rPr lang="en-US" dirty="0"/>
              <a:t> are “add customer” and “print invoice”</a:t>
            </a:r>
          </a:p>
          <a:p>
            <a:pPr algn="just"/>
            <a:endParaRPr lang="en-US" dirty="0"/>
          </a:p>
        </p:txBody>
      </p:sp>
      <p:cxnSp>
        <p:nvCxnSpPr>
          <p:cNvPr id="23" name="Straight Connector 9">
            <a:extLst>
              <a:ext uri="{FF2B5EF4-FFF2-40B4-BE49-F238E27FC236}">
                <a16:creationId xmlns="" xmlns:a16="http://schemas.microsoft.com/office/drawing/2014/main" id="{9EC65442-F244-409C-BF44-C5D6472E8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7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E8E4D0-9B3D-4CDD-9F94-F4569F04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rPr lang="en-US" sz="2500" b="1" dirty="0"/>
              <a:t>Advantages of Functional Requirement</a:t>
            </a:r>
            <a:r>
              <a:rPr lang="en-US" sz="2500" b="1"/>
              <a:t/>
            </a:r>
            <a:br>
              <a:rPr lang="en-US" sz="2500" b="1"/>
            </a:b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AC6424-FA76-4854-9A6B-7BC213BA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3638" y="1600199"/>
            <a:ext cx="4597502" cy="4297680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Here, are the pros/advantages of creating a typical functional requirement document-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Helps you to check whether the application is providing all the functionalities that were mentioned in the functional requirement of that application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 functional requirement document helps you to define the functionality of a system or one of its subsystems.</a:t>
            </a:r>
          </a:p>
          <a:p>
            <a:pPr algn="just">
              <a:lnSpc>
                <a:spcPct val="110000"/>
              </a:lnSpc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EC65442-F244-409C-BF44-C5D6472E8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394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A42B5860C18D4DB5F781B0430B003C" ma:contentTypeVersion="2" ma:contentTypeDescription="Create a new document." ma:contentTypeScope="" ma:versionID="3ba63341911a05eb00d1e53d2a4a29d9">
  <xsd:schema xmlns:xsd="http://www.w3.org/2001/XMLSchema" xmlns:xs="http://www.w3.org/2001/XMLSchema" xmlns:p="http://schemas.microsoft.com/office/2006/metadata/properties" xmlns:ns2="419bb16e-f3b0-459d-aea7-9ddf891d9cc5" targetNamespace="http://schemas.microsoft.com/office/2006/metadata/properties" ma:root="true" ma:fieldsID="089b2ea9e1ca2277a1cb10b01349d18b" ns2:_="">
    <xsd:import namespace="419bb16e-f3b0-459d-aea7-9ddf891d9c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9bb16e-f3b0-459d-aea7-9ddf891d9c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24A8A4-1E98-404C-9B25-17764723FF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8A1DFE-1643-4F19-A7B2-9E2BB5C17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9bb16e-f3b0-459d-aea7-9ddf891d9c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17AF00-E21E-4184-9E45-715B406EB46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420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Functional Requirement</vt:lpstr>
      <vt:lpstr>Classification of Software Requirements </vt:lpstr>
      <vt:lpstr> TYPES OF REQUIREMENTS</vt:lpstr>
      <vt:lpstr>         Domain requirements</vt:lpstr>
      <vt:lpstr>  Functional Requirement </vt:lpstr>
      <vt:lpstr>Functional Requirements</vt:lpstr>
      <vt:lpstr>Example of Functional Requirements </vt:lpstr>
      <vt:lpstr>Advantages of Functional Requirement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Requirement</dc:title>
  <dc:creator>MEMOONA SAMI</dc:creator>
  <cp:lastModifiedBy>Dell</cp:lastModifiedBy>
  <cp:revision>28</cp:revision>
  <dcterms:created xsi:type="dcterms:W3CDTF">2020-05-23T11:56:27Z</dcterms:created>
  <dcterms:modified xsi:type="dcterms:W3CDTF">2022-08-16T05:46:23Z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0x010100BEA42B5860C18D4DB5F781B0430B003C</vt:lpwstr>
  </property>
</Properties>
</file>