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5" r:id="rId3"/>
    <p:sldId id="257" r:id="rId4"/>
    <p:sldId id="258" r:id="rId5"/>
    <p:sldId id="259" r:id="rId6"/>
    <p:sldId id="260" r:id="rId7"/>
    <p:sldId id="261" r:id="rId8"/>
    <p:sldId id="271"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6.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18.svg"/><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6.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18.svg"/><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74EA02B-87C6-4ABC-A518-0B58D2C5340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A0E6B59-FD00-42DE-B4CC-5C308098A149}">
      <dgm:prSet/>
      <dgm:spPr/>
      <dgm:t>
        <a:bodyPr/>
        <a:lstStyle/>
        <a:p>
          <a:pPr>
            <a:defRPr cap="all"/>
          </a:pPr>
          <a:r>
            <a:rPr lang="en-US"/>
            <a:t>Software Engineering is required due to the following reasons:</a:t>
          </a:r>
        </a:p>
      </dgm:t>
    </dgm:pt>
    <dgm:pt modelId="{9FF10F3B-5964-4D70-A62C-2C62CAAB6EAD}" type="parTrans" cxnId="{644F6691-3A32-4A22-AE90-F8B6129117C9}">
      <dgm:prSet/>
      <dgm:spPr/>
      <dgm:t>
        <a:bodyPr/>
        <a:lstStyle/>
        <a:p>
          <a:endParaRPr lang="en-US"/>
        </a:p>
      </dgm:t>
    </dgm:pt>
    <dgm:pt modelId="{532AA8FF-2D38-4A5C-BB3A-98087C5E1B09}" type="sibTrans" cxnId="{644F6691-3A32-4A22-AE90-F8B6129117C9}">
      <dgm:prSet/>
      <dgm:spPr/>
      <dgm:t>
        <a:bodyPr/>
        <a:lstStyle/>
        <a:p>
          <a:endParaRPr lang="en-US"/>
        </a:p>
      </dgm:t>
    </dgm:pt>
    <dgm:pt modelId="{A8185120-7F8C-49AC-A52C-E88F5EC685DF}">
      <dgm:prSet/>
      <dgm:spPr/>
      <dgm:t>
        <a:bodyPr/>
        <a:lstStyle/>
        <a:p>
          <a:pPr>
            <a:defRPr cap="all"/>
          </a:pPr>
          <a:r>
            <a:rPr lang="en-US"/>
            <a:t>To manage Large software</a:t>
          </a:r>
        </a:p>
      </dgm:t>
    </dgm:pt>
    <dgm:pt modelId="{F7DF26EC-AA51-4E26-97BD-9985BF0892FB}" type="parTrans" cxnId="{2C98C997-8D30-4826-AAF8-1826959599F9}">
      <dgm:prSet/>
      <dgm:spPr/>
      <dgm:t>
        <a:bodyPr/>
        <a:lstStyle/>
        <a:p>
          <a:endParaRPr lang="en-US"/>
        </a:p>
      </dgm:t>
    </dgm:pt>
    <dgm:pt modelId="{1D4B8C7D-09B3-4A8C-B1BF-5D2B46F0CC75}" type="sibTrans" cxnId="{2C98C997-8D30-4826-AAF8-1826959599F9}">
      <dgm:prSet/>
      <dgm:spPr/>
      <dgm:t>
        <a:bodyPr/>
        <a:lstStyle/>
        <a:p>
          <a:endParaRPr lang="en-US"/>
        </a:p>
      </dgm:t>
    </dgm:pt>
    <dgm:pt modelId="{EAA80BF6-D847-4877-8B4B-7F660BD2CAD2}">
      <dgm:prSet/>
      <dgm:spPr/>
      <dgm:t>
        <a:bodyPr/>
        <a:lstStyle/>
        <a:p>
          <a:pPr>
            <a:defRPr cap="all"/>
          </a:pPr>
          <a:r>
            <a:rPr lang="en-US"/>
            <a:t>For more Scalability</a:t>
          </a:r>
        </a:p>
      </dgm:t>
    </dgm:pt>
    <dgm:pt modelId="{58A909CC-0F5E-4175-ADA5-ADF67DBB1A59}" type="parTrans" cxnId="{EFF8DCD8-AA62-492A-8369-0D657EC51676}">
      <dgm:prSet/>
      <dgm:spPr/>
      <dgm:t>
        <a:bodyPr/>
        <a:lstStyle/>
        <a:p>
          <a:endParaRPr lang="en-US"/>
        </a:p>
      </dgm:t>
    </dgm:pt>
    <dgm:pt modelId="{5D481911-B117-4FE2-B269-104FDE04B65B}" type="sibTrans" cxnId="{EFF8DCD8-AA62-492A-8369-0D657EC51676}">
      <dgm:prSet/>
      <dgm:spPr/>
      <dgm:t>
        <a:bodyPr/>
        <a:lstStyle/>
        <a:p>
          <a:endParaRPr lang="en-US"/>
        </a:p>
      </dgm:t>
    </dgm:pt>
    <dgm:pt modelId="{DEC67E43-FB35-40A9-AE5F-269A4EF7F59A}">
      <dgm:prSet/>
      <dgm:spPr/>
      <dgm:t>
        <a:bodyPr/>
        <a:lstStyle/>
        <a:p>
          <a:pPr>
            <a:defRPr cap="all"/>
          </a:pPr>
          <a:r>
            <a:rPr lang="en-US"/>
            <a:t>Cost Management</a:t>
          </a:r>
        </a:p>
      </dgm:t>
    </dgm:pt>
    <dgm:pt modelId="{627DEF5D-3C8B-42C4-8FE0-90C1D9B5F2BF}" type="parTrans" cxnId="{7022CFC7-D728-4A6F-9EC8-749EFDA6AB39}">
      <dgm:prSet/>
      <dgm:spPr/>
      <dgm:t>
        <a:bodyPr/>
        <a:lstStyle/>
        <a:p>
          <a:endParaRPr lang="en-US"/>
        </a:p>
      </dgm:t>
    </dgm:pt>
    <dgm:pt modelId="{7CD183BA-BE3A-4C50-9542-1F24DAD58735}" type="sibTrans" cxnId="{7022CFC7-D728-4A6F-9EC8-749EFDA6AB39}">
      <dgm:prSet/>
      <dgm:spPr/>
      <dgm:t>
        <a:bodyPr/>
        <a:lstStyle/>
        <a:p>
          <a:endParaRPr lang="en-US"/>
        </a:p>
      </dgm:t>
    </dgm:pt>
    <dgm:pt modelId="{9AB4F8A9-FC69-4822-818D-2167B4079DBA}">
      <dgm:prSet/>
      <dgm:spPr/>
      <dgm:t>
        <a:bodyPr/>
        <a:lstStyle/>
        <a:p>
          <a:pPr>
            <a:defRPr cap="all"/>
          </a:pPr>
          <a:r>
            <a:rPr lang="en-US"/>
            <a:t>To manage the dynamic nature of software</a:t>
          </a:r>
        </a:p>
      </dgm:t>
    </dgm:pt>
    <dgm:pt modelId="{93A4AC4C-F2F5-43D8-A666-2945F7C62A39}" type="parTrans" cxnId="{2447006B-A1A7-46F7-BFB5-23184CE25E85}">
      <dgm:prSet/>
      <dgm:spPr/>
      <dgm:t>
        <a:bodyPr/>
        <a:lstStyle/>
        <a:p>
          <a:endParaRPr lang="en-US"/>
        </a:p>
      </dgm:t>
    </dgm:pt>
    <dgm:pt modelId="{DC8B3BF8-80C0-4F58-837F-4998CEBAEE37}" type="sibTrans" cxnId="{2447006B-A1A7-46F7-BFB5-23184CE25E85}">
      <dgm:prSet/>
      <dgm:spPr/>
      <dgm:t>
        <a:bodyPr/>
        <a:lstStyle/>
        <a:p>
          <a:endParaRPr lang="en-US"/>
        </a:p>
      </dgm:t>
    </dgm:pt>
    <dgm:pt modelId="{15F5366D-0C07-4126-AFB9-5D43F9B149C3}">
      <dgm:prSet/>
      <dgm:spPr/>
      <dgm:t>
        <a:bodyPr/>
        <a:lstStyle/>
        <a:p>
          <a:pPr>
            <a:defRPr cap="all"/>
          </a:pPr>
          <a:r>
            <a:rPr lang="en-US"/>
            <a:t>For better quality Management</a:t>
          </a:r>
        </a:p>
      </dgm:t>
    </dgm:pt>
    <dgm:pt modelId="{C7AD0315-9257-47ED-AA1A-AB400FC7FD6B}" type="parTrans" cxnId="{B2C02EE3-5840-4CC5-8016-EFA2B36180B8}">
      <dgm:prSet/>
      <dgm:spPr/>
      <dgm:t>
        <a:bodyPr/>
        <a:lstStyle/>
        <a:p>
          <a:endParaRPr lang="en-US"/>
        </a:p>
      </dgm:t>
    </dgm:pt>
    <dgm:pt modelId="{F6BDC0CD-B51A-4016-BE90-61D1DBF84F79}" type="sibTrans" cxnId="{B2C02EE3-5840-4CC5-8016-EFA2B36180B8}">
      <dgm:prSet/>
      <dgm:spPr/>
      <dgm:t>
        <a:bodyPr/>
        <a:lstStyle/>
        <a:p>
          <a:endParaRPr lang="en-US"/>
        </a:p>
      </dgm:t>
    </dgm:pt>
    <dgm:pt modelId="{5472DB49-00AE-46B9-BDB2-7BDEA3115A93}" type="pres">
      <dgm:prSet presAssocID="{D74EA02B-87C6-4ABC-A518-0B58D2C53408}" presName="root" presStyleCnt="0">
        <dgm:presLayoutVars>
          <dgm:dir/>
          <dgm:resizeHandles val="exact"/>
        </dgm:presLayoutVars>
      </dgm:prSet>
      <dgm:spPr/>
    </dgm:pt>
    <dgm:pt modelId="{C0256787-E998-4CE0-B4FA-E4DFF03A0A0E}" type="pres">
      <dgm:prSet presAssocID="{8A0E6B59-FD00-42DE-B4CC-5C308098A149}" presName="compNode" presStyleCnt="0"/>
      <dgm:spPr/>
    </dgm:pt>
    <dgm:pt modelId="{4E02019B-9F8C-4BEE-A303-4A2CE159E2D9}" type="pres">
      <dgm:prSet presAssocID="{8A0E6B59-FD00-42DE-B4CC-5C308098A149}" presName="iconBgRect" presStyleLbl="bgShp" presStyleIdx="0" presStyleCnt="6"/>
      <dgm:spPr/>
    </dgm:pt>
    <dgm:pt modelId="{28D2D321-EE3A-4209-8AD9-23ABEEE9A32A}" type="pres">
      <dgm:prSet presAssocID="{8A0E6B59-FD00-42DE-B4CC-5C308098A14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94B7D870-9536-4F02-AE42-7F9181396A68}" type="pres">
      <dgm:prSet presAssocID="{8A0E6B59-FD00-42DE-B4CC-5C308098A149}" presName="spaceRect" presStyleCnt="0"/>
      <dgm:spPr/>
    </dgm:pt>
    <dgm:pt modelId="{65E08660-95A1-4869-B61E-E0CEDA33D1D8}" type="pres">
      <dgm:prSet presAssocID="{8A0E6B59-FD00-42DE-B4CC-5C308098A149}" presName="textRect" presStyleLbl="revTx" presStyleIdx="0" presStyleCnt="6">
        <dgm:presLayoutVars>
          <dgm:chMax val="1"/>
          <dgm:chPref val="1"/>
        </dgm:presLayoutVars>
      </dgm:prSet>
      <dgm:spPr/>
    </dgm:pt>
    <dgm:pt modelId="{B78A92B3-CA5E-43E0-BAB6-340D68F8334C}" type="pres">
      <dgm:prSet presAssocID="{532AA8FF-2D38-4A5C-BB3A-98087C5E1B09}" presName="sibTrans" presStyleCnt="0"/>
      <dgm:spPr/>
    </dgm:pt>
    <dgm:pt modelId="{F4ED88CC-957B-461C-83D3-7D4AAD3181D6}" type="pres">
      <dgm:prSet presAssocID="{A8185120-7F8C-49AC-A52C-E88F5EC685DF}" presName="compNode" presStyleCnt="0"/>
      <dgm:spPr/>
    </dgm:pt>
    <dgm:pt modelId="{83575BB3-9A5B-47A0-A8F0-5F6758682A0A}" type="pres">
      <dgm:prSet presAssocID="{A8185120-7F8C-49AC-A52C-E88F5EC685DF}" presName="iconBgRect" presStyleLbl="bgShp" presStyleIdx="1" presStyleCnt="6"/>
      <dgm:spPr/>
    </dgm:pt>
    <dgm:pt modelId="{CF0547EB-1C60-4D16-BE68-6259B4BF7CE5}" type="pres">
      <dgm:prSet presAssocID="{A8185120-7F8C-49AC-A52C-E88F5EC685D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2DA0A18C-1593-484E-B7AB-D0D9FF7D685B}" type="pres">
      <dgm:prSet presAssocID="{A8185120-7F8C-49AC-A52C-E88F5EC685DF}" presName="spaceRect" presStyleCnt="0"/>
      <dgm:spPr/>
    </dgm:pt>
    <dgm:pt modelId="{B98631C5-DF79-455D-A07B-83680117DDC2}" type="pres">
      <dgm:prSet presAssocID="{A8185120-7F8C-49AC-A52C-E88F5EC685DF}" presName="textRect" presStyleLbl="revTx" presStyleIdx="1" presStyleCnt="6">
        <dgm:presLayoutVars>
          <dgm:chMax val="1"/>
          <dgm:chPref val="1"/>
        </dgm:presLayoutVars>
      </dgm:prSet>
      <dgm:spPr/>
    </dgm:pt>
    <dgm:pt modelId="{84DED14B-D320-4517-82D4-B3E5A7D9BFAD}" type="pres">
      <dgm:prSet presAssocID="{1D4B8C7D-09B3-4A8C-B1BF-5D2B46F0CC75}" presName="sibTrans" presStyleCnt="0"/>
      <dgm:spPr/>
    </dgm:pt>
    <dgm:pt modelId="{FFF35303-0039-46E1-9817-F566A7764FCF}" type="pres">
      <dgm:prSet presAssocID="{EAA80BF6-D847-4877-8B4B-7F660BD2CAD2}" presName="compNode" presStyleCnt="0"/>
      <dgm:spPr/>
    </dgm:pt>
    <dgm:pt modelId="{D0583325-C49C-49D3-B615-3F296B27A642}" type="pres">
      <dgm:prSet presAssocID="{EAA80BF6-D847-4877-8B4B-7F660BD2CAD2}" presName="iconBgRect" presStyleLbl="bgShp" presStyleIdx="2" presStyleCnt="6"/>
      <dgm:spPr/>
    </dgm:pt>
    <dgm:pt modelId="{A8D87980-E94C-4BF0-92E2-31FCB3FFFD1F}" type="pres">
      <dgm:prSet presAssocID="{EAA80BF6-D847-4877-8B4B-7F660BD2CAD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ignal"/>
        </a:ext>
      </dgm:extLst>
    </dgm:pt>
    <dgm:pt modelId="{459967DB-62F3-4669-A382-CF802B5B2B84}" type="pres">
      <dgm:prSet presAssocID="{EAA80BF6-D847-4877-8B4B-7F660BD2CAD2}" presName="spaceRect" presStyleCnt="0"/>
      <dgm:spPr/>
    </dgm:pt>
    <dgm:pt modelId="{91B00581-3693-4EF3-B86D-7462634328AF}" type="pres">
      <dgm:prSet presAssocID="{EAA80BF6-D847-4877-8B4B-7F660BD2CAD2}" presName="textRect" presStyleLbl="revTx" presStyleIdx="2" presStyleCnt="6">
        <dgm:presLayoutVars>
          <dgm:chMax val="1"/>
          <dgm:chPref val="1"/>
        </dgm:presLayoutVars>
      </dgm:prSet>
      <dgm:spPr/>
    </dgm:pt>
    <dgm:pt modelId="{83F011D6-E53F-4407-B351-461DCA839098}" type="pres">
      <dgm:prSet presAssocID="{5D481911-B117-4FE2-B269-104FDE04B65B}" presName="sibTrans" presStyleCnt="0"/>
      <dgm:spPr/>
    </dgm:pt>
    <dgm:pt modelId="{E5B0AEA1-8FBA-48E3-958D-11E1E19E761A}" type="pres">
      <dgm:prSet presAssocID="{DEC67E43-FB35-40A9-AE5F-269A4EF7F59A}" presName="compNode" presStyleCnt="0"/>
      <dgm:spPr/>
    </dgm:pt>
    <dgm:pt modelId="{CA0B3C6A-9075-4413-8320-107FA0E9C4AF}" type="pres">
      <dgm:prSet presAssocID="{DEC67E43-FB35-40A9-AE5F-269A4EF7F59A}" presName="iconBgRect" presStyleLbl="bgShp" presStyleIdx="3" presStyleCnt="6"/>
      <dgm:spPr/>
    </dgm:pt>
    <dgm:pt modelId="{AEA3E663-48F1-41F4-8F87-CE132D8F9757}" type="pres">
      <dgm:prSet presAssocID="{DEC67E43-FB35-40A9-AE5F-269A4EF7F59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E66AF6B0-59C3-4B05-8B2E-7F23A118534F}" type="pres">
      <dgm:prSet presAssocID="{DEC67E43-FB35-40A9-AE5F-269A4EF7F59A}" presName="spaceRect" presStyleCnt="0"/>
      <dgm:spPr/>
    </dgm:pt>
    <dgm:pt modelId="{2CA93DD2-5EA3-48EB-9FD4-AEAFF1E2C445}" type="pres">
      <dgm:prSet presAssocID="{DEC67E43-FB35-40A9-AE5F-269A4EF7F59A}" presName="textRect" presStyleLbl="revTx" presStyleIdx="3" presStyleCnt="6">
        <dgm:presLayoutVars>
          <dgm:chMax val="1"/>
          <dgm:chPref val="1"/>
        </dgm:presLayoutVars>
      </dgm:prSet>
      <dgm:spPr/>
    </dgm:pt>
    <dgm:pt modelId="{AD2453F3-4C27-4EAA-AC0F-4D3432EF866F}" type="pres">
      <dgm:prSet presAssocID="{7CD183BA-BE3A-4C50-9542-1F24DAD58735}" presName="sibTrans" presStyleCnt="0"/>
      <dgm:spPr/>
    </dgm:pt>
    <dgm:pt modelId="{BB6B34A5-F30D-43E9-A241-7CCC8EC36B0D}" type="pres">
      <dgm:prSet presAssocID="{9AB4F8A9-FC69-4822-818D-2167B4079DBA}" presName="compNode" presStyleCnt="0"/>
      <dgm:spPr/>
    </dgm:pt>
    <dgm:pt modelId="{6E4190FD-6779-48CB-ADD9-A57DD720BC83}" type="pres">
      <dgm:prSet presAssocID="{9AB4F8A9-FC69-4822-818D-2167B4079DBA}" presName="iconBgRect" presStyleLbl="bgShp" presStyleIdx="4" presStyleCnt="6"/>
      <dgm:spPr/>
    </dgm:pt>
    <dgm:pt modelId="{95BD96BF-E34C-4FAF-A4CA-44F1ADDEF25A}" type="pres">
      <dgm:prSet presAssocID="{9AB4F8A9-FC69-4822-818D-2167B4079DB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ud Computing"/>
        </a:ext>
      </dgm:extLst>
    </dgm:pt>
    <dgm:pt modelId="{5B880200-6F2C-41DB-9A9D-FCDB82857A35}" type="pres">
      <dgm:prSet presAssocID="{9AB4F8A9-FC69-4822-818D-2167B4079DBA}" presName="spaceRect" presStyleCnt="0"/>
      <dgm:spPr/>
    </dgm:pt>
    <dgm:pt modelId="{9EB6E08A-96A2-408B-96D3-950FF9E69740}" type="pres">
      <dgm:prSet presAssocID="{9AB4F8A9-FC69-4822-818D-2167B4079DBA}" presName="textRect" presStyleLbl="revTx" presStyleIdx="4" presStyleCnt="6">
        <dgm:presLayoutVars>
          <dgm:chMax val="1"/>
          <dgm:chPref val="1"/>
        </dgm:presLayoutVars>
      </dgm:prSet>
      <dgm:spPr/>
    </dgm:pt>
    <dgm:pt modelId="{4F056A1B-E1F7-4717-BB37-93504A4E8395}" type="pres">
      <dgm:prSet presAssocID="{DC8B3BF8-80C0-4F58-837F-4998CEBAEE37}" presName="sibTrans" presStyleCnt="0"/>
      <dgm:spPr/>
    </dgm:pt>
    <dgm:pt modelId="{E15C0FF2-5F15-4D17-80C8-D2225A95A20F}" type="pres">
      <dgm:prSet presAssocID="{15F5366D-0C07-4126-AFB9-5D43F9B149C3}" presName="compNode" presStyleCnt="0"/>
      <dgm:spPr/>
    </dgm:pt>
    <dgm:pt modelId="{E98A76D8-A49C-4B8E-B5E1-F45C05DC287E}" type="pres">
      <dgm:prSet presAssocID="{15F5366D-0C07-4126-AFB9-5D43F9B149C3}" presName="iconBgRect" presStyleLbl="bgShp" presStyleIdx="5" presStyleCnt="6"/>
      <dgm:spPr/>
    </dgm:pt>
    <dgm:pt modelId="{F48BFC25-74CC-43B7-A61A-F3725C3AEEC0}" type="pres">
      <dgm:prSet presAssocID="{15F5366D-0C07-4126-AFB9-5D43F9B149C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9CF66B58-BC23-4C00-8E72-AB9E678F835A}" type="pres">
      <dgm:prSet presAssocID="{15F5366D-0C07-4126-AFB9-5D43F9B149C3}" presName="spaceRect" presStyleCnt="0"/>
      <dgm:spPr/>
    </dgm:pt>
    <dgm:pt modelId="{E1B12BD3-444A-4067-99F7-BD06C105E490}" type="pres">
      <dgm:prSet presAssocID="{15F5366D-0C07-4126-AFB9-5D43F9B149C3}" presName="textRect" presStyleLbl="revTx" presStyleIdx="5" presStyleCnt="6">
        <dgm:presLayoutVars>
          <dgm:chMax val="1"/>
          <dgm:chPref val="1"/>
        </dgm:presLayoutVars>
      </dgm:prSet>
      <dgm:spPr/>
    </dgm:pt>
  </dgm:ptLst>
  <dgm:cxnLst>
    <dgm:cxn modelId="{04C0F41F-2ACB-426D-8830-3EB619A8E0AE}" type="presOf" srcId="{D74EA02B-87C6-4ABC-A518-0B58D2C53408}" destId="{5472DB49-00AE-46B9-BDB2-7BDEA3115A93}" srcOrd="0" destOrd="0" presId="urn:microsoft.com/office/officeart/2018/5/layout/IconCircleLabelList"/>
    <dgm:cxn modelId="{C01E7460-F9DB-4BD7-A48D-6A9358812E06}" type="presOf" srcId="{A8185120-7F8C-49AC-A52C-E88F5EC685DF}" destId="{B98631C5-DF79-455D-A07B-83680117DDC2}" srcOrd="0" destOrd="0" presId="urn:microsoft.com/office/officeart/2018/5/layout/IconCircleLabelList"/>
    <dgm:cxn modelId="{4B896244-054F-419E-86A0-35F61321FE14}" type="presOf" srcId="{15F5366D-0C07-4126-AFB9-5D43F9B149C3}" destId="{E1B12BD3-444A-4067-99F7-BD06C105E490}" srcOrd="0" destOrd="0" presId="urn:microsoft.com/office/officeart/2018/5/layout/IconCircleLabelList"/>
    <dgm:cxn modelId="{2447006B-A1A7-46F7-BFB5-23184CE25E85}" srcId="{D74EA02B-87C6-4ABC-A518-0B58D2C53408}" destId="{9AB4F8A9-FC69-4822-818D-2167B4079DBA}" srcOrd="4" destOrd="0" parTransId="{93A4AC4C-F2F5-43D8-A666-2945F7C62A39}" sibTransId="{DC8B3BF8-80C0-4F58-837F-4998CEBAEE37}"/>
    <dgm:cxn modelId="{7EF5EA7C-3FD8-4951-A58C-33414984F128}" type="presOf" srcId="{9AB4F8A9-FC69-4822-818D-2167B4079DBA}" destId="{9EB6E08A-96A2-408B-96D3-950FF9E69740}" srcOrd="0" destOrd="0" presId="urn:microsoft.com/office/officeart/2018/5/layout/IconCircleLabelList"/>
    <dgm:cxn modelId="{852B9782-02D0-4874-852D-8E287D687A76}" type="presOf" srcId="{EAA80BF6-D847-4877-8B4B-7F660BD2CAD2}" destId="{91B00581-3693-4EF3-B86D-7462634328AF}" srcOrd="0" destOrd="0" presId="urn:microsoft.com/office/officeart/2018/5/layout/IconCircleLabelList"/>
    <dgm:cxn modelId="{644F6691-3A32-4A22-AE90-F8B6129117C9}" srcId="{D74EA02B-87C6-4ABC-A518-0B58D2C53408}" destId="{8A0E6B59-FD00-42DE-B4CC-5C308098A149}" srcOrd="0" destOrd="0" parTransId="{9FF10F3B-5964-4D70-A62C-2C62CAAB6EAD}" sibTransId="{532AA8FF-2D38-4A5C-BB3A-98087C5E1B09}"/>
    <dgm:cxn modelId="{2C98C997-8D30-4826-AAF8-1826959599F9}" srcId="{D74EA02B-87C6-4ABC-A518-0B58D2C53408}" destId="{A8185120-7F8C-49AC-A52C-E88F5EC685DF}" srcOrd="1" destOrd="0" parTransId="{F7DF26EC-AA51-4E26-97BD-9985BF0892FB}" sibTransId="{1D4B8C7D-09B3-4A8C-B1BF-5D2B46F0CC75}"/>
    <dgm:cxn modelId="{D0BFC299-0403-40D3-8AE6-57682E3F2703}" type="presOf" srcId="{8A0E6B59-FD00-42DE-B4CC-5C308098A149}" destId="{65E08660-95A1-4869-B61E-E0CEDA33D1D8}" srcOrd="0" destOrd="0" presId="urn:microsoft.com/office/officeart/2018/5/layout/IconCircleLabelList"/>
    <dgm:cxn modelId="{F49FCEB1-8FFC-44C2-A54C-B2078E8AAE97}" type="presOf" srcId="{DEC67E43-FB35-40A9-AE5F-269A4EF7F59A}" destId="{2CA93DD2-5EA3-48EB-9FD4-AEAFF1E2C445}" srcOrd="0" destOrd="0" presId="urn:microsoft.com/office/officeart/2018/5/layout/IconCircleLabelList"/>
    <dgm:cxn modelId="{7022CFC7-D728-4A6F-9EC8-749EFDA6AB39}" srcId="{D74EA02B-87C6-4ABC-A518-0B58D2C53408}" destId="{DEC67E43-FB35-40A9-AE5F-269A4EF7F59A}" srcOrd="3" destOrd="0" parTransId="{627DEF5D-3C8B-42C4-8FE0-90C1D9B5F2BF}" sibTransId="{7CD183BA-BE3A-4C50-9542-1F24DAD58735}"/>
    <dgm:cxn modelId="{EFF8DCD8-AA62-492A-8369-0D657EC51676}" srcId="{D74EA02B-87C6-4ABC-A518-0B58D2C53408}" destId="{EAA80BF6-D847-4877-8B4B-7F660BD2CAD2}" srcOrd="2" destOrd="0" parTransId="{58A909CC-0F5E-4175-ADA5-ADF67DBB1A59}" sibTransId="{5D481911-B117-4FE2-B269-104FDE04B65B}"/>
    <dgm:cxn modelId="{B2C02EE3-5840-4CC5-8016-EFA2B36180B8}" srcId="{D74EA02B-87C6-4ABC-A518-0B58D2C53408}" destId="{15F5366D-0C07-4126-AFB9-5D43F9B149C3}" srcOrd="5" destOrd="0" parTransId="{C7AD0315-9257-47ED-AA1A-AB400FC7FD6B}" sibTransId="{F6BDC0CD-B51A-4016-BE90-61D1DBF84F79}"/>
    <dgm:cxn modelId="{0206B445-07AA-4196-80A8-EF12A2007363}" type="presParOf" srcId="{5472DB49-00AE-46B9-BDB2-7BDEA3115A93}" destId="{C0256787-E998-4CE0-B4FA-E4DFF03A0A0E}" srcOrd="0" destOrd="0" presId="urn:microsoft.com/office/officeart/2018/5/layout/IconCircleLabelList"/>
    <dgm:cxn modelId="{0A479E72-34DC-43C3-80DD-E74B48C38947}" type="presParOf" srcId="{C0256787-E998-4CE0-B4FA-E4DFF03A0A0E}" destId="{4E02019B-9F8C-4BEE-A303-4A2CE159E2D9}" srcOrd="0" destOrd="0" presId="urn:microsoft.com/office/officeart/2018/5/layout/IconCircleLabelList"/>
    <dgm:cxn modelId="{E83F287E-3AC0-43C7-9AAB-6EB9EF936933}" type="presParOf" srcId="{C0256787-E998-4CE0-B4FA-E4DFF03A0A0E}" destId="{28D2D321-EE3A-4209-8AD9-23ABEEE9A32A}" srcOrd="1" destOrd="0" presId="urn:microsoft.com/office/officeart/2018/5/layout/IconCircleLabelList"/>
    <dgm:cxn modelId="{905FC4C4-CF32-4492-9544-3DF0C328D62F}" type="presParOf" srcId="{C0256787-E998-4CE0-B4FA-E4DFF03A0A0E}" destId="{94B7D870-9536-4F02-AE42-7F9181396A68}" srcOrd="2" destOrd="0" presId="urn:microsoft.com/office/officeart/2018/5/layout/IconCircleLabelList"/>
    <dgm:cxn modelId="{3B4642FA-D781-4C61-8A4D-B8C249BDFF41}" type="presParOf" srcId="{C0256787-E998-4CE0-B4FA-E4DFF03A0A0E}" destId="{65E08660-95A1-4869-B61E-E0CEDA33D1D8}" srcOrd="3" destOrd="0" presId="urn:microsoft.com/office/officeart/2018/5/layout/IconCircleLabelList"/>
    <dgm:cxn modelId="{DCDEA8E5-546A-44AB-8678-D0C2CF553B74}" type="presParOf" srcId="{5472DB49-00AE-46B9-BDB2-7BDEA3115A93}" destId="{B78A92B3-CA5E-43E0-BAB6-340D68F8334C}" srcOrd="1" destOrd="0" presId="urn:microsoft.com/office/officeart/2018/5/layout/IconCircleLabelList"/>
    <dgm:cxn modelId="{AA93F810-5C07-47EE-B399-ABD7716345E1}" type="presParOf" srcId="{5472DB49-00AE-46B9-BDB2-7BDEA3115A93}" destId="{F4ED88CC-957B-461C-83D3-7D4AAD3181D6}" srcOrd="2" destOrd="0" presId="urn:microsoft.com/office/officeart/2018/5/layout/IconCircleLabelList"/>
    <dgm:cxn modelId="{8C53BFB9-C8C8-4C60-BCB8-CD2903AA1782}" type="presParOf" srcId="{F4ED88CC-957B-461C-83D3-7D4AAD3181D6}" destId="{83575BB3-9A5B-47A0-A8F0-5F6758682A0A}" srcOrd="0" destOrd="0" presId="urn:microsoft.com/office/officeart/2018/5/layout/IconCircleLabelList"/>
    <dgm:cxn modelId="{8E07B456-982E-4C46-A92B-60FB40024581}" type="presParOf" srcId="{F4ED88CC-957B-461C-83D3-7D4AAD3181D6}" destId="{CF0547EB-1C60-4D16-BE68-6259B4BF7CE5}" srcOrd="1" destOrd="0" presId="urn:microsoft.com/office/officeart/2018/5/layout/IconCircleLabelList"/>
    <dgm:cxn modelId="{F7427C7D-51A9-488F-8497-FC3860E03C08}" type="presParOf" srcId="{F4ED88CC-957B-461C-83D3-7D4AAD3181D6}" destId="{2DA0A18C-1593-484E-B7AB-D0D9FF7D685B}" srcOrd="2" destOrd="0" presId="urn:microsoft.com/office/officeart/2018/5/layout/IconCircleLabelList"/>
    <dgm:cxn modelId="{A67D671C-1B8F-4AAB-89BF-B9CD528414B0}" type="presParOf" srcId="{F4ED88CC-957B-461C-83D3-7D4AAD3181D6}" destId="{B98631C5-DF79-455D-A07B-83680117DDC2}" srcOrd="3" destOrd="0" presId="urn:microsoft.com/office/officeart/2018/5/layout/IconCircleLabelList"/>
    <dgm:cxn modelId="{0A5D13EF-7CDD-4484-803C-4F0CF5EC6960}" type="presParOf" srcId="{5472DB49-00AE-46B9-BDB2-7BDEA3115A93}" destId="{84DED14B-D320-4517-82D4-B3E5A7D9BFAD}" srcOrd="3" destOrd="0" presId="urn:microsoft.com/office/officeart/2018/5/layout/IconCircleLabelList"/>
    <dgm:cxn modelId="{9DB5AF9A-819E-4646-9BF3-BDA87D1932D7}" type="presParOf" srcId="{5472DB49-00AE-46B9-BDB2-7BDEA3115A93}" destId="{FFF35303-0039-46E1-9817-F566A7764FCF}" srcOrd="4" destOrd="0" presId="urn:microsoft.com/office/officeart/2018/5/layout/IconCircleLabelList"/>
    <dgm:cxn modelId="{45741BD3-B226-44ED-AEA8-22973D1F68DD}" type="presParOf" srcId="{FFF35303-0039-46E1-9817-F566A7764FCF}" destId="{D0583325-C49C-49D3-B615-3F296B27A642}" srcOrd="0" destOrd="0" presId="urn:microsoft.com/office/officeart/2018/5/layout/IconCircleLabelList"/>
    <dgm:cxn modelId="{02356F52-B737-49CA-9BC8-8640A5C8D8A3}" type="presParOf" srcId="{FFF35303-0039-46E1-9817-F566A7764FCF}" destId="{A8D87980-E94C-4BF0-92E2-31FCB3FFFD1F}" srcOrd="1" destOrd="0" presId="urn:microsoft.com/office/officeart/2018/5/layout/IconCircleLabelList"/>
    <dgm:cxn modelId="{1AFA5458-F6E7-49E3-9E1E-A85B07F80429}" type="presParOf" srcId="{FFF35303-0039-46E1-9817-F566A7764FCF}" destId="{459967DB-62F3-4669-A382-CF802B5B2B84}" srcOrd="2" destOrd="0" presId="urn:microsoft.com/office/officeart/2018/5/layout/IconCircleLabelList"/>
    <dgm:cxn modelId="{E4E0B293-FE67-4F11-9285-76CBD0201460}" type="presParOf" srcId="{FFF35303-0039-46E1-9817-F566A7764FCF}" destId="{91B00581-3693-4EF3-B86D-7462634328AF}" srcOrd="3" destOrd="0" presId="urn:microsoft.com/office/officeart/2018/5/layout/IconCircleLabelList"/>
    <dgm:cxn modelId="{FC0F7B18-DB92-4BE6-9497-D19965D73033}" type="presParOf" srcId="{5472DB49-00AE-46B9-BDB2-7BDEA3115A93}" destId="{83F011D6-E53F-4407-B351-461DCA839098}" srcOrd="5" destOrd="0" presId="urn:microsoft.com/office/officeart/2018/5/layout/IconCircleLabelList"/>
    <dgm:cxn modelId="{0081F1EF-EFA4-4D95-98E7-8B495DF10CA6}" type="presParOf" srcId="{5472DB49-00AE-46B9-BDB2-7BDEA3115A93}" destId="{E5B0AEA1-8FBA-48E3-958D-11E1E19E761A}" srcOrd="6" destOrd="0" presId="urn:microsoft.com/office/officeart/2018/5/layout/IconCircleLabelList"/>
    <dgm:cxn modelId="{56B61D8C-9909-417D-B923-E9C37ACF7DE0}" type="presParOf" srcId="{E5B0AEA1-8FBA-48E3-958D-11E1E19E761A}" destId="{CA0B3C6A-9075-4413-8320-107FA0E9C4AF}" srcOrd="0" destOrd="0" presId="urn:microsoft.com/office/officeart/2018/5/layout/IconCircleLabelList"/>
    <dgm:cxn modelId="{33C1D6B4-F7CC-4D09-918C-4BDBE8850443}" type="presParOf" srcId="{E5B0AEA1-8FBA-48E3-958D-11E1E19E761A}" destId="{AEA3E663-48F1-41F4-8F87-CE132D8F9757}" srcOrd="1" destOrd="0" presId="urn:microsoft.com/office/officeart/2018/5/layout/IconCircleLabelList"/>
    <dgm:cxn modelId="{6BDC2707-BFD1-4D9D-B567-E4BEF134653C}" type="presParOf" srcId="{E5B0AEA1-8FBA-48E3-958D-11E1E19E761A}" destId="{E66AF6B0-59C3-4B05-8B2E-7F23A118534F}" srcOrd="2" destOrd="0" presId="urn:microsoft.com/office/officeart/2018/5/layout/IconCircleLabelList"/>
    <dgm:cxn modelId="{A7A0C5BC-488D-41EA-85C1-AB82A30F661C}" type="presParOf" srcId="{E5B0AEA1-8FBA-48E3-958D-11E1E19E761A}" destId="{2CA93DD2-5EA3-48EB-9FD4-AEAFF1E2C445}" srcOrd="3" destOrd="0" presId="urn:microsoft.com/office/officeart/2018/5/layout/IconCircleLabelList"/>
    <dgm:cxn modelId="{75943933-00AA-4453-914D-063C49D64D47}" type="presParOf" srcId="{5472DB49-00AE-46B9-BDB2-7BDEA3115A93}" destId="{AD2453F3-4C27-4EAA-AC0F-4D3432EF866F}" srcOrd="7" destOrd="0" presId="urn:microsoft.com/office/officeart/2018/5/layout/IconCircleLabelList"/>
    <dgm:cxn modelId="{87C4D72C-3E14-4E54-8A31-7C5ABC1A5801}" type="presParOf" srcId="{5472DB49-00AE-46B9-BDB2-7BDEA3115A93}" destId="{BB6B34A5-F30D-43E9-A241-7CCC8EC36B0D}" srcOrd="8" destOrd="0" presId="urn:microsoft.com/office/officeart/2018/5/layout/IconCircleLabelList"/>
    <dgm:cxn modelId="{998C37D2-0D45-4059-A95E-05C8B25BB324}" type="presParOf" srcId="{BB6B34A5-F30D-43E9-A241-7CCC8EC36B0D}" destId="{6E4190FD-6779-48CB-ADD9-A57DD720BC83}" srcOrd="0" destOrd="0" presId="urn:microsoft.com/office/officeart/2018/5/layout/IconCircleLabelList"/>
    <dgm:cxn modelId="{7FD2ECA0-809E-4228-9E54-F5CE4F30E348}" type="presParOf" srcId="{BB6B34A5-F30D-43E9-A241-7CCC8EC36B0D}" destId="{95BD96BF-E34C-4FAF-A4CA-44F1ADDEF25A}" srcOrd="1" destOrd="0" presId="urn:microsoft.com/office/officeart/2018/5/layout/IconCircleLabelList"/>
    <dgm:cxn modelId="{44CBE97E-9249-4442-82F2-6FCAEF1B0EC1}" type="presParOf" srcId="{BB6B34A5-F30D-43E9-A241-7CCC8EC36B0D}" destId="{5B880200-6F2C-41DB-9A9D-FCDB82857A35}" srcOrd="2" destOrd="0" presId="urn:microsoft.com/office/officeart/2018/5/layout/IconCircleLabelList"/>
    <dgm:cxn modelId="{5A8317C9-D139-4138-9189-25C2B78DF7BC}" type="presParOf" srcId="{BB6B34A5-F30D-43E9-A241-7CCC8EC36B0D}" destId="{9EB6E08A-96A2-408B-96D3-950FF9E69740}" srcOrd="3" destOrd="0" presId="urn:microsoft.com/office/officeart/2018/5/layout/IconCircleLabelList"/>
    <dgm:cxn modelId="{4C6A97E7-8225-4B5D-BF62-3407464C5093}" type="presParOf" srcId="{5472DB49-00AE-46B9-BDB2-7BDEA3115A93}" destId="{4F056A1B-E1F7-4717-BB37-93504A4E8395}" srcOrd="9" destOrd="0" presId="urn:microsoft.com/office/officeart/2018/5/layout/IconCircleLabelList"/>
    <dgm:cxn modelId="{4B312ECF-6511-4990-A793-7B0EDD7C9525}" type="presParOf" srcId="{5472DB49-00AE-46B9-BDB2-7BDEA3115A93}" destId="{E15C0FF2-5F15-4D17-80C8-D2225A95A20F}" srcOrd="10" destOrd="0" presId="urn:microsoft.com/office/officeart/2018/5/layout/IconCircleLabelList"/>
    <dgm:cxn modelId="{F9903356-D2F4-4A81-901E-8EEEA568BF69}" type="presParOf" srcId="{E15C0FF2-5F15-4D17-80C8-D2225A95A20F}" destId="{E98A76D8-A49C-4B8E-B5E1-F45C05DC287E}" srcOrd="0" destOrd="0" presId="urn:microsoft.com/office/officeart/2018/5/layout/IconCircleLabelList"/>
    <dgm:cxn modelId="{D2E91AF1-D2BF-4FB5-808D-F60522CB2F1A}" type="presParOf" srcId="{E15C0FF2-5F15-4D17-80C8-D2225A95A20F}" destId="{F48BFC25-74CC-43B7-A61A-F3725C3AEEC0}" srcOrd="1" destOrd="0" presId="urn:microsoft.com/office/officeart/2018/5/layout/IconCircleLabelList"/>
    <dgm:cxn modelId="{28DD36C6-52B1-4422-B144-9B2A02545378}" type="presParOf" srcId="{E15C0FF2-5F15-4D17-80C8-D2225A95A20F}" destId="{9CF66B58-BC23-4C00-8E72-AB9E678F835A}" srcOrd="2" destOrd="0" presId="urn:microsoft.com/office/officeart/2018/5/layout/IconCircleLabelList"/>
    <dgm:cxn modelId="{8D69E45C-628D-41F6-B590-D6FBF394A6DE}" type="presParOf" srcId="{E15C0FF2-5F15-4D17-80C8-D2225A95A20F}" destId="{E1B12BD3-444A-4067-99F7-BD06C105E49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EF3D8B-7F25-45F9-BCFF-887D4B914D8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2627727-D1B7-4F01-A89C-0CF35A84BBDC}">
      <dgm:prSet/>
      <dgm:spPr/>
      <dgm:t>
        <a:bodyPr/>
        <a:lstStyle/>
        <a:p>
          <a:pPr>
            <a:lnSpc>
              <a:spcPct val="100000"/>
            </a:lnSpc>
          </a:pPr>
          <a:r>
            <a:rPr lang="en-US"/>
            <a:t>The necessity of software engineering appears because of a higher rate of progress in user requirements and the environment on which the program is working.</a:t>
          </a:r>
        </a:p>
      </dgm:t>
    </dgm:pt>
    <dgm:pt modelId="{8557095E-DF56-480C-8C3F-A4EE17A14343}" type="parTrans" cxnId="{60766878-1941-46F6-AFE6-CAA00A9A776E}">
      <dgm:prSet/>
      <dgm:spPr/>
      <dgm:t>
        <a:bodyPr/>
        <a:lstStyle/>
        <a:p>
          <a:endParaRPr lang="en-US"/>
        </a:p>
      </dgm:t>
    </dgm:pt>
    <dgm:pt modelId="{AC93CF24-F99E-44EA-8992-3A7691E95353}" type="sibTrans" cxnId="{60766878-1941-46F6-AFE6-CAA00A9A776E}">
      <dgm:prSet/>
      <dgm:spPr/>
      <dgm:t>
        <a:bodyPr/>
        <a:lstStyle/>
        <a:p>
          <a:pPr>
            <a:lnSpc>
              <a:spcPct val="100000"/>
            </a:lnSpc>
          </a:pPr>
          <a:endParaRPr lang="en-US"/>
        </a:p>
      </dgm:t>
    </dgm:pt>
    <dgm:pt modelId="{929D8DA6-7B7E-4B02-AC83-EA180944FA97}">
      <dgm:prSet/>
      <dgm:spPr/>
      <dgm:t>
        <a:bodyPr/>
        <a:lstStyle/>
        <a:p>
          <a:pPr>
            <a:lnSpc>
              <a:spcPct val="100000"/>
            </a:lnSpc>
          </a:pPr>
          <a:r>
            <a:rPr lang="en-US" b="1"/>
            <a:t>Huge Programming: </a:t>
          </a:r>
          <a:r>
            <a:rPr lang="en-US"/>
            <a:t>It is simpler to manufacture a wall than to a house or building, similarly, as the measure of programming become extensive engineering has to step to give it a scientific process.</a:t>
          </a:r>
        </a:p>
      </dgm:t>
    </dgm:pt>
    <dgm:pt modelId="{30A522BA-DD58-4BCE-BCC0-0760004B33B7}" type="parTrans" cxnId="{5281FDA5-0EF6-4D9C-8D60-294B9F61F31A}">
      <dgm:prSet/>
      <dgm:spPr/>
      <dgm:t>
        <a:bodyPr/>
        <a:lstStyle/>
        <a:p>
          <a:endParaRPr lang="en-US"/>
        </a:p>
      </dgm:t>
    </dgm:pt>
    <dgm:pt modelId="{12C1FB8A-EA21-4DB3-8DBB-0ABB56BD708D}" type="sibTrans" cxnId="{5281FDA5-0EF6-4D9C-8D60-294B9F61F31A}">
      <dgm:prSet/>
      <dgm:spPr/>
      <dgm:t>
        <a:bodyPr/>
        <a:lstStyle/>
        <a:p>
          <a:pPr>
            <a:lnSpc>
              <a:spcPct val="100000"/>
            </a:lnSpc>
          </a:pPr>
          <a:endParaRPr lang="en-US"/>
        </a:p>
      </dgm:t>
    </dgm:pt>
    <dgm:pt modelId="{8601F191-125C-4222-9B0B-EF5F6DE9376F}">
      <dgm:prSet/>
      <dgm:spPr/>
      <dgm:t>
        <a:bodyPr/>
        <a:lstStyle/>
        <a:p>
          <a:pPr>
            <a:lnSpc>
              <a:spcPct val="100000"/>
            </a:lnSpc>
          </a:pPr>
          <a:r>
            <a:rPr lang="en-US" b="1"/>
            <a:t>Adaptability: </a:t>
          </a:r>
          <a:r>
            <a:rPr lang="en-US"/>
            <a:t>If the software procedure were not based on scientific and engineering ideas, it would be simpler to re-create new software than to scale an existing one.</a:t>
          </a:r>
        </a:p>
      </dgm:t>
    </dgm:pt>
    <dgm:pt modelId="{75877FB0-ACB4-43A0-9D7F-97C5AFBE233F}" type="parTrans" cxnId="{54DFDA14-0007-4A7A-BEBF-992CBC0608AA}">
      <dgm:prSet/>
      <dgm:spPr/>
      <dgm:t>
        <a:bodyPr/>
        <a:lstStyle/>
        <a:p>
          <a:endParaRPr lang="en-US"/>
        </a:p>
      </dgm:t>
    </dgm:pt>
    <dgm:pt modelId="{2C2A0C83-0559-4CBC-9279-70D4B2C37ED5}" type="sibTrans" cxnId="{54DFDA14-0007-4A7A-BEBF-992CBC0608AA}">
      <dgm:prSet/>
      <dgm:spPr/>
      <dgm:t>
        <a:bodyPr/>
        <a:lstStyle/>
        <a:p>
          <a:pPr>
            <a:lnSpc>
              <a:spcPct val="100000"/>
            </a:lnSpc>
          </a:pPr>
          <a:endParaRPr lang="en-US"/>
        </a:p>
      </dgm:t>
    </dgm:pt>
    <dgm:pt modelId="{2E4823BC-CD83-48E0-922D-7DB5E16167DD}">
      <dgm:prSet/>
      <dgm:spPr/>
      <dgm:t>
        <a:bodyPr/>
        <a:lstStyle/>
        <a:p>
          <a:pPr>
            <a:lnSpc>
              <a:spcPct val="100000"/>
            </a:lnSpc>
          </a:pPr>
          <a:r>
            <a:rPr lang="en-US" b="1"/>
            <a:t>Cost: </a:t>
          </a:r>
          <a:r>
            <a:rPr lang="en-US"/>
            <a:t>As the hardware industry has demonstrated its skills and huge manufacturing has let down the cost of computer and electronic hardware. But the cost of programming remains high if the proper process is not adapted.</a:t>
          </a:r>
        </a:p>
      </dgm:t>
    </dgm:pt>
    <dgm:pt modelId="{2A92DBCF-9740-4906-8FA0-27F83D04AB38}" type="parTrans" cxnId="{73A4537F-1B9E-4C92-A1F6-F5D9CDD9892B}">
      <dgm:prSet/>
      <dgm:spPr/>
      <dgm:t>
        <a:bodyPr/>
        <a:lstStyle/>
        <a:p>
          <a:endParaRPr lang="en-US"/>
        </a:p>
      </dgm:t>
    </dgm:pt>
    <dgm:pt modelId="{98CA9A41-F084-4440-A523-8C2146B12216}" type="sibTrans" cxnId="{73A4537F-1B9E-4C92-A1F6-F5D9CDD9892B}">
      <dgm:prSet/>
      <dgm:spPr/>
      <dgm:t>
        <a:bodyPr/>
        <a:lstStyle/>
        <a:p>
          <a:pPr>
            <a:lnSpc>
              <a:spcPct val="100000"/>
            </a:lnSpc>
          </a:pPr>
          <a:endParaRPr lang="en-US"/>
        </a:p>
      </dgm:t>
    </dgm:pt>
    <dgm:pt modelId="{29F5075B-691D-4593-BE80-9CD8001B869C}">
      <dgm:prSet/>
      <dgm:spPr/>
      <dgm:t>
        <a:bodyPr/>
        <a:lstStyle/>
        <a:p>
          <a:pPr>
            <a:lnSpc>
              <a:spcPct val="100000"/>
            </a:lnSpc>
          </a:pPr>
          <a:r>
            <a:rPr lang="en-US" b="1"/>
            <a:t>Dynamic Nature: </a:t>
          </a:r>
          <a:r>
            <a:rPr lang="en-US"/>
            <a:t>The continually growing and adapting nature of programming hugely depends upon the environment in which the client works. If the quality of the software is continually changing, new upgrades need to be done in the existing one.</a:t>
          </a:r>
        </a:p>
      </dgm:t>
    </dgm:pt>
    <dgm:pt modelId="{D7D2A5AD-FD98-459D-A5E2-813D28872657}" type="parTrans" cxnId="{BF470AB6-5FAE-47CC-8510-72EA8195A837}">
      <dgm:prSet/>
      <dgm:spPr/>
      <dgm:t>
        <a:bodyPr/>
        <a:lstStyle/>
        <a:p>
          <a:endParaRPr lang="en-US"/>
        </a:p>
      </dgm:t>
    </dgm:pt>
    <dgm:pt modelId="{EE787815-CC62-4E50-B070-535564B33C7D}" type="sibTrans" cxnId="{BF470AB6-5FAE-47CC-8510-72EA8195A837}">
      <dgm:prSet/>
      <dgm:spPr/>
      <dgm:t>
        <a:bodyPr/>
        <a:lstStyle/>
        <a:p>
          <a:pPr>
            <a:lnSpc>
              <a:spcPct val="100000"/>
            </a:lnSpc>
          </a:pPr>
          <a:endParaRPr lang="en-US"/>
        </a:p>
      </dgm:t>
    </dgm:pt>
    <dgm:pt modelId="{8B9B559C-0947-48DA-AB09-1D7C7E5BBEF8}">
      <dgm:prSet/>
      <dgm:spPr/>
      <dgm:t>
        <a:bodyPr/>
        <a:lstStyle/>
        <a:p>
          <a:pPr>
            <a:lnSpc>
              <a:spcPct val="100000"/>
            </a:lnSpc>
          </a:pPr>
          <a:r>
            <a:rPr lang="en-US" b="1"/>
            <a:t>Quality Management:</a:t>
          </a:r>
          <a:r>
            <a:rPr lang="en-US"/>
            <a:t> Better procedure of software development provides a better and quality software product.</a:t>
          </a:r>
        </a:p>
      </dgm:t>
    </dgm:pt>
    <dgm:pt modelId="{6225A7F0-CAF9-4232-84FE-5EFBD227533A}" type="parTrans" cxnId="{6F761B27-0A8E-416B-B5A6-58A9B7BDDF24}">
      <dgm:prSet/>
      <dgm:spPr/>
      <dgm:t>
        <a:bodyPr/>
        <a:lstStyle/>
        <a:p>
          <a:endParaRPr lang="en-US"/>
        </a:p>
      </dgm:t>
    </dgm:pt>
    <dgm:pt modelId="{5B81FEB3-CC20-4FEF-A9EC-CDE2CF6B505E}" type="sibTrans" cxnId="{6F761B27-0A8E-416B-B5A6-58A9B7BDDF24}">
      <dgm:prSet/>
      <dgm:spPr/>
      <dgm:t>
        <a:bodyPr/>
        <a:lstStyle/>
        <a:p>
          <a:endParaRPr lang="en-US"/>
        </a:p>
      </dgm:t>
    </dgm:pt>
    <dgm:pt modelId="{2E28A6FB-D074-4697-B392-554BE56CC99D}" type="pres">
      <dgm:prSet presAssocID="{52EF3D8B-7F25-45F9-BCFF-887D4B914D8D}" presName="root" presStyleCnt="0">
        <dgm:presLayoutVars>
          <dgm:dir/>
          <dgm:resizeHandles val="exact"/>
        </dgm:presLayoutVars>
      </dgm:prSet>
      <dgm:spPr/>
    </dgm:pt>
    <dgm:pt modelId="{9C1EAA3B-8A97-48DA-9BE7-F751D76C45BC}" type="pres">
      <dgm:prSet presAssocID="{52EF3D8B-7F25-45F9-BCFF-887D4B914D8D}" presName="container" presStyleCnt="0">
        <dgm:presLayoutVars>
          <dgm:dir/>
          <dgm:resizeHandles val="exact"/>
        </dgm:presLayoutVars>
      </dgm:prSet>
      <dgm:spPr/>
    </dgm:pt>
    <dgm:pt modelId="{B1D77353-043A-4F1E-A0B6-779CCECC4A10}" type="pres">
      <dgm:prSet presAssocID="{A2627727-D1B7-4F01-A89C-0CF35A84BBDC}" presName="compNode" presStyleCnt="0"/>
      <dgm:spPr/>
    </dgm:pt>
    <dgm:pt modelId="{A368CC31-2F1A-4944-8F16-2EBEC6A2C3E4}" type="pres">
      <dgm:prSet presAssocID="{A2627727-D1B7-4F01-A89C-0CF35A84BBDC}" presName="iconBgRect" presStyleLbl="bgShp" presStyleIdx="0" presStyleCnt="6"/>
      <dgm:spPr/>
    </dgm:pt>
    <dgm:pt modelId="{C663427D-BDC4-4B7D-A328-D7EACBFC56CC}" type="pres">
      <dgm:prSet presAssocID="{A2627727-D1B7-4F01-A89C-0CF35A84BBD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BAAE88B1-4328-4E29-818C-E4A26427A2BB}" type="pres">
      <dgm:prSet presAssocID="{A2627727-D1B7-4F01-A89C-0CF35A84BBDC}" presName="spaceRect" presStyleCnt="0"/>
      <dgm:spPr/>
    </dgm:pt>
    <dgm:pt modelId="{211722F6-668F-4086-B461-A3FA44CC8D97}" type="pres">
      <dgm:prSet presAssocID="{A2627727-D1B7-4F01-A89C-0CF35A84BBDC}" presName="textRect" presStyleLbl="revTx" presStyleIdx="0" presStyleCnt="6">
        <dgm:presLayoutVars>
          <dgm:chMax val="1"/>
          <dgm:chPref val="1"/>
        </dgm:presLayoutVars>
      </dgm:prSet>
      <dgm:spPr/>
    </dgm:pt>
    <dgm:pt modelId="{208177E4-8878-4F54-A995-284D71C9D2F0}" type="pres">
      <dgm:prSet presAssocID="{AC93CF24-F99E-44EA-8992-3A7691E95353}" presName="sibTrans" presStyleLbl="sibTrans2D1" presStyleIdx="0" presStyleCnt="0"/>
      <dgm:spPr/>
    </dgm:pt>
    <dgm:pt modelId="{20E070EA-5140-40EE-9AB4-491570C3AD5F}" type="pres">
      <dgm:prSet presAssocID="{929D8DA6-7B7E-4B02-AC83-EA180944FA97}" presName="compNode" presStyleCnt="0"/>
      <dgm:spPr/>
    </dgm:pt>
    <dgm:pt modelId="{0508CDE4-7933-47E7-9BA8-35C56ED6BFE0}" type="pres">
      <dgm:prSet presAssocID="{929D8DA6-7B7E-4B02-AC83-EA180944FA97}" presName="iconBgRect" presStyleLbl="bgShp" presStyleIdx="1" presStyleCnt="6"/>
      <dgm:spPr/>
    </dgm:pt>
    <dgm:pt modelId="{77517114-53C0-4955-9F60-CD95A2E86F53}" type="pres">
      <dgm:prSet presAssocID="{929D8DA6-7B7E-4B02-AC83-EA180944FA9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125F1006-818A-4E19-88BF-7163F294B40B}" type="pres">
      <dgm:prSet presAssocID="{929D8DA6-7B7E-4B02-AC83-EA180944FA97}" presName="spaceRect" presStyleCnt="0"/>
      <dgm:spPr/>
    </dgm:pt>
    <dgm:pt modelId="{0D42607E-88D4-454F-A5FD-403BA6B8197E}" type="pres">
      <dgm:prSet presAssocID="{929D8DA6-7B7E-4B02-AC83-EA180944FA97}" presName="textRect" presStyleLbl="revTx" presStyleIdx="1" presStyleCnt="6">
        <dgm:presLayoutVars>
          <dgm:chMax val="1"/>
          <dgm:chPref val="1"/>
        </dgm:presLayoutVars>
      </dgm:prSet>
      <dgm:spPr/>
    </dgm:pt>
    <dgm:pt modelId="{3E673553-CB48-44FE-852C-F721799C0E94}" type="pres">
      <dgm:prSet presAssocID="{12C1FB8A-EA21-4DB3-8DBB-0ABB56BD708D}" presName="sibTrans" presStyleLbl="sibTrans2D1" presStyleIdx="0" presStyleCnt="0"/>
      <dgm:spPr/>
    </dgm:pt>
    <dgm:pt modelId="{F6FE4372-875D-4AC1-8DF9-8F8CD2BFD3EE}" type="pres">
      <dgm:prSet presAssocID="{8601F191-125C-4222-9B0B-EF5F6DE9376F}" presName="compNode" presStyleCnt="0"/>
      <dgm:spPr/>
    </dgm:pt>
    <dgm:pt modelId="{42212856-0DD2-43AE-8512-1C087247D034}" type="pres">
      <dgm:prSet presAssocID="{8601F191-125C-4222-9B0B-EF5F6DE9376F}" presName="iconBgRect" presStyleLbl="bgShp" presStyleIdx="2" presStyleCnt="6"/>
      <dgm:spPr/>
    </dgm:pt>
    <dgm:pt modelId="{B5BB3770-8A22-4680-A394-A374930442B7}" type="pres">
      <dgm:prSet presAssocID="{8601F191-125C-4222-9B0B-EF5F6DE9376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77A750B5-8B35-4F5C-BF4E-F55E4C13F0DA}" type="pres">
      <dgm:prSet presAssocID="{8601F191-125C-4222-9B0B-EF5F6DE9376F}" presName="spaceRect" presStyleCnt="0"/>
      <dgm:spPr/>
    </dgm:pt>
    <dgm:pt modelId="{95542472-2EC3-4A56-857D-85D1991C790C}" type="pres">
      <dgm:prSet presAssocID="{8601F191-125C-4222-9B0B-EF5F6DE9376F}" presName="textRect" presStyleLbl="revTx" presStyleIdx="2" presStyleCnt="6">
        <dgm:presLayoutVars>
          <dgm:chMax val="1"/>
          <dgm:chPref val="1"/>
        </dgm:presLayoutVars>
      </dgm:prSet>
      <dgm:spPr/>
    </dgm:pt>
    <dgm:pt modelId="{AABA0360-7E57-4190-9577-7F065C5B17DE}" type="pres">
      <dgm:prSet presAssocID="{2C2A0C83-0559-4CBC-9279-70D4B2C37ED5}" presName="sibTrans" presStyleLbl="sibTrans2D1" presStyleIdx="0" presStyleCnt="0"/>
      <dgm:spPr/>
    </dgm:pt>
    <dgm:pt modelId="{31E2DAF7-DD58-47E3-A7B2-5D4ECAC8454B}" type="pres">
      <dgm:prSet presAssocID="{2E4823BC-CD83-48E0-922D-7DB5E16167DD}" presName="compNode" presStyleCnt="0"/>
      <dgm:spPr/>
    </dgm:pt>
    <dgm:pt modelId="{5011201B-F2D9-45C7-9474-C9628EBD71AB}" type="pres">
      <dgm:prSet presAssocID="{2E4823BC-CD83-48E0-922D-7DB5E16167DD}" presName="iconBgRect" presStyleLbl="bgShp" presStyleIdx="3" presStyleCnt="6"/>
      <dgm:spPr/>
    </dgm:pt>
    <dgm:pt modelId="{95C55D7B-7DA3-4D61-B209-B91E4C005D52}" type="pres">
      <dgm:prSet presAssocID="{2E4823BC-CD83-48E0-922D-7DB5E16167D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9AC0A687-F9D9-4B6A-98DC-582F56EDE9E9}" type="pres">
      <dgm:prSet presAssocID="{2E4823BC-CD83-48E0-922D-7DB5E16167DD}" presName="spaceRect" presStyleCnt="0"/>
      <dgm:spPr/>
    </dgm:pt>
    <dgm:pt modelId="{01743908-E9CF-48AC-A165-F3CC9BE6FB37}" type="pres">
      <dgm:prSet presAssocID="{2E4823BC-CD83-48E0-922D-7DB5E16167DD}" presName="textRect" presStyleLbl="revTx" presStyleIdx="3" presStyleCnt="6">
        <dgm:presLayoutVars>
          <dgm:chMax val="1"/>
          <dgm:chPref val="1"/>
        </dgm:presLayoutVars>
      </dgm:prSet>
      <dgm:spPr/>
    </dgm:pt>
    <dgm:pt modelId="{D6EF9FEE-6E26-49BA-A329-7B1D15BF63FD}" type="pres">
      <dgm:prSet presAssocID="{98CA9A41-F084-4440-A523-8C2146B12216}" presName="sibTrans" presStyleLbl="sibTrans2D1" presStyleIdx="0" presStyleCnt="0"/>
      <dgm:spPr/>
    </dgm:pt>
    <dgm:pt modelId="{AAF0B979-6523-442E-B1CF-716972499119}" type="pres">
      <dgm:prSet presAssocID="{29F5075B-691D-4593-BE80-9CD8001B869C}" presName="compNode" presStyleCnt="0"/>
      <dgm:spPr/>
    </dgm:pt>
    <dgm:pt modelId="{79F106BD-EC49-4B9E-BE34-C9C3B7F7334E}" type="pres">
      <dgm:prSet presAssocID="{29F5075B-691D-4593-BE80-9CD8001B869C}" presName="iconBgRect" presStyleLbl="bgShp" presStyleIdx="4" presStyleCnt="6"/>
      <dgm:spPr/>
    </dgm:pt>
    <dgm:pt modelId="{52836D3A-249C-4EA8-B110-947394C41A37}" type="pres">
      <dgm:prSet presAssocID="{29F5075B-691D-4593-BE80-9CD8001B869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ximize"/>
        </a:ext>
      </dgm:extLst>
    </dgm:pt>
    <dgm:pt modelId="{15B83D65-33FA-4C0A-A5D7-D4DCEF233F07}" type="pres">
      <dgm:prSet presAssocID="{29F5075B-691D-4593-BE80-9CD8001B869C}" presName="spaceRect" presStyleCnt="0"/>
      <dgm:spPr/>
    </dgm:pt>
    <dgm:pt modelId="{70CD0CEC-F8FD-48F9-B9EC-541DDFCC8713}" type="pres">
      <dgm:prSet presAssocID="{29F5075B-691D-4593-BE80-9CD8001B869C}" presName="textRect" presStyleLbl="revTx" presStyleIdx="4" presStyleCnt="6">
        <dgm:presLayoutVars>
          <dgm:chMax val="1"/>
          <dgm:chPref val="1"/>
        </dgm:presLayoutVars>
      </dgm:prSet>
      <dgm:spPr/>
    </dgm:pt>
    <dgm:pt modelId="{5F50A32F-D1B2-4144-B0C8-39581EA8C9F3}" type="pres">
      <dgm:prSet presAssocID="{EE787815-CC62-4E50-B070-535564B33C7D}" presName="sibTrans" presStyleLbl="sibTrans2D1" presStyleIdx="0" presStyleCnt="0"/>
      <dgm:spPr/>
    </dgm:pt>
    <dgm:pt modelId="{C2A961E8-3302-4A70-B2C6-FBB8E2E70666}" type="pres">
      <dgm:prSet presAssocID="{8B9B559C-0947-48DA-AB09-1D7C7E5BBEF8}" presName="compNode" presStyleCnt="0"/>
      <dgm:spPr/>
    </dgm:pt>
    <dgm:pt modelId="{082CBBB3-D4E5-4963-89AA-DAB4EC775ED8}" type="pres">
      <dgm:prSet presAssocID="{8B9B559C-0947-48DA-AB09-1D7C7E5BBEF8}" presName="iconBgRect" presStyleLbl="bgShp" presStyleIdx="5" presStyleCnt="6"/>
      <dgm:spPr/>
    </dgm:pt>
    <dgm:pt modelId="{CAD6DECB-0555-4C39-9F4A-324AEA5672F2}" type="pres">
      <dgm:prSet presAssocID="{8B9B559C-0947-48DA-AB09-1D7C7E5BBEF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mputer"/>
        </a:ext>
      </dgm:extLst>
    </dgm:pt>
    <dgm:pt modelId="{F869C461-6DCC-4D59-AA7C-8D3083C61FFA}" type="pres">
      <dgm:prSet presAssocID="{8B9B559C-0947-48DA-AB09-1D7C7E5BBEF8}" presName="spaceRect" presStyleCnt="0"/>
      <dgm:spPr/>
    </dgm:pt>
    <dgm:pt modelId="{1059D42F-73E0-430A-A707-9FCCF604B3F2}" type="pres">
      <dgm:prSet presAssocID="{8B9B559C-0947-48DA-AB09-1D7C7E5BBEF8}" presName="textRect" presStyleLbl="revTx" presStyleIdx="5" presStyleCnt="6">
        <dgm:presLayoutVars>
          <dgm:chMax val="1"/>
          <dgm:chPref val="1"/>
        </dgm:presLayoutVars>
      </dgm:prSet>
      <dgm:spPr/>
    </dgm:pt>
  </dgm:ptLst>
  <dgm:cxnLst>
    <dgm:cxn modelId="{BD33ED07-51B5-4F39-B8D0-8D1A8DAD1C51}" type="presOf" srcId="{8B9B559C-0947-48DA-AB09-1D7C7E5BBEF8}" destId="{1059D42F-73E0-430A-A707-9FCCF604B3F2}" srcOrd="0" destOrd="0" presId="urn:microsoft.com/office/officeart/2018/2/layout/IconCircleList"/>
    <dgm:cxn modelId="{73F0400B-CE45-4F33-A62E-593F7A2A7974}" type="presOf" srcId="{29F5075B-691D-4593-BE80-9CD8001B869C}" destId="{70CD0CEC-F8FD-48F9-B9EC-541DDFCC8713}" srcOrd="0" destOrd="0" presId="urn:microsoft.com/office/officeart/2018/2/layout/IconCircleList"/>
    <dgm:cxn modelId="{54DFDA14-0007-4A7A-BEBF-992CBC0608AA}" srcId="{52EF3D8B-7F25-45F9-BCFF-887D4B914D8D}" destId="{8601F191-125C-4222-9B0B-EF5F6DE9376F}" srcOrd="2" destOrd="0" parTransId="{75877FB0-ACB4-43A0-9D7F-97C5AFBE233F}" sibTransId="{2C2A0C83-0559-4CBC-9279-70D4B2C37ED5}"/>
    <dgm:cxn modelId="{6F761B27-0A8E-416B-B5A6-58A9B7BDDF24}" srcId="{52EF3D8B-7F25-45F9-BCFF-887D4B914D8D}" destId="{8B9B559C-0947-48DA-AB09-1D7C7E5BBEF8}" srcOrd="5" destOrd="0" parTransId="{6225A7F0-CAF9-4232-84FE-5EFBD227533A}" sibTransId="{5B81FEB3-CC20-4FEF-A9EC-CDE2CF6B505E}"/>
    <dgm:cxn modelId="{2DA53631-8404-4853-9399-C8ED4E144B1F}" type="presOf" srcId="{2C2A0C83-0559-4CBC-9279-70D4B2C37ED5}" destId="{AABA0360-7E57-4190-9577-7F065C5B17DE}" srcOrd="0" destOrd="0" presId="urn:microsoft.com/office/officeart/2018/2/layout/IconCircleList"/>
    <dgm:cxn modelId="{EE736247-BFAF-421A-9624-0CB23BD9996F}" type="presOf" srcId="{929D8DA6-7B7E-4B02-AC83-EA180944FA97}" destId="{0D42607E-88D4-454F-A5FD-403BA6B8197E}" srcOrd="0" destOrd="0" presId="urn:microsoft.com/office/officeart/2018/2/layout/IconCircleList"/>
    <dgm:cxn modelId="{60766878-1941-46F6-AFE6-CAA00A9A776E}" srcId="{52EF3D8B-7F25-45F9-BCFF-887D4B914D8D}" destId="{A2627727-D1B7-4F01-A89C-0CF35A84BBDC}" srcOrd="0" destOrd="0" parTransId="{8557095E-DF56-480C-8C3F-A4EE17A14343}" sibTransId="{AC93CF24-F99E-44EA-8992-3A7691E95353}"/>
    <dgm:cxn modelId="{73A4537F-1B9E-4C92-A1F6-F5D9CDD9892B}" srcId="{52EF3D8B-7F25-45F9-BCFF-887D4B914D8D}" destId="{2E4823BC-CD83-48E0-922D-7DB5E16167DD}" srcOrd="3" destOrd="0" parTransId="{2A92DBCF-9740-4906-8FA0-27F83D04AB38}" sibTransId="{98CA9A41-F084-4440-A523-8C2146B12216}"/>
    <dgm:cxn modelId="{1510F288-DB3B-49A4-B44B-F500AE283ACD}" type="presOf" srcId="{A2627727-D1B7-4F01-A89C-0CF35A84BBDC}" destId="{211722F6-668F-4086-B461-A3FA44CC8D97}" srcOrd="0" destOrd="0" presId="urn:microsoft.com/office/officeart/2018/2/layout/IconCircleList"/>
    <dgm:cxn modelId="{7406DA89-E72D-4952-A1BB-13CCF0F732DA}" type="presOf" srcId="{8601F191-125C-4222-9B0B-EF5F6DE9376F}" destId="{95542472-2EC3-4A56-857D-85D1991C790C}" srcOrd="0" destOrd="0" presId="urn:microsoft.com/office/officeart/2018/2/layout/IconCircleList"/>
    <dgm:cxn modelId="{5CDC378E-64AF-4BAE-BC04-BC2007042E0D}" type="presOf" srcId="{12C1FB8A-EA21-4DB3-8DBB-0ABB56BD708D}" destId="{3E673553-CB48-44FE-852C-F721799C0E94}" srcOrd="0" destOrd="0" presId="urn:microsoft.com/office/officeart/2018/2/layout/IconCircleList"/>
    <dgm:cxn modelId="{E1BE8EA1-33B5-4660-8D51-858CC902523B}" type="presOf" srcId="{52EF3D8B-7F25-45F9-BCFF-887D4B914D8D}" destId="{2E28A6FB-D074-4697-B392-554BE56CC99D}" srcOrd="0" destOrd="0" presId="urn:microsoft.com/office/officeart/2018/2/layout/IconCircleList"/>
    <dgm:cxn modelId="{B15BA6A2-C92C-4E43-8430-464216B4E531}" type="presOf" srcId="{AC93CF24-F99E-44EA-8992-3A7691E95353}" destId="{208177E4-8878-4F54-A995-284D71C9D2F0}" srcOrd="0" destOrd="0" presId="urn:microsoft.com/office/officeart/2018/2/layout/IconCircleList"/>
    <dgm:cxn modelId="{5281FDA5-0EF6-4D9C-8D60-294B9F61F31A}" srcId="{52EF3D8B-7F25-45F9-BCFF-887D4B914D8D}" destId="{929D8DA6-7B7E-4B02-AC83-EA180944FA97}" srcOrd="1" destOrd="0" parTransId="{30A522BA-DD58-4BCE-BCC0-0760004B33B7}" sibTransId="{12C1FB8A-EA21-4DB3-8DBB-0ABB56BD708D}"/>
    <dgm:cxn modelId="{BF470AB6-5FAE-47CC-8510-72EA8195A837}" srcId="{52EF3D8B-7F25-45F9-BCFF-887D4B914D8D}" destId="{29F5075B-691D-4593-BE80-9CD8001B869C}" srcOrd="4" destOrd="0" parTransId="{D7D2A5AD-FD98-459D-A5E2-813D28872657}" sibTransId="{EE787815-CC62-4E50-B070-535564B33C7D}"/>
    <dgm:cxn modelId="{76150FC0-6808-429D-BC75-D983AD24CEE5}" type="presOf" srcId="{2E4823BC-CD83-48E0-922D-7DB5E16167DD}" destId="{01743908-E9CF-48AC-A165-F3CC9BE6FB37}" srcOrd="0" destOrd="0" presId="urn:microsoft.com/office/officeart/2018/2/layout/IconCircleList"/>
    <dgm:cxn modelId="{300171C4-7769-4247-B904-98AC9878C592}" type="presOf" srcId="{EE787815-CC62-4E50-B070-535564B33C7D}" destId="{5F50A32F-D1B2-4144-B0C8-39581EA8C9F3}" srcOrd="0" destOrd="0" presId="urn:microsoft.com/office/officeart/2018/2/layout/IconCircleList"/>
    <dgm:cxn modelId="{2714E3EF-C25E-4621-A655-A622F78E4F2A}" type="presOf" srcId="{98CA9A41-F084-4440-A523-8C2146B12216}" destId="{D6EF9FEE-6E26-49BA-A329-7B1D15BF63FD}" srcOrd="0" destOrd="0" presId="urn:microsoft.com/office/officeart/2018/2/layout/IconCircleList"/>
    <dgm:cxn modelId="{DD146910-A571-4C66-960B-071D56C1B215}" type="presParOf" srcId="{2E28A6FB-D074-4697-B392-554BE56CC99D}" destId="{9C1EAA3B-8A97-48DA-9BE7-F751D76C45BC}" srcOrd="0" destOrd="0" presId="urn:microsoft.com/office/officeart/2018/2/layout/IconCircleList"/>
    <dgm:cxn modelId="{39F16BD7-0977-4033-A795-197A5E0E2DCB}" type="presParOf" srcId="{9C1EAA3B-8A97-48DA-9BE7-F751D76C45BC}" destId="{B1D77353-043A-4F1E-A0B6-779CCECC4A10}" srcOrd="0" destOrd="0" presId="urn:microsoft.com/office/officeart/2018/2/layout/IconCircleList"/>
    <dgm:cxn modelId="{C309C640-E24C-44FF-BBFD-619DAB7C3F26}" type="presParOf" srcId="{B1D77353-043A-4F1E-A0B6-779CCECC4A10}" destId="{A368CC31-2F1A-4944-8F16-2EBEC6A2C3E4}" srcOrd="0" destOrd="0" presId="urn:microsoft.com/office/officeart/2018/2/layout/IconCircleList"/>
    <dgm:cxn modelId="{A6709F35-7AFE-4F78-8EEB-01568E2015CC}" type="presParOf" srcId="{B1D77353-043A-4F1E-A0B6-779CCECC4A10}" destId="{C663427D-BDC4-4B7D-A328-D7EACBFC56CC}" srcOrd="1" destOrd="0" presId="urn:microsoft.com/office/officeart/2018/2/layout/IconCircleList"/>
    <dgm:cxn modelId="{E4762663-0D81-4A63-BA9D-77D2402482A9}" type="presParOf" srcId="{B1D77353-043A-4F1E-A0B6-779CCECC4A10}" destId="{BAAE88B1-4328-4E29-818C-E4A26427A2BB}" srcOrd="2" destOrd="0" presId="urn:microsoft.com/office/officeart/2018/2/layout/IconCircleList"/>
    <dgm:cxn modelId="{1625EC70-E213-4E0A-B67C-47B6D2F11FF5}" type="presParOf" srcId="{B1D77353-043A-4F1E-A0B6-779CCECC4A10}" destId="{211722F6-668F-4086-B461-A3FA44CC8D97}" srcOrd="3" destOrd="0" presId="urn:microsoft.com/office/officeart/2018/2/layout/IconCircleList"/>
    <dgm:cxn modelId="{310E8A3D-EB8D-4130-8F71-3EFDB752376C}" type="presParOf" srcId="{9C1EAA3B-8A97-48DA-9BE7-F751D76C45BC}" destId="{208177E4-8878-4F54-A995-284D71C9D2F0}" srcOrd="1" destOrd="0" presId="urn:microsoft.com/office/officeart/2018/2/layout/IconCircleList"/>
    <dgm:cxn modelId="{25095303-9909-45B6-BC06-32B6E84F6BAF}" type="presParOf" srcId="{9C1EAA3B-8A97-48DA-9BE7-F751D76C45BC}" destId="{20E070EA-5140-40EE-9AB4-491570C3AD5F}" srcOrd="2" destOrd="0" presId="urn:microsoft.com/office/officeart/2018/2/layout/IconCircleList"/>
    <dgm:cxn modelId="{0F536655-B444-4FAF-8824-589E9A7AA83E}" type="presParOf" srcId="{20E070EA-5140-40EE-9AB4-491570C3AD5F}" destId="{0508CDE4-7933-47E7-9BA8-35C56ED6BFE0}" srcOrd="0" destOrd="0" presId="urn:microsoft.com/office/officeart/2018/2/layout/IconCircleList"/>
    <dgm:cxn modelId="{11E080CB-DF21-40AF-86FC-97A0B62E0CB8}" type="presParOf" srcId="{20E070EA-5140-40EE-9AB4-491570C3AD5F}" destId="{77517114-53C0-4955-9F60-CD95A2E86F53}" srcOrd="1" destOrd="0" presId="urn:microsoft.com/office/officeart/2018/2/layout/IconCircleList"/>
    <dgm:cxn modelId="{9D3F7AA5-2B78-4B91-AB38-5F857DF3EA29}" type="presParOf" srcId="{20E070EA-5140-40EE-9AB4-491570C3AD5F}" destId="{125F1006-818A-4E19-88BF-7163F294B40B}" srcOrd="2" destOrd="0" presId="urn:microsoft.com/office/officeart/2018/2/layout/IconCircleList"/>
    <dgm:cxn modelId="{5F1AF65F-CE46-4B99-88D7-950911CC2422}" type="presParOf" srcId="{20E070EA-5140-40EE-9AB4-491570C3AD5F}" destId="{0D42607E-88D4-454F-A5FD-403BA6B8197E}" srcOrd="3" destOrd="0" presId="urn:microsoft.com/office/officeart/2018/2/layout/IconCircleList"/>
    <dgm:cxn modelId="{376B4DCA-3842-4348-8F43-0084E6E9EC28}" type="presParOf" srcId="{9C1EAA3B-8A97-48DA-9BE7-F751D76C45BC}" destId="{3E673553-CB48-44FE-852C-F721799C0E94}" srcOrd="3" destOrd="0" presId="urn:microsoft.com/office/officeart/2018/2/layout/IconCircleList"/>
    <dgm:cxn modelId="{D7CF142B-4C8A-4D37-BF06-F18B5368FBA0}" type="presParOf" srcId="{9C1EAA3B-8A97-48DA-9BE7-F751D76C45BC}" destId="{F6FE4372-875D-4AC1-8DF9-8F8CD2BFD3EE}" srcOrd="4" destOrd="0" presId="urn:microsoft.com/office/officeart/2018/2/layout/IconCircleList"/>
    <dgm:cxn modelId="{F0B8B7C2-71BD-4E8A-AD1C-FA5B3E3C2F34}" type="presParOf" srcId="{F6FE4372-875D-4AC1-8DF9-8F8CD2BFD3EE}" destId="{42212856-0DD2-43AE-8512-1C087247D034}" srcOrd="0" destOrd="0" presId="urn:microsoft.com/office/officeart/2018/2/layout/IconCircleList"/>
    <dgm:cxn modelId="{6DB1B302-04FC-42F3-AF5A-5AE8E9E02821}" type="presParOf" srcId="{F6FE4372-875D-4AC1-8DF9-8F8CD2BFD3EE}" destId="{B5BB3770-8A22-4680-A394-A374930442B7}" srcOrd="1" destOrd="0" presId="urn:microsoft.com/office/officeart/2018/2/layout/IconCircleList"/>
    <dgm:cxn modelId="{65231E67-2FA9-481B-920C-F77273E7CE70}" type="presParOf" srcId="{F6FE4372-875D-4AC1-8DF9-8F8CD2BFD3EE}" destId="{77A750B5-8B35-4F5C-BF4E-F55E4C13F0DA}" srcOrd="2" destOrd="0" presId="urn:microsoft.com/office/officeart/2018/2/layout/IconCircleList"/>
    <dgm:cxn modelId="{28E87BE7-A0A0-469A-A950-19BE43DC3AB8}" type="presParOf" srcId="{F6FE4372-875D-4AC1-8DF9-8F8CD2BFD3EE}" destId="{95542472-2EC3-4A56-857D-85D1991C790C}" srcOrd="3" destOrd="0" presId="urn:microsoft.com/office/officeart/2018/2/layout/IconCircleList"/>
    <dgm:cxn modelId="{695E7426-B115-4411-8C50-75E8FE6332F4}" type="presParOf" srcId="{9C1EAA3B-8A97-48DA-9BE7-F751D76C45BC}" destId="{AABA0360-7E57-4190-9577-7F065C5B17DE}" srcOrd="5" destOrd="0" presId="urn:microsoft.com/office/officeart/2018/2/layout/IconCircleList"/>
    <dgm:cxn modelId="{6DC1A5B8-EEB1-461E-938D-D51CD3A47811}" type="presParOf" srcId="{9C1EAA3B-8A97-48DA-9BE7-F751D76C45BC}" destId="{31E2DAF7-DD58-47E3-A7B2-5D4ECAC8454B}" srcOrd="6" destOrd="0" presId="urn:microsoft.com/office/officeart/2018/2/layout/IconCircleList"/>
    <dgm:cxn modelId="{00520953-3227-4040-9D83-5645171E693E}" type="presParOf" srcId="{31E2DAF7-DD58-47E3-A7B2-5D4ECAC8454B}" destId="{5011201B-F2D9-45C7-9474-C9628EBD71AB}" srcOrd="0" destOrd="0" presId="urn:microsoft.com/office/officeart/2018/2/layout/IconCircleList"/>
    <dgm:cxn modelId="{A0809511-12B4-4D59-A4B0-065D76552FA3}" type="presParOf" srcId="{31E2DAF7-DD58-47E3-A7B2-5D4ECAC8454B}" destId="{95C55D7B-7DA3-4D61-B209-B91E4C005D52}" srcOrd="1" destOrd="0" presId="urn:microsoft.com/office/officeart/2018/2/layout/IconCircleList"/>
    <dgm:cxn modelId="{52F0C992-8F76-4A1F-AE90-3336D8D6624C}" type="presParOf" srcId="{31E2DAF7-DD58-47E3-A7B2-5D4ECAC8454B}" destId="{9AC0A687-F9D9-4B6A-98DC-582F56EDE9E9}" srcOrd="2" destOrd="0" presId="urn:microsoft.com/office/officeart/2018/2/layout/IconCircleList"/>
    <dgm:cxn modelId="{D98DAA21-3F0E-4250-943D-9A75CF156B6F}" type="presParOf" srcId="{31E2DAF7-DD58-47E3-A7B2-5D4ECAC8454B}" destId="{01743908-E9CF-48AC-A165-F3CC9BE6FB37}" srcOrd="3" destOrd="0" presId="urn:microsoft.com/office/officeart/2018/2/layout/IconCircleList"/>
    <dgm:cxn modelId="{2B60E3D0-E972-417F-9AEE-57E6B81927E7}" type="presParOf" srcId="{9C1EAA3B-8A97-48DA-9BE7-F751D76C45BC}" destId="{D6EF9FEE-6E26-49BA-A329-7B1D15BF63FD}" srcOrd="7" destOrd="0" presId="urn:microsoft.com/office/officeart/2018/2/layout/IconCircleList"/>
    <dgm:cxn modelId="{1743BF06-6547-490D-B8D1-A5E580C91DEB}" type="presParOf" srcId="{9C1EAA3B-8A97-48DA-9BE7-F751D76C45BC}" destId="{AAF0B979-6523-442E-B1CF-716972499119}" srcOrd="8" destOrd="0" presId="urn:microsoft.com/office/officeart/2018/2/layout/IconCircleList"/>
    <dgm:cxn modelId="{8152E6AA-ED75-4F13-A184-DA500AEAF087}" type="presParOf" srcId="{AAF0B979-6523-442E-B1CF-716972499119}" destId="{79F106BD-EC49-4B9E-BE34-C9C3B7F7334E}" srcOrd="0" destOrd="0" presId="urn:microsoft.com/office/officeart/2018/2/layout/IconCircleList"/>
    <dgm:cxn modelId="{7598D86E-9B03-4943-AE4B-2C410857033E}" type="presParOf" srcId="{AAF0B979-6523-442E-B1CF-716972499119}" destId="{52836D3A-249C-4EA8-B110-947394C41A37}" srcOrd="1" destOrd="0" presId="urn:microsoft.com/office/officeart/2018/2/layout/IconCircleList"/>
    <dgm:cxn modelId="{61F07863-CAF9-4E50-A5C0-3F9FA6DFA10B}" type="presParOf" srcId="{AAF0B979-6523-442E-B1CF-716972499119}" destId="{15B83D65-33FA-4C0A-A5D7-D4DCEF233F07}" srcOrd="2" destOrd="0" presId="urn:microsoft.com/office/officeart/2018/2/layout/IconCircleList"/>
    <dgm:cxn modelId="{D457140C-E86B-4E35-A4D4-BCD955C5555F}" type="presParOf" srcId="{AAF0B979-6523-442E-B1CF-716972499119}" destId="{70CD0CEC-F8FD-48F9-B9EC-541DDFCC8713}" srcOrd="3" destOrd="0" presId="urn:microsoft.com/office/officeart/2018/2/layout/IconCircleList"/>
    <dgm:cxn modelId="{71B34AC5-9897-466D-90A2-CAFBCFD4A9B0}" type="presParOf" srcId="{9C1EAA3B-8A97-48DA-9BE7-F751D76C45BC}" destId="{5F50A32F-D1B2-4144-B0C8-39581EA8C9F3}" srcOrd="9" destOrd="0" presId="urn:microsoft.com/office/officeart/2018/2/layout/IconCircleList"/>
    <dgm:cxn modelId="{A878A7B9-71AB-4D4D-B462-7EA561917663}" type="presParOf" srcId="{9C1EAA3B-8A97-48DA-9BE7-F751D76C45BC}" destId="{C2A961E8-3302-4A70-B2C6-FBB8E2E70666}" srcOrd="10" destOrd="0" presId="urn:microsoft.com/office/officeart/2018/2/layout/IconCircleList"/>
    <dgm:cxn modelId="{A6A7BACC-B647-4CB4-A3E5-ED9FBC291796}" type="presParOf" srcId="{C2A961E8-3302-4A70-B2C6-FBB8E2E70666}" destId="{082CBBB3-D4E5-4963-89AA-DAB4EC775ED8}" srcOrd="0" destOrd="0" presId="urn:microsoft.com/office/officeart/2018/2/layout/IconCircleList"/>
    <dgm:cxn modelId="{573FE6DA-EC49-418E-AF6F-4A89C595ABF4}" type="presParOf" srcId="{C2A961E8-3302-4A70-B2C6-FBB8E2E70666}" destId="{CAD6DECB-0555-4C39-9F4A-324AEA5672F2}" srcOrd="1" destOrd="0" presId="urn:microsoft.com/office/officeart/2018/2/layout/IconCircleList"/>
    <dgm:cxn modelId="{21534B5A-9416-4265-9E6B-824362C4FE36}" type="presParOf" srcId="{C2A961E8-3302-4A70-B2C6-FBB8E2E70666}" destId="{F869C461-6DCC-4D59-AA7C-8D3083C61FFA}" srcOrd="2" destOrd="0" presId="urn:microsoft.com/office/officeart/2018/2/layout/IconCircleList"/>
    <dgm:cxn modelId="{C81C96E7-19E8-4AD5-9EB0-DAF0B6245A3F}" type="presParOf" srcId="{C2A961E8-3302-4A70-B2C6-FBB8E2E70666}" destId="{1059D42F-73E0-430A-A707-9FCCF604B3F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A17658-5F8D-432E-9E47-8E839FE6FC9E}"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C4745C67-B792-4221-B803-8B1931006DC7}">
      <dgm:prSet custT="1"/>
      <dgm:spPr/>
      <dgm:t>
        <a:bodyPr/>
        <a:lstStyle/>
        <a:p>
          <a:r>
            <a:rPr lang="en-US" sz="1800" b="1" dirty="0"/>
            <a:t>Reduces complexity:</a:t>
          </a:r>
          <a:r>
            <a:rPr lang="en-US" sz="1800" dirty="0"/>
            <a:t> Big software is always complicated and challenging to progress. Software engineering divides big problems into various small issues. And then start solving each small issue one by one. </a:t>
          </a:r>
        </a:p>
      </dgm:t>
    </dgm:pt>
    <dgm:pt modelId="{BAEA8992-0371-40E4-AF52-35032A726D55}" type="parTrans" cxnId="{E4AB2979-BF05-4D79-A4BB-5A5CD896B218}">
      <dgm:prSet/>
      <dgm:spPr/>
      <dgm:t>
        <a:bodyPr/>
        <a:lstStyle/>
        <a:p>
          <a:endParaRPr lang="en-US"/>
        </a:p>
      </dgm:t>
    </dgm:pt>
    <dgm:pt modelId="{E81369B4-B59D-45EE-9552-439FAD4F9828}" type="sibTrans" cxnId="{E4AB2979-BF05-4D79-A4BB-5A5CD896B218}">
      <dgm:prSet/>
      <dgm:spPr/>
      <dgm:t>
        <a:bodyPr/>
        <a:lstStyle/>
        <a:p>
          <a:endParaRPr lang="en-US"/>
        </a:p>
      </dgm:t>
    </dgm:pt>
    <dgm:pt modelId="{AAEF39BA-463B-4315-A0E5-15BB24A1EC61}">
      <dgm:prSet custT="1"/>
      <dgm:spPr/>
      <dgm:t>
        <a:bodyPr/>
        <a:lstStyle/>
        <a:p>
          <a:r>
            <a:rPr lang="en-US" sz="1800" b="1" dirty="0"/>
            <a:t>To minimize software cost:</a:t>
          </a:r>
          <a:r>
            <a:rPr lang="en-US" sz="1800" dirty="0"/>
            <a:t> Software needs a lot of </a:t>
          </a:r>
          <a:r>
            <a:rPr lang="en-US" sz="1800" dirty="0" err="1"/>
            <a:t>hardwork</a:t>
          </a:r>
          <a:r>
            <a:rPr lang="en-US" sz="1800" dirty="0"/>
            <a:t> and software engineers are highly paid experts. But in software engineering, programmers project everything and decrease all those things that are not needed. </a:t>
          </a:r>
        </a:p>
      </dgm:t>
    </dgm:pt>
    <dgm:pt modelId="{9E5B4F8C-06B1-470E-9DA6-10FFABCB7E9A}" type="parTrans" cxnId="{0A123722-FE07-41DD-AA0C-177B21787C24}">
      <dgm:prSet/>
      <dgm:spPr/>
      <dgm:t>
        <a:bodyPr/>
        <a:lstStyle/>
        <a:p>
          <a:endParaRPr lang="en-US"/>
        </a:p>
      </dgm:t>
    </dgm:pt>
    <dgm:pt modelId="{F8C986A4-7E4A-4D34-9E25-1F1E4EC5E822}" type="sibTrans" cxnId="{0A123722-FE07-41DD-AA0C-177B21787C24}">
      <dgm:prSet/>
      <dgm:spPr/>
      <dgm:t>
        <a:bodyPr/>
        <a:lstStyle/>
        <a:p>
          <a:endParaRPr lang="en-US"/>
        </a:p>
      </dgm:t>
    </dgm:pt>
    <dgm:pt modelId="{935C491E-310C-4DD4-BAED-C8C86FF3376A}" type="pres">
      <dgm:prSet presAssocID="{85A17658-5F8D-432E-9E47-8E839FE6FC9E}" presName="hierChild1" presStyleCnt="0">
        <dgm:presLayoutVars>
          <dgm:chPref val="1"/>
          <dgm:dir/>
          <dgm:animOne val="branch"/>
          <dgm:animLvl val="lvl"/>
          <dgm:resizeHandles/>
        </dgm:presLayoutVars>
      </dgm:prSet>
      <dgm:spPr/>
    </dgm:pt>
    <dgm:pt modelId="{942F6AC5-A3FA-4309-9A4C-949D7612A150}" type="pres">
      <dgm:prSet presAssocID="{C4745C67-B792-4221-B803-8B1931006DC7}" presName="hierRoot1" presStyleCnt="0"/>
      <dgm:spPr/>
    </dgm:pt>
    <dgm:pt modelId="{18E1E058-D72F-4EFF-8CD9-DD9C024DF847}" type="pres">
      <dgm:prSet presAssocID="{C4745C67-B792-4221-B803-8B1931006DC7}" presName="composite" presStyleCnt="0"/>
      <dgm:spPr/>
    </dgm:pt>
    <dgm:pt modelId="{17790D07-8737-4CDF-AF84-D59862C8AD03}" type="pres">
      <dgm:prSet presAssocID="{C4745C67-B792-4221-B803-8B1931006DC7}" presName="background" presStyleLbl="node0" presStyleIdx="0" presStyleCnt="2"/>
      <dgm:spPr/>
    </dgm:pt>
    <dgm:pt modelId="{5F0E25D3-DB35-44C1-801B-01808C1493FD}" type="pres">
      <dgm:prSet presAssocID="{C4745C67-B792-4221-B803-8B1931006DC7}" presName="text" presStyleLbl="fgAcc0" presStyleIdx="0" presStyleCnt="2" custScaleY="103685">
        <dgm:presLayoutVars>
          <dgm:chPref val="3"/>
        </dgm:presLayoutVars>
      </dgm:prSet>
      <dgm:spPr/>
    </dgm:pt>
    <dgm:pt modelId="{EEE0345A-7B8E-4480-B041-A9853900A403}" type="pres">
      <dgm:prSet presAssocID="{C4745C67-B792-4221-B803-8B1931006DC7}" presName="hierChild2" presStyleCnt="0"/>
      <dgm:spPr/>
    </dgm:pt>
    <dgm:pt modelId="{ED124769-13E1-4FA0-B817-104E79193447}" type="pres">
      <dgm:prSet presAssocID="{AAEF39BA-463B-4315-A0E5-15BB24A1EC61}" presName="hierRoot1" presStyleCnt="0"/>
      <dgm:spPr/>
    </dgm:pt>
    <dgm:pt modelId="{AB799083-01E6-41D5-A48A-DC4120EBAAC9}" type="pres">
      <dgm:prSet presAssocID="{AAEF39BA-463B-4315-A0E5-15BB24A1EC61}" presName="composite" presStyleCnt="0"/>
      <dgm:spPr/>
    </dgm:pt>
    <dgm:pt modelId="{057B15F4-57FA-4592-A5CF-02AAD936983B}" type="pres">
      <dgm:prSet presAssocID="{AAEF39BA-463B-4315-A0E5-15BB24A1EC61}" presName="background" presStyleLbl="node0" presStyleIdx="1" presStyleCnt="2"/>
      <dgm:spPr/>
    </dgm:pt>
    <dgm:pt modelId="{55880812-C061-4AB0-B719-2E1524634742}" type="pres">
      <dgm:prSet presAssocID="{AAEF39BA-463B-4315-A0E5-15BB24A1EC61}" presName="text" presStyleLbl="fgAcc0" presStyleIdx="1" presStyleCnt="2" custScaleY="115146">
        <dgm:presLayoutVars>
          <dgm:chPref val="3"/>
        </dgm:presLayoutVars>
      </dgm:prSet>
      <dgm:spPr/>
    </dgm:pt>
    <dgm:pt modelId="{4B7FE0F3-CB57-49D3-9B6F-C3568F23B371}" type="pres">
      <dgm:prSet presAssocID="{AAEF39BA-463B-4315-A0E5-15BB24A1EC61}" presName="hierChild2" presStyleCnt="0"/>
      <dgm:spPr/>
    </dgm:pt>
  </dgm:ptLst>
  <dgm:cxnLst>
    <dgm:cxn modelId="{0A123722-FE07-41DD-AA0C-177B21787C24}" srcId="{85A17658-5F8D-432E-9E47-8E839FE6FC9E}" destId="{AAEF39BA-463B-4315-A0E5-15BB24A1EC61}" srcOrd="1" destOrd="0" parTransId="{9E5B4F8C-06B1-470E-9DA6-10FFABCB7E9A}" sibTransId="{F8C986A4-7E4A-4D34-9E25-1F1E4EC5E822}"/>
    <dgm:cxn modelId="{B4E0FB4A-C0EC-47D9-94F8-9AA5AC63BFFE}" type="presOf" srcId="{C4745C67-B792-4221-B803-8B1931006DC7}" destId="{5F0E25D3-DB35-44C1-801B-01808C1493FD}" srcOrd="0" destOrd="0" presId="urn:microsoft.com/office/officeart/2005/8/layout/hierarchy1"/>
    <dgm:cxn modelId="{E4AB2979-BF05-4D79-A4BB-5A5CD896B218}" srcId="{85A17658-5F8D-432E-9E47-8E839FE6FC9E}" destId="{C4745C67-B792-4221-B803-8B1931006DC7}" srcOrd="0" destOrd="0" parTransId="{BAEA8992-0371-40E4-AF52-35032A726D55}" sibTransId="{E81369B4-B59D-45EE-9552-439FAD4F9828}"/>
    <dgm:cxn modelId="{5788ACAA-572F-488A-B3E7-58F6255D0C19}" type="presOf" srcId="{85A17658-5F8D-432E-9E47-8E839FE6FC9E}" destId="{935C491E-310C-4DD4-BAED-C8C86FF3376A}" srcOrd="0" destOrd="0" presId="urn:microsoft.com/office/officeart/2005/8/layout/hierarchy1"/>
    <dgm:cxn modelId="{62EDCAF1-86F5-4E52-9512-D7C242031755}" type="presOf" srcId="{AAEF39BA-463B-4315-A0E5-15BB24A1EC61}" destId="{55880812-C061-4AB0-B719-2E1524634742}" srcOrd="0" destOrd="0" presId="urn:microsoft.com/office/officeart/2005/8/layout/hierarchy1"/>
    <dgm:cxn modelId="{7FE86C02-310C-4B27-82D5-576D24D6D605}" type="presParOf" srcId="{935C491E-310C-4DD4-BAED-C8C86FF3376A}" destId="{942F6AC5-A3FA-4309-9A4C-949D7612A150}" srcOrd="0" destOrd="0" presId="urn:microsoft.com/office/officeart/2005/8/layout/hierarchy1"/>
    <dgm:cxn modelId="{B7953F98-8F3A-47E3-8EF0-3E1883448FFE}" type="presParOf" srcId="{942F6AC5-A3FA-4309-9A4C-949D7612A150}" destId="{18E1E058-D72F-4EFF-8CD9-DD9C024DF847}" srcOrd="0" destOrd="0" presId="urn:microsoft.com/office/officeart/2005/8/layout/hierarchy1"/>
    <dgm:cxn modelId="{2C030F7A-8043-4535-9815-4A4107E60F9A}" type="presParOf" srcId="{18E1E058-D72F-4EFF-8CD9-DD9C024DF847}" destId="{17790D07-8737-4CDF-AF84-D59862C8AD03}" srcOrd="0" destOrd="0" presId="urn:microsoft.com/office/officeart/2005/8/layout/hierarchy1"/>
    <dgm:cxn modelId="{CD7B5F44-8947-4BAB-927E-1037A8D0291B}" type="presParOf" srcId="{18E1E058-D72F-4EFF-8CD9-DD9C024DF847}" destId="{5F0E25D3-DB35-44C1-801B-01808C1493FD}" srcOrd="1" destOrd="0" presId="urn:microsoft.com/office/officeart/2005/8/layout/hierarchy1"/>
    <dgm:cxn modelId="{75395B5F-44E6-4635-93C1-C29333CEBD9F}" type="presParOf" srcId="{942F6AC5-A3FA-4309-9A4C-949D7612A150}" destId="{EEE0345A-7B8E-4480-B041-A9853900A403}" srcOrd="1" destOrd="0" presId="urn:microsoft.com/office/officeart/2005/8/layout/hierarchy1"/>
    <dgm:cxn modelId="{99FF4696-BA2B-446D-9BCD-418B55E4A634}" type="presParOf" srcId="{935C491E-310C-4DD4-BAED-C8C86FF3376A}" destId="{ED124769-13E1-4FA0-B817-104E79193447}" srcOrd="1" destOrd="0" presId="urn:microsoft.com/office/officeart/2005/8/layout/hierarchy1"/>
    <dgm:cxn modelId="{5B777D6E-22F6-4920-B18A-7552558A3F15}" type="presParOf" srcId="{ED124769-13E1-4FA0-B817-104E79193447}" destId="{AB799083-01E6-41D5-A48A-DC4120EBAAC9}" srcOrd="0" destOrd="0" presId="urn:microsoft.com/office/officeart/2005/8/layout/hierarchy1"/>
    <dgm:cxn modelId="{FDD09B72-3D0F-450A-A35F-07F1F656FB47}" type="presParOf" srcId="{AB799083-01E6-41D5-A48A-DC4120EBAAC9}" destId="{057B15F4-57FA-4592-A5CF-02AAD936983B}" srcOrd="0" destOrd="0" presId="urn:microsoft.com/office/officeart/2005/8/layout/hierarchy1"/>
    <dgm:cxn modelId="{91388954-DF4B-4288-9CB3-2E0FB4A17A7F}" type="presParOf" srcId="{AB799083-01E6-41D5-A48A-DC4120EBAAC9}" destId="{55880812-C061-4AB0-B719-2E1524634742}" srcOrd="1" destOrd="0" presId="urn:microsoft.com/office/officeart/2005/8/layout/hierarchy1"/>
    <dgm:cxn modelId="{89768A19-BF4A-44A6-9200-4A4B3A8492FD}" type="presParOf" srcId="{ED124769-13E1-4FA0-B817-104E79193447}" destId="{4B7FE0F3-CB57-49D3-9B6F-C3568F23B37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3B1ADE-AB3C-4287-9DDD-2CFC13287D4A}"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A79BF7E-1EB0-4BC8-BB1E-FBC197C20F1F}">
      <dgm:prSet custT="1"/>
      <dgm:spPr/>
      <dgm:t>
        <a:bodyPr/>
        <a:lstStyle/>
        <a:p>
          <a:r>
            <a:rPr lang="en-US" sz="1800" b="1" dirty="0"/>
            <a:t>To decrease time:</a:t>
          </a:r>
          <a:r>
            <a:rPr lang="en-US" sz="1800" dirty="0"/>
            <a:t> Anything that is not made according to the project always wastes time. This is a very time-consuming procedure, and if it is not well handled, then this can take a lot of time. </a:t>
          </a:r>
        </a:p>
        <a:p>
          <a:endParaRPr lang="en-US" sz="1000" b="1" dirty="0"/>
        </a:p>
      </dgm:t>
    </dgm:pt>
    <dgm:pt modelId="{C118BFEE-8153-48E7-9A75-BC79DDB5E74D}" type="parTrans" cxnId="{3FBBB4B2-F6E4-482E-81BF-1D498A8AAC7F}">
      <dgm:prSet/>
      <dgm:spPr/>
      <dgm:t>
        <a:bodyPr/>
        <a:lstStyle/>
        <a:p>
          <a:endParaRPr lang="en-US"/>
        </a:p>
      </dgm:t>
    </dgm:pt>
    <dgm:pt modelId="{CC9C0309-FDEA-43D8-9EA1-F3E7D0E3995A}" type="sibTrans" cxnId="{3FBBB4B2-F6E4-482E-81BF-1D498A8AAC7F}">
      <dgm:prSet/>
      <dgm:spPr/>
      <dgm:t>
        <a:bodyPr/>
        <a:lstStyle/>
        <a:p>
          <a:endParaRPr lang="en-US"/>
        </a:p>
      </dgm:t>
    </dgm:pt>
    <dgm:pt modelId="{87123009-561E-4B6C-8757-46B4A0937B16}">
      <dgm:prSet custT="1"/>
      <dgm:spPr/>
      <dgm:t>
        <a:bodyPr/>
        <a:lstStyle/>
        <a:p>
          <a:endParaRPr lang="en-US" sz="1800" b="1" dirty="0"/>
        </a:p>
        <a:p>
          <a:r>
            <a:rPr lang="en-US" sz="1800" b="1" dirty="0"/>
            <a:t>Handling big projects:</a:t>
          </a:r>
          <a:r>
            <a:rPr lang="en-US" sz="1800" dirty="0"/>
            <a:t> Big projects are not done in a couple of days, and they need lots of patience, planning, and management. And to invest six and seven months of any company, it requires heaps of planning, direction, testing, and maintenance. </a:t>
          </a:r>
        </a:p>
      </dgm:t>
    </dgm:pt>
    <dgm:pt modelId="{FE9E909C-CF31-40C9-A9BD-70086B69C1BB}" type="parTrans" cxnId="{60F68A82-FD86-4B22-8A8A-23561A6EE1FF}">
      <dgm:prSet/>
      <dgm:spPr/>
      <dgm:t>
        <a:bodyPr/>
        <a:lstStyle/>
        <a:p>
          <a:endParaRPr lang="en-US"/>
        </a:p>
      </dgm:t>
    </dgm:pt>
    <dgm:pt modelId="{2DE129E9-D313-400F-9D41-7A8FE853BE01}" type="sibTrans" cxnId="{60F68A82-FD86-4B22-8A8A-23561A6EE1FF}">
      <dgm:prSet/>
      <dgm:spPr/>
      <dgm:t>
        <a:bodyPr/>
        <a:lstStyle/>
        <a:p>
          <a:endParaRPr lang="en-US"/>
        </a:p>
      </dgm:t>
    </dgm:pt>
    <dgm:pt modelId="{9F332B2C-C6E2-4C8F-8879-9890C5ED352C}" type="pres">
      <dgm:prSet presAssocID="{223B1ADE-AB3C-4287-9DDD-2CFC13287D4A}" presName="hierChild1" presStyleCnt="0">
        <dgm:presLayoutVars>
          <dgm:chPref val="1"/>
          <dgm:dir/>
          <dgm:animOne val="branch"/>
          <dgm:animLvl val="lvl"/>
          <dgm:resizeHandles/>
        </dgm:presLayoutVars>
      </dgm:prSet>
      <dgm:spPr/>
    </dgm:pt>
    <dgm:pt modelId="{D2BACB9D-7734-4C6F-87A0-236140230D09}" type="pres">
      <dgm:prSet presAssocID="{DA79BF7E-1EB0-4BC8-BB1E-FBC197C20F1F}" presName="hierRoot1" presStyleCnt="0"/>
      <dgm:spPr/>
    </dgm:pt>
    <dgm:pt modelId="{F6478DC2-DEF9-4DA3-B4F0-5E9CFC560A38}" type="pres">
      <dgm:prSet presAssocID="{DA79BF7E-1EB0-4BC8-BB1E-FBC197C20F1F}" presName="composite" presStyleCnt="0"/>
      <dgm:spPr/>
    </dgm:pt>
    <dgm:pt modelId="{93B19716-3DCD-40E7-BAA1-E47AE2FB3049}" type="pres">
      <dgm:prSet presAssocID="{DA79BF7E-1EB0-4BC8-BB1E-FBC197C20F1F}" presName="background" presStyleLbl="node0" presStyleIdx="0" presStyleCnt="2"/>
      <dgm:spPr/>
    </dgm:pt>
    <dgm:pt modelId="{8573F554-0209-4C9B-BAAC-03AF17FF2F7C}" type="pres">
      <dgm:prSet presAssocID="{DA79BF7E-1EB0-4BC8-BB1E-FBC197C20F1F}" presName="text" presStyleLbl="fgAcc0" presStyleIdx="0" presStyleCnt="2">
        <dgm:presLayoutVars>
          <dgm:chPref val="3"/>
        </dgm:presLayoutVars>
      </dgm:prSet>
      <dgm:spPr/>
    </dgm:pt>
    <dgm:pt modelId="{A209DAC6-533B-45B7-BE74-61FACC10EACC}" type="pres">
      <dgm:prSet presAssocID="{DA79BF7E-1EB0-4BC8-BB1E-FBC197C20F1F}" presName="hierChild2" presStyleCnt="0"/>
      <dgm:spPr/>
    </dgm:pt>
    <dgm:pt modelId="{9E42D329-BF1F-46FF-A2A2-A05AF7D8BEAE}" type="pres">
      <dgm:prSet presAssocID="{87123009-561E-4B6C-8757-46B4A0937B16}" presName="hierRoot1" presStyleCnt="0"/>
      <dgm:spPr/>
    </dgm:pt>
    <dgm:pt modelId="{5B3EB691-74BB-4959-806C-8B72F6D52C66}" type="pres">
      <dgm:prSet presAssocID="{87123009-561E-4B6C-8757-46B4A0937B16}" presName="composite" presStyleCnt="0"/>
      <dgm:spPr/>
    </dgm:pt>
    <dgm:pt modelId="{7EB0B660-E092-48D5-BCD6-1780A36B79EB}" type="pres">
      <dgm:prSet presAssocID="{87123009-561E-4B6C-8757-46B4A0937B16}" presName="background" presStyleLbl="node0" presStyleIdx="1" presStyleCnt="2"/>
      <dgm:spPr/>
    </dgm:pt>
    <dgm:pt modelId="{A3C41C3B-DB62-46D1-9E19-D757A7E815AE}" type="pres">
      <dgm:prSet presAssocID="{87123009-561E-4B6C-8757-46B4A0937B16}" presName="text" presStyleLbl="fgAcc0" presStyleIdx="1" presStyleCnt="2" custScaleY="127013">
        <dgm:presLayoutVars>
          <dgm:chPref val="3"/>
        </dgm:presLayoutVars>
      </dgm:prSet>
      <dgm:spPr/>
    </dgm:pt>
    <dgm:pt modelId="{C112B5A6-DB58-4310-9352-BA755611D72F}" type="pres">
      <dgm:prSet presAssocID="{87123009-561E-4B6C-8757-46B4A0937B16}" presName="hierChild2" presStyleCnt="0"/>
      <dgm:spPr/>
    </dgm:pt>
  </dgm:ptLst>
  <dgm:cxnLst>
    <dgm:cxn modelId="{60F68A82-FD86-4B22-8A8A-23561A6EE1FF}" srcId="{223B1ADE-AB3C-4287-9DDD-2CFC13287D4A}" destId="{87123009-561E-4B6C-8757-46B4A0937B16}" srcOrd="1" destOrd="0" parTransId="{FE9E909C-CF31-40C9-A9BD-70086B69C1BB}" sibTransId="{2DE129E9-D313-400F-9D41-7A8FE853BE01}"/>
    <dgm:cxn modelId="{6CA15AAD-3DCF-4C3D-9B1F-770541279503}" type="presOf" srcId="{87123009-561E-4B6C-8757-46B4A0937B16}" destId="{A3C41C3B-DB62-46D1-9E19-D757A7E815AE}" srcOrd="0" destOrd="0" presId="urn:microsoft.com/office/officeart/2005/8/layout/hierarchy1"/>
    <dgm:cxn modelId="{3FBBB4B2-F6E4-482E-81BF-1D498A8AAC7F}" srcId="{223B1ADE-AB3C-4287-9DDD-2CFC13287D4A}" destId="{DA79BF7E-1EB0-4BC8-BB1E-FBC197C20F1F}" srcOrd="0" destOrd="0" parTransId="{C118BFEE-8153-48E7-9A75-BC79DDB5E74D}" sibTransId="{CC9C0309-FDEA-43D8-9EA1-F3E7D0E3995A}"/>
    <dgm:cxn modelId="{4DA033B9-DA8F-42BC-9548-15E50E4E3576}" type="presOf" srcId="{DA79BF7E-1EB0-4BC8-BB1E-FBC197C20F1F}" destId="{8573F554-0209-4C9B-BAAC-03AF17FF2F7C}" srcOrd="0" destOrd="0" presId="urn:microsoft.com/office/officeart/2005/8/layout/hierarchy1"/>
    <dgm:cxn modelId="{502277F4-FEE7-49DE-BE15-BF484BF4872B}" type="presOf" srcId="{223B1ADE-AB3C-4287-9DDD-2CFC13287D4A}" destId="{9F332B2C-C6E2-4C8F-8879-9890C5ED352C}" srcOrd="0" destOrd="0" presId="urn:microsoft.com/office/officeart/2005/8/layout/hierarchy1"/>
    <dgm:cxn modelId="{EC6C183B-51F5-409A-96D0-F1BD83443130}" type="presParOf" srcId="{9F332B2C-C6E2-4C8F-8879-9890C5ED352C}" destId="{D2BACB9D-7734-4C6F-87A0-236140230D09}" srcOrd="0" destOrd="0" presId="urn:microsoft.com/office/officeart/2005/8/layout/hierarchy1"/>
    <dgm:cxn modelId="{D1E1F87C-9329-48E6-8673-F34434432E43}" type="presParOf" srcId="{D2BACB9D-7734-4C6F-87A0-236140230D09}" destId="{F6478DC2-DEF9-4DA3-B4F0-5E9CFC560A38}" srcOrd="0" destOrd="0" presId="urn:microsoft.com/office/officeart/2005/8/layout/hierarchy1"/>
    <dgm:cxn modelId="{BA79FF37-570D-4D1A-9234-A4DC190C45D9}" type="presParOf" srcId="{F6478DC2-DEF9-4DA3-B4F0-5E9CFC560A38}" destId="{93B19716-3DCD-40E7-BAA1-E47AE2FB3049}" srcOrd="0" destOrd="0" presId="urn:microsoft.com/office/officeart/2005/8/layout/hierarchy1"/>
    <dgm:cxn modelId="{BAA8DC4C-4BD3-43C9-82EF-FC09EA693AFB}" type="presParOf" srcId="{F6478DC2-DEF9-4DA3-B4F0-5E9CFC560A38}" destId="{8573F554-0209-4C9B-BAAC-03AF17FF2F7C}" srcOrd="1" destOrd="0" presId="urn:microsoft.com/office/officeart/2005/8/layout/hierarchy1"/>
    <dgm:cxn modelId="{456F7C0A-3F2B-4A85-A6D1-73FD3F7A98EC}" type="presParOf" srcId="{D2BACB9D-7734-4C6F-87A0-236140230D09}" destId="{A209DAC6-533B-45B7-BE74-61FACC10EACC}" srcOrd="1" destOrd="0" presId="urn:microsoft.com/office/officeart/2005/8/layout/hierarchy1"/>
    <dgm:cxn modelId="{40DE3795-B5F2-4D92-AC23-B388720A29FB}" type="presParOf" srcId="{9F332B2C-C6E2-4C8F-8879-9890C5ED352C}" destId="{9E42D329-BF1F-46FF-A2A2-A05AF7D8BEAE}" srcOrd="1" destOrd="0" presId="urn:microsoft.com/office/officeart/2005/8/layout/hierarchy1"/>
    <dgm:cxn modelId="{02EBB624-BFB5-48B6-B136-517104582C39}" type="presParOf" srcId="{9E42D329-BF1F-46FF-A2A2-A05AF7D8BEAE}" destId="{5B3EB691-74BB-4959-806C-8B72F6D52C66}" srcOrd="0" destOrd="0" presId="urn:microsoft.com/office/officeart/2005/8/layout/hierarchy1"/>
    <dgm:cxn modelId="{29731656-9C8A-419F-9466-973B3E808668}" type="presParOf" srcId="{5B3EB691-74BB-4959-806C-8B72F6D52C66}" destId="{7EB0B660-E092-48D5-BCD6-1780A36B79EB}" srcOrd="0" destOrd="0" presId="urn:microsoft.com/office/officeart/2005/8/layout/hierarchy1"/>
    <dgm:cxn modelId="{481F3968-BB4B-4AE4-A855-EF931C44D3E4}" type="presParOf" srcId="{5B3EB691-74BB-4959-806C-8B72F6D52C66}" destId="{A3C41C3B-DB62-46D1-9E19-D757A7E815AE}" srcOrd="1" destOrd="0" presId="urn:microsoft.com/office/officeart/2005/8/layout/hierarchy1"/>
    <dgm:cxn modelId="{D2043E5B-C636-4357-BA05-3E7894C52F6C}" type="presParOf" srcId="{9E42D329-BF1F-46FF-A2A2-A05AF7D8BEAE}" destId="{C112B5A6-DB58-4310-9352-BA755611D72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3B1ADE-AB3C-4287-9DDD-2CFC13287D4A}"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1CF04CB8-62B1-44F9-9916-BB9DEA972F5C}">
      <dgm:prSet custT="1"/>
      <dgm:spPr/>
      <dgm:t>
        <a:bodyPr/>
        <a:lstStyle/>
        <a:p>
          <a:r>
            <a:rPr lang="en-US" sz="1800" b="1" dirty="0">
              <a:latin typeface="Century Gothic" panose="020B0502020202020204" pitchFamily="34" charset="0"/>
            </a:rPr>
            <a:t>Reliable software:</a:t>
          </a:r>
          <a:r>
            <a:rPr lang="en-US" sz="1800" dirty="0">
              <a:latin typeface="Century Gothic" panose="020B0502020202020204" pitchFamily="34" charset="0"/>
            </a:rPr>
            <a:t> Software should be secure, means if you have delivered the software, then it should work for at least its given time or subscription. And if any bugs come in the software, the company is responsible for solving all these bugs</a:t>
          </a:r>
          <a:endParaRPr lang="en-US" sz="1800" dirty="0"/>
        </a:p>
      </dgm:t>
    </dgm:pt>
    <dgm:pt modelId="{D3FECECE-E14E-419A-B0E1-1EDBEC49F06E}" type="parTrans" cxnId="{5FF0C535-6D0B-4175-B3C2-422CBEA04EE7}">
      <dgm:prSet/>
      <dgm:spPr/>
      <dgm:t>
        <a:bodyPr/>
        <a:lstStyle/>
        <a:p>
          <a:endParaRPr lang="en-US"/>
        </a:p>
      </dgm:t>
    </dgm:pt>
    <dgm:pt modelId="{7DEE9F91-4AA2-4C00-989F-2D345C7727BB}" type="sibTrans" cxnId="{5FF0C535-6D0B-4175-B3C2-422CBEA04EE7}">
      <dgm:prSet/>
      <dgm:spPr/>
      <dgm:t>
        <a:bodyPr/>
        <a:lstStyle/>
        <a:p>
          <a:endParaRPr lang="en-US"/>
        </a:p>
      </dgm:t>
    </dgm:pt>
    <dgm:pt modelId="{B025289A-CF79-409B-958F-B906DBF927A8}">
      <dgm:prSet custT="1"/>
      <dgm:spPr/>
      <dgm:t>
        <a:bodyPr/>
        <a:lstStyle/>
        <a:p>
          <a:r>
            <a:rPr lang="en-US" sz="1800" b="1" dirty="0">
              <a:latin typeface="Century Gothic" panose="020B0502020202020204" pitchFamily="34" charset="0"/>
            </a:rPr>
            <a:t>Effectiveness:</a:t>
          </a:r>
          <a:r>
            <a:rPr lang="en-US" sz="1800" dirty="0">
              <a:latin typeface="Century Gothic" panose="020B0502020202020204" pitchFamily="34" charset="0"/>
            </a:rPr>
            <a:t> Effectiveness comes if anything has made according to the standards. Software standards are the big target of companies to make it more effective. </a:t>
          </a:r>
        </a:p>
      </dgm:t>
    </dgm:pt>
    <dgm:pt modelId="{E4ADDF0B-FA01-4DFF-BB93-C054467A5F5F}" type="parTrans" cxnId="{684E85CE-2D72-4E54-AD5E-C6B14FEC9D52}">
      <dgm:prSet/>
      <dgm:spPr/>
      <dgm:t>
        <a:bodyPr/>
        <a:lstStyle/>
        <a:p>
          <a:endParaRPr lang="en-US"/>
        </a:p>
      </dgm:t>
    </dgm:pt>
    <dgm:pt modelId="{360C8593-5BF6-40AB-8BA0-9C1D9B021F52}" type="sibTrans" cxnId="{684E85CE-2D72-4E54-AD5E-C6B14FEC9D52}">
      <dgm:prSet/>
      <dgm:spPr/>
      <dgm:t>
        <a:bodyPr/>
        <a:lstStyle/>
        <a:p>
          <a:endParaRPr lang="en-US"/>
        </a:p>
      </dgm:t>
    </dgm:pt>
    <dgm:pt modelId="{9F332B2C-C6E2-4C8F-8879-9890C5ED352C}" type="pres">
      <dgm:prSet presAssocID="{223B1ADE-AB3C-4287-9DDD-2CFC13287D4A}" presName="hierChild1" presStyleCnt="0">
        <dgm:presLayoutVars>
          <dgm:chPref val="1"/>
          <dgm:dir/>
          <dgm:animOne val="branch"/>
          <dgm:animLvl val="lvl"/>
          <dgm:resizeHandles/>
        </dgm:presLayoutVars>
      </dgm:prSet>
      <dgm:spPr/>
    </dgm:pt>
    <dgm:pt modelId="{9A169CC3-A552-4666-B245-E828B520F470}" type="pres">
      <dgm:prSet presAssocID="{1CF04CB8-62B1-44F9-9916-BB9DEA972F5C}" presName="hierRoot1" presStyleCnt="0"/>
      <dgm:spPr/>
    </dgm:pt>
    <dgm:pt modelId="{3ADCAD91-AA21-41F7-A834-5FABD303D7FD}" type="pres">
      <dgm:prSet presAssocID="{1CF04CB8-62B1-44F9-9916-BB9DEA972F5C}" presName="composite" presStyleCnt="0"/>
      <dgm:spPr/>
    </dgm:pt>
    <dgm:pt modelId="{2EAEAB79-2DBC-4011-8E9C-D1EA88385FC8}" type="pres">
      <dgm:prSet presAssocID="{1CF04CB8-62B1-44F9-9916-BB9DEA972F5C}" presName="background" presStyleLbl="node0" presStyleIdx="0" presStyleCnt="2"/>
      <dgm:spPr/>
    </dgm:pt>
    <dgm:pt modelId="{8AD15F0D-3DAE-4800-9A3E-48674ED928CB}" type="pres">
      <dgm:prSet presAssocID="{1CF04CB8-62B1-44F9-9916-BB9DEA972F5C}" presName="text" presStyleLbl="fgAcc0" presStyleIdx="0" presStyleCnt="2" custScaleY="149272" custLinFactNeighborX="1737" custLinFactNeighborY="74636">
        <dgm:presLayoutVars>
          <dgm:chPref val="3"/>
        </dgm:presLayoutVars>
      </dgm:prSet>
      <dgm:spPr/>
    </dgm:pt>
    <dgm:pt modelId="{2D9951B8-D998-4159-9224-999FCB9FA0C8}" type="pres">
      <dgm:prSet presAssocID="{1CF04CB8-62B1-44F9-9916-BB9DEA972F5C}" presName="hierChild2" presStyleCnt="0"/>
      <dgm:spPr/>
    </dgm:pt>
    <dgm:pt modelId="{A984DC3E-2C72-411F-8673-EC8481DC9E50}" type="pres">
      <dgm:prSet presAssocID="{B025289A-CF79-409B-958F-B906DBF927A8}" presName="hierRoot1" presStyleCnt="0"/>
      <dgm:spPr/>
    </dgm:pt>
    <dgm:pt modelId="{AF2DA938-3623-4B46-8C70-8C4FF6BD978F}" type="pres">
      <dgm:prSet presAssocID="{B025289A-CF79-409B-958F-B906DBF927A8}" presName="composite" presStyleCnt="0"/>
      <dgm:spPr/>
    </dgm:pt>
    <dgm:pt modelId="{AA4FC7F8-7384-4C7B-B16A-EDB9D5702F4B}" type="pres">
      <dgm:prSet presAssocID="{B025289A-CF79-409B-958F-B906DBF927A8}" presName="background" presStyleLbl="node0" presStyleIdx="1" presStyleCnt="2"/>
      <dgm:spPr/>
    </dgm:pt>
    <dgm:pt modelId="{9BF06758-65A4-4536-9BBE-392C8F49E727}" type="pres">
      <dgm:prSet presAssocID="{B025289A-CF79-409B-958F-B906DBF927A8}" presName="text" presStyleLbl="fgAcc0" presStyleIdx="1" presStyleCnt="2" custScaleY="134858">
        <dgm:presLayoutVars>
          <dgm:chPref val="3"/>
        </dgm:presLayoutVars>
      </dgm:prSet>
      <dgm:spPr/>
    </dgm:pt>
    <dgm:pt modelId="{FAF2E873-2428-4A0F-9A10-47A4C5490CA3}" type="pres">
      <dgm:prSet presAssocID="{B025289A-CF79-409B-958F-B906DBF927A8}" presName="hierChild2" presStyleCnt="0"/>
      <dgm:spPr/>
    </dgm:pt>
  </dgm:ptLst>
  <dgm:cxnLst>
    <dgm:cxn modelId="{ACB76A30-46DC-4994-91CE-2D7129AAE55D}" type="presOf" srcId="{1CF04CB8-62B1-44F9-9916-BB9DEA972F5C}" destId="{8AD15F0D-3DAE-4800-9A3E-48674ED928CB}" srcOrd="0" destOrd="0" presId="urn:microsoft.com/office/officeart/2005/8/layout/hierarchy1"/>
    <dgm:cxn modelId="{5FF0C535-6D0B-4175-B3C2-422CBEA04EE7}" srcId="{223B1ADE-AB3C-4287-9DDD-2CFC13287D4A}" destId="{1CF04CB8-62B1-44F9-9916-BB9DEA972F5C}" srcOrd="0" destOrd="0" parTransId="{D3FECECE-E14E-419A-B0E1-1EDBEC49F06E}" sibTransId="{7DEE9F91-4AA2-4C00-989F-2D345C7727BB}"/>
    <dgm:cxn modelId="{F3C704A9-49D0-4729-B46E-F2EFB2EABDBE}" type="presOf" srcId="{B025289A-CF79-409B-958F-B906DBF927A8}" destId="{9BF06758-65A4-4536-9BBE-392C8F49E727}" srcOrd="0" destOrd="0" presId="urn:microsoft.com/office/officeart/2005/8/layout/hierarchy1"/>
    <dgm:cxn modelId="{684E85CE-2D72-4E54-AD5E-C6B14FEC9D52}" srcId="{223B1ADE-AB3C-4287-9DDD-2CFC13287D4A}" destId="{B025289A-CF79-409B-958F-B906DBF927A8}" srcOrd="1" destOrd="0" parTransId="{E4ADDF0B-FA01-4DFF-BB93-C054467A5F5F}" sibTransId="{360C8593-5BF6-40AB-8BA0-9C1D9B021F52}"/>
    <dgm:cxn modelId="{502277F4-FEE7-49DE-BE15-BF484BF4872B}" type="presOf" srcId="{223B1ADE-AB3C-4287-9DDD-2CFC13287D4A}" destId="{9F332B2C-C6E2-4C8F-8879-9890C5ED352C}" srcOrd="0" destOrd="0" presId="urn:microsoft.com/office/officeart/2005/8/layout/hierarchy1"/>
    <dgm:cxn modelId="{CE175C76-E0E8-4F4E-B4B7-8540F452130E}" type="presParOf" srcId="{9F332B2C-C6E2-4C8F-8879-9890C5ED352C}" destId="{9A169CC3-A552-4666-B245-E828B520F470}" srcOrd="0" destOrd="0" presId="urn:microsoft.com/office/officeart/2005/8/layout/hierarchy1"/>
    <dgm:cxn modelId="{D030EF2E-6446-456E-85EA-F4756DFF01F8}" type="presParOf" srcId="{9A169CC3-A552-4666-B245-E828B520F470}" destId="{3ADCAD91-AA21-41F7-A834-5FABD303D7FD}" srcOrd="0" destOrd="0" presId="urn:microsoft.com/office/officeart/2005/8/layout/hierarchy1"/>
    <dgm:cxn modelId="{4A3BD1C0-6D6B-4FBB-B328-37728091A871}" type="presParOf" srcId="{3ADCAD91-AA21-41F7-A834-5FABD303D7FD}" destId="{2EAEAB79-2DBC-4011-8E9C-D1EA88385FC8}" srcOrd="0" destOrd="0" presId="urn:microsoft.com/office/officeart/2005/8/layout/hierarchy1"/>
    <dgm:cxn modelId="{4D320770-D39C-4A9A-9777-DC841AA8C70B}" type="presParOf" srcId="{3ADCAD91-AA21-41F7-A834-5FABD303D7FD}" destId="{8AD15F0D-3DAE-4800-9A3E-48674ED928CB}" srcOrd="1" destOrd="0" presId="urn:microsoft.com/office/officeart/2005/8/layout/hierarchy1"/>
    <dgm:cxn modelId="{4663AC68-F4A8-4460-891E-2DC67204B1D4}" type="presParOf" srcId="{9A169CC3-A552-4666-B245-E828B520F470}" destId="{2D9951B8-D998-4159-9224-999FCB9FA0C8}" srcOrd="1" destOrd="0" presId="urn:microsoft.com/office/officeart/2005/8/layout/hierarchy1"/>
    <dgm:cxn modelId="{FBD4069B-BEB5-42B3-808B-1FCE105B93C5}" type="presParOf" srcId="{9F332B2C-C6E2-4C8F-8879-9890C5ED352C}" destId="{A984DC3E-2C72-411F-8673-EC8481DC9E50}" srcOrd="1" destOrd="0" presId="urn:microsoft.com/office/officeart/2005/8/layout/hierarchy1"/>
    <dgm:cxn modelId="{9ABFA77D-68E8-415F-BB8F-ED47B12226DA}" type="presParOf" srcId="{A984DC3E-2C72-411F-8673-EC8481DC9E50}" destId="{AF2DA938-3623-4B46-8C70-8C4FF6BD978F}" srcOrd="0" destOrd="0" presId="urn:microsoft.com/office/officeart/2005/8/layout/hierarchy1"/>
    <dgm:cxn modelId="{F5B4C870-99E9-4565-87B0-E7D5B714B82D}" type="presParOf" srcId="{AF2DA938-3623-4B46-8C70-8C4FF6BD978F}" destId="{AA4FC7F8-7384-4C7B-B16A-EDB9D5702F4B}" srcOrd="0" destOrd="0" presId="urn:microsoft.com/office/officeart/2005/8/layout/hierarchy1"/>
    <dgm:cxn modelId="{6472AA59-4971-4335-A659-DCC4A47BC022}" type="presParOf" srcId="{AF2DA938-3623-4B46-8C70-8C4FF6BD978F}" destId="{9BF06758-65A4-4536-9BBE-392C8F49E727}" srcOrd="1" destOrd="0" presId="urn:microsoft.com/office/officeart/2005/8/layout/hierarchy1"/>
    <dgm:cxn modelId="{644E5FBB-F25D-4717-8773-87F10EEC6649}" type="presParOf" srcId="{A984DC3E-2C72-411F-8673-EC8481DC9E50}" destId="{FAF2E873-2428-4A0F-9A10-47A4C5490CA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715F140-9EE3-4C97-9C48-F95F1F539E43}"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492C236-E7F2-4352-ABA8-3272210A9055}">
      <dgm:prSet/>
      <dgm:spPr/>
      <dgm:t>
        <a:bodyPr/>
        <a:lstStyle/>
        <a:p>
          <a:r>
            <a:rPr lang="en-US" b="1"/>
            <a:t>The features that good software engineers should possess are as follows:</a:t>
          </a:r>
          <a:endParaRPr lang="en-US"/>
        </a:p>
      </dgm:t>
    </dgm:pt>
    <dgm:pt modelId="{3FD0B107-0923-49A7-BFD9-96D0C28402A3}" type="parTrans" cxnId="{A45CD268-E58F-4001-B90A-5D8CC38A2423}">
      <dgm:prSet/>
      <dgm:spPr/>
      <dgm:t>
        <a:bodyPr/>
        <a:lstStyle/>
        <a:p>
          <a:endParaRPr lang="en-US"/>
        </a:p>
      </dgm:t>
    </dgm:pt>
    <dgm:pt modelId="{99C5763C-E0FD-4887-9651-1445265BBAB5}" type="sibTrans" cxnId="{A45CD268-E58F-4001-B90A-5D8CC38A2423}">
      <dgm:prSet/>
      <dgm:spPr/>
      <dgm:t>
        <a:bodyPr/>
        <a:lstStyle/>
        <a:p>
          <a:endParaRPr lang="en-US"/>
        </a:p>
      </dgm:t>
    </dgm:pt>
    <dgm:pt modelId="{8C1D1292-7639-4FE2-A965-471CE1C50574}">
      <dgm:prSet/>
      <dgm:spPr/>
      <dgm:t>
        <a:bodyPr/>
        <a:lstStyle/>
        <a:p>
          <a:r>
            <a:rPr lang="en-US"/>
            <a:t>Exposure to systematic methods, i.e., familiarity with software engineering principles.</a:t>
          </a:r>
        </a:p>
      </dgm:t>
    </dgm:pt>
    <dgm:pt modelId="{AA4D9DC5-785D-4488-BA2E-4EE14964E6D6}" type="parTrans" cxnId="{DA8DD7D5-A86C-416C-8E8E-562CDD070035}">
      <dgm:prSet/>
      <dgm:spPr/>
      <dgm:t>
        <a:bodyPr/>
        <a:lstStyle/>
        <a:p>
          <a:endParaRPr lang="en-US"/>
        </a:p>
      </dgm:t>
    </dgm:pt>
    <dgm:pt modelId="{B62D0A23-0DDA-4CD4-8620-CC6E57227575}" type="sibTrans" cxnId="{DA8DD7D5-A86C-416C-8E8E-562CDD070035}">
      <dgm:prSet/>
      <dgm:spPr/>
      <dgm:t>
        <a:bodyPr/>
        <a:lstStyle/>
        <a:p>
          <a:endParaRPr lang="en-US"/>
        </a:p>
      </dgm:t>
    </dgm:pt>
    <dgm:pt modelId="{3EB11C35-23CC-4C70-90DE-C618D67FDCE0}">
      <dgm:prSet/>
      <dgm:spPr/>
      <dgm:t>
        <a:bodyPr/>
        <a:lstStyle/>
        <a:p>
          <a:r>
            <a:rPr lang="en-US"/>
            <a:t>Good technical knowledge of the project range (Domain knowledge).</a:t>
          </a:r>
        </a:p>
      </dgm:t>
    </dgm:pt>
    <dgm:pt modelId="{CEA937AF-3A23-4A46-AC36-652802909F7E}" type="parTrans" cxnId="{ED533D7B-142D-4AAC-B2E7-48284EBF009C}">
      <dgm:prSet/>
      <dgm:spPr/>
      <dgm:t>
        <a:bodyPr/>
        <a:lstStyle/>
        <a:p>
          <a:endParaRPr lang="en-US"/>
        </a:p>
      </dgm:t>
    </dgm:pt>
    <dgm:pt modelId="{EC9F09A2-1581-43E5-B7FA-7FD8A19C5A83}" type="sibTrans" cxnId="{ED533D7B-142D-4AAC-B2E7-48284EBF009C}">
      <dgm:prSet/>
      <dgm:spPr/>
      <dgm:t>
        <a:bodyPr/>
        <a:lstStyle/>
        <a:p>
          <a:endParaRPr lang="en-US"/>
        </a:p>
      </dgm:t>
    </dgm:pt>
    <dgm:pt modelId="{25E263B4-D2D0-4259-A27E-774FE1EF881A}">
      <dgm:prSet/>
      <dgm:spPr/>
      <dgm:t>
        <a:bodyPr/>
        <a:lstStyle/>
        <a:p>
          <a:r>
            <a:rPr lang="en-US"/>
            <a:t>Good programming abilities.</a:t>
          </a:r>
        </a:p>
      </dgm:t>
    </dgm:pt>
    <dgm:pt modelId="{25CE475F-FF40-418B-912C-8677C944E188}" type="parTrans" cxnId="{44005A8E-C18E-45CE-AE13-D3A66C268546}">
      <dgm:prSet/>
      <dgm:spPr/>
      <dgm:t>
        <a:bodyPr/>
        <a:lstStyle/>
        <a:p>
          <a:endParaRPr lang="en-US"/>
        </a:p>
      </dgm:t>
    </dgm:pt>
    <dgm:pt modelId="{AC7DBD03-B874-4199-B12B-4AF0FD66CE2B}" type="sibTrans" cxnId="{44005A8E-C18E-45CE-AE13-D3A66C268546}">
      <dgm:prSet/>
      <dgm:spPr/>
      <dgm:t>
        <a:bodyPr/>
        <a:lstStyle/>
        <a:p>
          <a:endParaRPr lang="en-US"/>
        </a:p>
      </dgm:t>
    </dgm:pt>
    <dgm:pt modelId="{9E1B3771-F486-465A-BEE7-4A63E57BF99F}" type="pres">
      <dgm:prSet presAssocID="{4715F140-9EE3-4C97-9C48-F95F1F539E43}" presName="linear" presStyleCnt="0">
        <dgm:presLayoutVars>
          <dgm:animLvl val="lvl"/>
          <dgm:resizeHandles val="exact"/>
        </dgm:presLayoutVars>
      </dgm:prSet>
      <dgm:spPr/>
    </dgm:pt>
    <dgm:pt modelId="{5EAC7C84-113E-471A-9A20-07E4C0DE9EE9}" type="pres">
      <dgm:prSet presAssocID="{7492C236-E7F2-4352-ABA8-3272210A9055}" presName="parentText" presStyleLbl="node1" presStyleIdx="0" presStyleCnt="4">
        <dgm:presLayoutVars>
          <dgm:chMax val="0"/>
          <dgm:bulletEnabled val="1"/>
        </dgm:presLayoutVars>
      </dgm:prSet>
      <dgm:spPr/>
    </dgm:pt>
    <dgm:pt modelId="{16D7B952-7DDA-4C8A-97B1-481303B5B94C}" type="pres">
      <dgm:prSet presAssocID="{99C5763C-E0FD-4887-9651-1445265BBAB5}" presName="spacer" presStyleCnt="0"/>
      <dgm:spPr/>
    </dgm:pt>
    <dgm:pt modelId="{19CB2B95-34BC-4664-BDA4-47049D21E9FB}" type="pres">
      <dgm:prSet presAssocID="{8C1D1292-7639-4FE2-A965-471CE1C50574}" presName="parentText" presStyleLbl="node1" presStyleIdx="1" presStyleCnt="4">
        <dgm:presLayoutVars>
          <dgm:chMax val="0"/>
          <dgm:bulletEnabled val="1"/>
        </dgm:presLayoutVars>
      </dgm:prSet>
      <dgm:spPr/>
    </dgm:pt>
    <dgm:pt modelId="{765B84AD-48EE-426A-8570-769C0F8D480F}" type="pres">
      <dgm:prSet presAssocID="{B62D0A23-0DDA-4CD4-8620-CC6E57227575}" presName="spacer" presStyleCnt="0"/>
      <dgm:spPr/>
    </dgm:pt>
    <dgm:pt modelId="{82A671FE-B088-4F9D-806A-3C8A11CF36A7}" type="pres">
      <dgm:prSet presAssocID="{3EB11C35-23CC-4C70-90DE-C618D67FDCE0}" presName="parentText" presStyleLbl="node1" presStyleIdx="2" presStyleCnt="4">
        <dgm:presLayoutVars>
          <dgm:chMax val="0"/>
          <dgm:bulletEnabled val="1"/>
        </dgm:presLayoutVars>
      </dgm:prSet>
      <dgm:spPr/>
    </dgm:pt>
    <dgm:pt modelId="{9B742176-D8A0-4F4D-A1DD-CBE3D2189C2B}" type="pres">
      <dgm:prSet presAssocID="{EC9F09A2-1581-43E5-B7FA-7FD8A19C5A83}" presName="spacer" presStyleCnt="0"/>
      <dgm:spPr/>
    </dgm:pt>
    <dgm:pt modelId="{C90CE8B0-0BCF-4E2C-B0E3-ED6346FD1419}" type="pres">
      <dgm:prSet presAssocID="{25E263B4-D2D0-4259-A27E-774FE1EF881A}" presName="parentText" presStyleLbl="node1" presStyleIdx="3" presStyleCnt="4">
        <dgm:presLayoutVars>
          <dgm:chMax val="0"/>
          <dgm:bulletEnabled val="1"/>
        </dgm:presLayoutVars>
      </dgm:prSet>
      <dgm:spPr/>
    </dgm:pt>
  </dgm:ptLst>
  <dgm:cxnLst>
    <dgm:cxn modelId="{A041F116-1406-4DE0-A47B-945B3791737B}" type="presOf" srcId="{7492C236-E7F2-4352-ABA8-3272210A9055}" destId="{5EAC7C84-113E-471A-9A20-07E4C0DE9EE9}" srcOrd="0" destOrd="0" presId="urn:microsoft.com/office/officeart/2005/8/layout/vList2"/>
    <dgm:cxn modelId="{A45CD268-E58F-4001-B90A-5D8CC38A2423}" srcId="{4715F140-9EE3-4C97-9C48-F95F1F539E43}" destId="{7492C236-E7F2-4352-ABA8-3272210A9055}" srcOrd="0" destOrd="0" parTransId="{3FD0B107-0923-49A7-BFD9-96D0C28402A3}" sibTransId="{99C5763C-E0FD-4887-9651-1445265BBAB5}"/>
    <dgm:cxn modelId="{FB7E0356-C510-46BC-8483-BAE1EFE309BE}" type="presOf" srcId="{3EB11C35-23CC-4C70-90DE-C618D67FDCE0}" destId="{82A671FE-B088-4F9D-806A-3C8A11CF36A7}" srcOrd="0" destOrd="0" presId="urn:microsoft.com/office/officeart/2005/8/layout/vList2"/>
    <dgm:cxn modelId="{ED533D7B-142D-4AAC-B2E7-48284EBF009C}" srcId="{4715F140-9EE3-4C97-9C48-F95F1F539E43}" destId="{3EB11C35-23CC-4C70-90DE-C618D67FDCE0}" srcOrd="2" destOrd="0" parTransId="{CEA937AF-3A23-4A46-AC36-652802909F7E}" sibTransId="{EC9F09A2-1581-43E5-B7FA-7FD8A19C5A83}"/>
    <dgm:cxn modelId="{EE7FF17D-4541-4446-A2C7-5DE2C715DFE2}" type="presOf" srcId="{4715F140-9EE3-4C97-9C48-F95F1F539E43}" destId="{9E1B3771-F486-465A-BEE7-4A63E57BF99F}" srcOrd="0" destOrd="0" presId="urn:microsoft.com/office/officeart/2005/8/layout/vList2"/>
    <dgm:cxn modelId="{44005A8E-C18E-45CE-AE13-D3A66C268546}" srcId="{4715F140-9EE3-4C97-9C48-F95F1F539E43}" destId="{25E263B4-D2D0-4259-A27E-774FE1EF881A}" srcOrd="3" destOrd="0" parTransId="{25CE475F-FF40-418B-912C-8677C944E188}" sibTransId="{AC7DBD03-B874-4199-B12B-4AF0FD66CE2B}"/>
    <dgm:cxn modelId="{D64F4AB6-9C57-4D59-808F-94CC5C606E64}" type="presOf" srcId="{25E263B4-D2D0-4259-A27E-774FE1EF881A}" destId="{C90CE8B0-0BCF-4E2C-B0E3-ED6346FD1419}" srcOrd="0" destOrd="0" presId="urn:microsoft.com/office/officeart/2005/8/layout/vList2"/>
    <dgm:cxn modelId="{DA8DD7D5-A86C-416C-8E8E-562CDD070035}" srcId="{4715F140-9EE3-4C97-9C48-F95F1F539E43}" destId="{8C1D1292-7639-4FE2-A965-471CE1C50574}" srcOrd="1" destOrd="0" parTransId="{AA4D9DC5-785D-4488-BA2E-4EE14964E6D6}" sibTransId="{B62D0A23-0DDA-4CD4-8620-CC6E57227575}"/>
    <dgm:cxn modelId="{9EB15AF9-0FE7-422E-AF5A-7C798974F290}" type="presOf" srcId="{8C1D1292-7639-4FE2-A965-471CE1C50574}" destId="{19CB2B95-34BC-4664-BDA4-47049D21E9FB}" srcOrd="0" destOrd="0" presId="urn:microsoft.com/office/officeart/2005/8/layout/vList2"/>
    <dgm:cxn modelId="{6C9EFB3E-19AE-4B72-982F-F8D2D853999A}" type="presParOf" srcId="{9E1B3771-F486-465A-BEE7-4A63E57BF99F}" destId="{5EAC7C84-113E-471A-9A20-07E4C0DE9EE9}" srcOrd="0" destOrd="0" presId="urn:microsoft.com/office/officeart/2005/8/layout/vList2"/>
    <dgm:cxn modelId="{93355D8A-D11D-40F6-83AF-E07502942CDC}" type="presParOf" srcId="{9E1B3771-F486-465A-BEE7-4A63E57BF99F}" destId="{16D7B952-7DDA-4C8A-97B1-481303B5B94C}" srcOrd="1" destOrd="0" presId="urn:microsoft.com/office/officeart/2005/8/layout/vList2"/>
    <dgm:cxn modelId="{53D00721-526C-4A61-9545-50F76ED748A2}" type="presParOf" srcId="{9E1B3771-F486-465A-BEE7-4A63E57BF99F}" destId="{19CB2B95-34BC-4664-BDA4-47049D21E9FB}" srcOrd="2" destOrd="0" presId="urn:microsoft.com/office/officeart/2005/8/layout/vList2"/>
    <dgm:cxn modelId="{D79573FE-D3C7-41B2-BB8F-3E87AC271C32}" type="presParOf" srcId="{9E1B3771-F486-465A-BEE7-4A63E57BF99F}" destId="{765B84AD-48EE-426A-8570-769C0F8D480F}" srcOrd="3" destOrd="0" presId="urn:microsoft.com/office/officeart/2005/8/layout/vList2"/>
    <dgm:cxn modelId="{08D0C186-6F02-46C3-A538-FEB5B63F8C3F}" type="presParOf" srcId="{9E1B3771-F486-465A-BEE7-4A63E57BF99F}" destId="{82A671FE-B088-4F9D-806A-3C8A11CF36A7}" srcOrd="4" destOrd="0" presId="urn:microsoft.com/office/officeart/2005/8/layout/vList2"/>
    <dgm:cxn modelId="{666337D4-C831-4E70-AEA1-5678414EC22E}" type="presParOf" srcId="{9E1B3771-F486-465A-BEE7-4A63E57BF99F}" destId="{9B742176-D8A0-4F4D-A1DD-CBE3D2189C2B}" srcOrd="5" destOrd="0" presId="urn:microsoft.com/office/officeart/2005/8/layout/vList2"/>
    <dgm:cxn modelId="{4443F4C9-56F2-40D7-9640-375D886E2F45}" type="presParOf" srcId="{9E1B3771-F486-465A-BEE7-4A63E57BF99F}" destId="{C90CE8B0-0BCF-4E2C-B0E3-ED6346FD141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F8E088-4843-4A80-BDAD-5480BD683C4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5132887-E4A0-42DE-9CED-BF71224F88F3}">
      <dgm:prSet/>
      <dgm:spPr/>
      <dgm:t>
        <a:bodyPr/>
        <a:lstStyle/>
        <a:p>
          <a:r>
            <a:rPr lang="en-US"/>
            <a:t>Good communication skills. These skills comprise of oral, written, and interpersonal skills.</a:t>
          </a:r>
        </a:p>
      </dgm:t>
    </dgm:pt>
    <dgm:pt modelId="{6329C3BA-ED0E-4E94-A283-FA7725EFE364}" type="parTrans" cxnId="{1A96B145-2ECB-4E78-80D6-12D3A6E62019}">
      <dgm:prSet/>
      <dgm:spPr/>
      <dgm:t>
        <a:bodyPr/>
        <a:lstStyle/>
        <a:p>
          <a:endParaRPr lang="en-US"/>
        </a:p>
      </dgm:t>
    </dgm:pt>
    <dgm:pt modelId="{5741ADCC-9F4C-4E4F-AA8B-E1514924C65B}" type="sibTrans" cxnId="{1A96B145-2ECB-4E78-80D6-12D3A6E62019}">
      <dgm:prSet/>
      <dgm:spPr/>
      <dgm:t>
        <a:bodyPr/>
        <a:lstStyle/>
        <a:p>
          <a:endParaRPr lang="en-US"/>
        </a:p>
      </dgm:t>
    </dgm:pt>
    <dgm:pt modelId="{E57391AE-6B3E-4552-BA51-8970C2024CD8}">
      <dgm:prSet/>
      <dgm:spPr/>
      <dgm:t>
        <a:bodyPr/>
        <a:lstStyle/>
        <a:p>
          <a:r>
            <a:rPr lang="en-US"/>
            <a:t>High motivation.</a:t>
          </a:r>
        </a:p>
      </dgm:t>
    </dgm:pt>
    <dgm:pt modelId="{34936A87-2E20-4C9E-AF77-BEE83C5C5349}" type="parTrans" cxnId="{65D5F8C2-39E2-4375-8553-AB0D8814E64B}">
      <dgm:prSet/>
      <dgm:spPr/>
      <dgm:t>
        <a:bodyPr/>
        <a:lstStyle/>
        <a:p>
          <a:endParaRPr lang="en-US"/>
        </a:p>
      </dgm:t>
    </dgm:pt>
    <dgm:pt modelId="{7F7D44EA-290B-4C10-BE47-04BFCE8AA39D}" type="sibTrans" cxnId="{65D5F8C2-39E2-4375-8553-AB0D8814E64B}">
      <dgm:prSet/>
      <dgm:spPr/>
      <dgm:t>
        <a:bodyPr/>
        <a:lstStyle/>
        <a:p>
          <a:endParaRPr lang="en-US"/>
        </a:p>
      </dgm:t>
    </dgm:pt>
    <dgm:pt modelId="{7E62240C-17A7-4906-AC95-5D0F295239FA}">
      <dgm:prSet/>
      <dgm:spPr/>
      <dgm:t>
        <a:bodyPr/>
        <a:lstStyle/>
        <a:p>
          <a:r>
            <a:rPr lang="en-US"/>
            <a:t>Sound knowledge of fundamentals of computer science.</a:t>
          </a:r>
        </a:p>
      </dgm:t>
    </dgm:pt>
    <dgm:pt modelId="{6B81E9BC-2CEF-46FA-8B50-62CD824762C5}" type="parTrans" cxnId="{A39F904F-C94B-49B9-A5A6-4514DF070D78}">
      <dgm:prSet/>
      <dgm:spPr/>
      <dgm:t>
        <a:bodyPr/>
        <a:lstStyle/>
        <a:p>
          <a:endParaRPr lang="en-US"/>
        </a:p>
      </dgm:t>
    </dgm:pt>
    <dgm:pt modelId="{55568107-AE98-4BFC-A1CB-CBF9282CB1B7}" type="sibTrans" cxnId="{A39F904F-C94B-49B9-A5A6-4514DF070D78}">
      <dgm:prSet/>
      <dgm:spPr/>
      <dgm:t>
        <a:bodyPr/>
        <a:lstStyle/>
        <a:p>
          <a:endParaRPr lang="en-US"/>
        </a:p>
      </dgm:t>
    </dgm:pt>
    <dgm:pt modelId="{83BF0FE1-DA1C-4E43-B791-C4759F4A5083}">
      <dgm:prSet/>
      <dgm:spPr/>
      <dgm:t>
        <a:bodyPr/>
        <a:lstStyle/>
        <a:p>
          <a:r>
            <a:rPr lang="en-US"/>
            <a:t>Intelligence.</a:t>
          </a:r>
        </a:p>
      </dgm:t>
    </dgm:pt>
    <dgm:pt modelId="{B8914030-0EA2-4143-B934-73995A3EC409}" type="parTrans" cxnId="{E9466527-3E2B-4776-B03D-38FC3C93DB7F}">
      <dgm:prSet/>
      <dgm:spPr/>
      <dgm:t>
        <a:bodyPr/>
        <a:lstStyle/>
        <a:p>
          <a:endParaRPr lang="en-US"/>
        </a:p>
      </dgm:t>
    </dgm:pt>
    <dgm:pt modelId="{4998147E-3769-4815-872B-81933B91519A}" type="sibTrans" cxnId="{E9466527-3E2B-4776-B03D-38FC3C93DB7F}">
      <dgm:prSet/>
      <dgm:spPr/>
      <dgm:t>
        <a:bodyPr/>
        <a:lstStyle/>
        <a:p>
          <a:endParaRPr lang="en-US"/>
        </a:p>
      </dgm:t>
    </dgm:pt>
    <dgm:pt modelId="{5126580B-BB1A-41FE-B712-AF48B0DB5D89}">
      <dgm:prSet/>
      <dgm:spPr/>
      <dgm:t>
        <a:bodyPr/>
        <a:lstStyle/>
        <a:p>
          <a:r>
            <a:rPr lang="en-US"/>
            <a:t>Ability to work in a team</a:t>
          </a:r>
        </a:p>
      </dgm:t>
    </dgm:pt>
    <dgm:pt modelId="{F7FC61B5-CEFB-4A6A-9CD7-A0AF39E3047D}" type="parTrans" cxnId="{29F7779E-485B-457A-B100-DB17D1504096}">
      <dgm:prSet/>
      <dgm:spPr/>
      <dgm:t>
        <a:bodyPr/>
        <a:lstStyle/>
        <a:p>
          <a:endParaRPr lang="en-US"/>
        </a:p>
      </dgm:t>
    </dgm:pt>
    <dgm:pt modelId="{ACE10065-BF96-42A5-A486-BC729361E545}" type="sibTrans" cxnId="{29F7779E-485B-457A-B100-DB17D1504096}">
      <dgm:prSet/>
      <dgm:spPr/>
      <dgm:t>
        <a:bodyPr/>
        <a:lstStyle/>
        <a:p>
          <a:endParaRPr lang="en-US"/>
        </a:p>
      </dgm:t>
    </dgm:pt>
    <dgm:pt modelId="{4771B333-0B4B-4692-9642-0AC1035F9CFF}">
      <dgm:prSet/>
      <dgm:spPr/>
      <dgm:t>
        <a:bodyPr/>
        <a:lstStyle/>
        <a:p>
          <a:r>
            <a:rPr lang="en-US"/>
            <a:t>Discipline, etc.</a:t>
          </a:r>
        </a:p>
      </dgm:t>
    </dgm:pt>
    <dgm:pt modelId="{8A691DFF-2F5C-4373-A11D-E133F7EFEEF1}" type="parTrans" cxnId="{7EC1959F-AEE8-4FF8-9812-54FEA117102B}">
      <dgm:prSet/>
      <dgm:spPr/>
      <dgm:t>
        <a:bodyPr/>
        <a:lstStyle/>
        <a:p>
          <a:endParaRPr lang="en-US"/>
        </a:p>
      </dgm:t>
    </dgm:pt>
    <dgm:pt modelId="{BFD04BA1-3D30-4D2E-A94A-29ED25F9059B}" type="sibTrans" cxnId="{7EC1959F-AEE8-4FF8-9812-54FEA117102B}">
      <dgm:prSet/>
      <dgm:spPr/>
      <dgm:t>
        <a:bodyPr/>
        <a:lstStyle/>
        <a:p>
          <a:endParaRPr lang="en-US"/>
        </a:p>
      </dgm:t>
    </dgm:pt>
    <dgm:pt modelId="{34176946-7EB0-4922-8520-1282256C59AE}" type="pres">
      <dgm:prSet presAssocID="{A5F8E088-4843-4A80-BDAD-5480BD683C4E}" presName="root" presStyleCnt="0">
        <dgm:presLayoutVars>
          <dgm:dir/>
          <dgm:resizeHandles val="exact"/>
        </dgm:presLayoutVars>
      </dgm:prSet>
      <dgm:spPr/>
    </dgm:pt>
    <dgm:pt modelId="{E176129D-1BBE-4CD0-BC87-D7B17E9231DB}" type="pres">
      <dgm:prSet presAssocID="{25132887-E4A0-42DE-9CED-BF71224F88F3}" presName="compNode" presStyleCnt="0"/>
      <dgm:spPr/>
    </dgm:pt>
    <dgm:pt modelId="{6261022A-EA08-451E-A6F2-8405D2CE5FFE}" type="pres">
      <dgm:prSet presAssocID="{25132887-E4A0-42DE-9CED-BF71224F88F3}" presName="bgRect" presStyleLbl="bgShp" presStyleIdx="0" presStyleCnt="6"/>
      <dgm:spPr/>
    </dgm:pt>
    <dgm:pt modelId="{FD330B02-B2CA-4814-9BF0-26EE05AB59C0}" type="pres">
      <dgm:prSet presAssocID="{25132887-E4A0-42DE-9CED-BF71224F88F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munications"/>
        </a:ext>
      </dgm:extLst>
    </dgm:pt>
    <dgm:pt modelId="{E2DE89AA-F34A-4893-B404-D0DB54F7E54D}" type="pres">
      <dgm:prSet presAssocID="{25132887-E4A0-42DE-9CED-BF71224F88F3}" presName="spaceRect" presStyleCnt="0"/>
      <dgm:spPr/>
    </dgm:pt>
    <dgm:pt modelId="{EE774B41-F419-47AD-9327-0DD191BB3555}" type="pres">
      <dgm:prSet presAssocID="{25132887-E4A0-42DE-9CED-BF71224F88F3}" presName="parTx" presStyleLbl="revTx" presStyleIdx="0" presStyleCnt="6">
        <dgm:presLayoutVars>
          <dgm:chMax val="0"/>
          <dgm:chPref val="0"/>
        </dgm:presLayoutVars>
      </dgm:prSet>
      <dgm:spPr/>
    </dgm:pt>
    <dgm:pt modelId="{A45CF9D3-6615-434D-A8EF-BBF97FDC1B91}" type="pres">
      <dgm:prSet presAssocID="{5741ADCC-9F4C-4E4F-AA8B-E1514924C65B}" presName="sibTrans" presStyleCnt="0"/>
      <dgm:spPr/>
    </dgm:pt>
    <dgm:pt modelId="{13F91CF4-E070-415E-A423-278EE330A284}" type="pres">
      <dgm:prSet presAssocID="{E57391AE-6B3E-4552-BA51-8970C2024CD8}" presName="compNode" presStyleCnt="0"/>
      <dgm:spPr/>
    </dgm:pt>
    <dgm:pt modelId="{F8B54D68-1EAF-4139-B6D2-AF8BFFC306DE}" type="pres">
      <dgm:prSet presAssocID="{E57391AE-6B3E-4552-BA51-8970C2024CD8}" presName="bgRect" presStyleLbl="bgShp" presStyleIdx="1" presStyleCnt="6"/>
      <dgm:spPr/>
    </dgm:pt>
    <dgm:pt modelId="{6665AC74-FCC6-4937-99B1-FB77E702BC22}" type="pres">
      <dgm:prSet presAssocID="{E57391AE-6B3E-4552-BA51-8970C2024CD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ducation"/>
        </a:ext>
      </dgm:extLst>
    </dgm:pt>
    <dgm:pt modelId="{4EE68A0E-3689-44D4-9E0D-9DF51D718E83}" type="pres">
      <dgm:prSet presAssocID="{E57391AE-6B3E-4552-BA51-8970C2024CD8}" presName="spaceRect" presStyleCnt="0"/>
      <dgm:spPr/>
    </dgm:pt>
    <dgm:pt modelId="{6BF9D1DD-93CD-491A-8ED7-AE9E25A3F757}" type="pres">
      <dgm:prSet presAssocID="{E57391AE-6B3E-4552-BA51-8970C2024CD8}" presName="parTx" presStyleLbl="revTx" presStyleIdx="1" presStyleCnt="6">
        <dgm:presLayoutVars>
          <dgm:chMax val="0"/>
          <dgm:chPref val="0"/>
        </dgm:presLayoutVars>
      </dgm:prSet>
      <dgm:spPr/>
    </dgm:pt>
    <dgm:pt modelId="{3279297C-33DD-4BAD-99F3-DE5EF280D51B}" type="pres">
      <dgm:prSet presAssocID="{7F7D44EA-290B-4C10-BE47-04BFCE8AA39D}" presName="sibTrans" presStyleCnt="0"/>
      <dgm:spPr/>
    </dgm:pt>
    <dgm:pt modelId="{31C8315F-6EEE-4538-9551-4589918CE2E3}" type="pres">
      <dgm:prSet presAssocID="{7E62240C-17A7-4906-AC95-5D0F295239FA}" presName="compNode" presStyleCnt="0"/>
      <dgm:spPr/>
    </dgm:pt>
    <dgm:pt modelId="{F8A12020-E992-4DE6-BDBB-35CDD57B4C46}" type="pres">
      <dgm:prSet presAssocID="{7E62240C-17A7-4906-AC95-5D0F295239FA}" presName="bgRect" presStyleLbl="bgShp" presStyleIdx="2" presStyleCnt="6"/>
      <dgm:spPr/>
    </dgm:pt>
    <dgm:pt modelId="{8B528D14-879C-480D-81B7-3934A6C9AE92}" type="pres">
      <dgm:prSet presAssocID="{7E62240C-17A7-4906-AC95-5D0F295239F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C"/>
        </a:ext>
      </dgm:extLst>
    </dgm:pt>
    <dgm:pt modelId="{392F4738-4E9A-4728-9807-8FABA330F32A}" type="pres">
      <dgm:prSet presAssocID="{7E62240C-17A7-4906-AC95-5D0F295239FA}" presName="spaceRect" presStyleCnt="0"/>
      <dgm:spPr/>
    </dgm:pt>
    <dgm:pt modelId="{6B9DD428-29C4-49B9-8ED9-01721EF16E91}" type="pres">
      <dgm:prSet presAssocID="{7E62240C-17A7-4906-AC95-5D0F295239FA}" presName="parTx" presStyleLbl="revTx" presStyleIdx="2" presStyleCnt="6">
        <dgm:presLayoutVars>
          <dgm:chMax val="0"/>
          <dgm:chPref val="0"/>
        </dgm:presLayoutVars>
      </dgm:prSet>
      <dgm:spPr/>
    </dgm:pt>
    <dgm:pt modelId="{B550BFC0-FC08-4F90-90DE-1AA22E917D1D}" type="pres">
      <dgm:prSet presAssocID="{55568107-AE98-4BFC-A1CB-CBF9282CB1B7}" presName="sibTrans" presStyleCnt="0"/>
      <dgm:spPr/>
    </dgm:pt>
    <dgm:pt modelId="{FD61A530-578D-40B8-BF4F-D0F5609B4E32}" type="pres">
      <dgm:prSet presAssocID="{83BF0FE1-DA1C-4E43-B791-C4759F4A5083}" presName="compNode" presStyleCnt="0"/>
      <dgm:spPr/>
    </dgm:pt>
    <dgm:pt modelId="{7E6ADFDE-1CFB-43D4-A204-D090E36F2575}" type="pres">
      <dgm:prSet presAssocID="{83BF0FE1-DA1C-4E43-B791-C4759F4A5083}" presName="bgRect" presStyleLbl="bgShp" presStyleIdx="3" presStyleCnt="6"/>
      <dgm:spPr/>
    </dgm:pt>
    <dgm:pt modelId="{DAD3CA09-2AC9-4D4B-BAD6-3F871D94F795}" type="pres">
      <dgm:prSet presAssocID="{83BF0FE1-DA1C-4E43-B791-C4759F4A508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rror"/>
        </a:ext>
      </dgm:extLst>
    </dgm:pt>
    <dgm:pt modelId="{3930CD98-9A48-4BC2-A778-26A0D7DDCAC0}" type="pres">
      <dgm:prSet presAssocID="{83BF0FE1-DA1C-4E43-B791-C4759F4A5083}" presName="spaceRect" presStyleCnt="0"/>
      <dgm:spPr/>
    </dgm:pt>
    <dgm:pt modelId="{8997CB7F-124A-4985-81E6-E5CEFA7A09A2}" type="pres">
      <dgm:prSet presAssocID="{83BF0FE1-DA1C-4E43-B791-C4759F4A5083}" presName="parTx" presStyleLbl="revTx" presStyleIdx="3" presStyleCnt="6">
        <dgm:presLayoutVars>
          <dgm:chMax val="0"/>
          <dgm:chPref val="0"/>
        </dgm:presLayoutVars>
      </dgm:prSet>
      <dgm:spPr/>
    </dgm:pt>
    <dgm:pt modelId="{B4373663-00C9-4A9D-83D3-3F9A27A627F0}" type="pres">
      <dgm:prSet presAssocID="{4998147E-3769-4815-872B-81933B91519A}" presName="sibTrans" presStyleCnt="0"/>
      <dgm:spPr/>
    </dgm:pt>
    <dgm:pt modelId="{9424FA5C-81D4-476E-8EE8-68158D69ADE1}" type="pres">
      <dgm:prSet presAssocID="{5126580B-BB1A-41FE-B712-AF48B0DB5D89}" presName="compNode" presStyleCnt="0"/>
      <dgm:spPr/>
    </dgm:pt>
    <dgm:pt modelId="{7ED2E970-C88C-4C6A-962E-5D1DD611889A}" type="pres">
      <dgm:prSet presAssocID="{5126580B-BB1A-41FE-B712-AF48B0DB5D89}" presName="bgRect" presStyleLbl="bgShp" presStyleIdx="4" presStyleCnt="6"/>
      <dgm:spPr/>
    </dgm:pt>
    <dgm:pt modelId="{FD91A03E-AC33-48DE-B0B8-D57793CC2BCA}" type="pres">
      <dgm:prSet presAssocID="{5126580B-BB1A-41FE-B712-AF48B0DB5D8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amwork"/>
        </a:ext>
      </dgm:extLst>
    </dgm:pt>
    <dgm:pt modelId="{5965F763-87DD-44D6-8EAE-E1534A37DCFF}" type="pres">
      <dgm:prSet presAssocID="{5126580B-BB1A-41FE-B712-AF48B0DB5D89}" presName="spaceRect" presStyleCnt="0"/>
      <dgm:spPr/>
    </dgm:pt>
    <dgm:pt modelId="{8FB17E6A-7AA3-4460-8F37-C507FB671A1F}" type="pres">
      <dgm:prSet presAssocID="{5126580B-BB1A-41FE-B712-AF48B0DB5D89}" presName="parTx" presStyleLbl="revTx" presStyleIdx="4" presStyleCnt="6">
        <dgm:presLayoutVars>
          <dgm:chMax val="0"/>
          <dgm:chPref val="0"/>
        </dgm:presLayoutVars>
      </dgm:prSet>
      <dgm:spPr/>
    </dgm:pt>
    <dgm:pt modelId="{2FD82920-F55F-4B45-A4A7-C48D2B69822F}" type="pres">
      <dgm:prSet presAssocID="{ACE10065-BF96-42A5-A486-BC729361E545}" presName="sibTrans" presStyleCnt="0"/>
      <dgm:spPr/>
    </dgm:pt>
    <dgm:pt modelId="{B8711824-8D08-4733-9E92-3C23C2FD8E50}" type="pres">
      <dgm:prSet presAssocID="{4771B333-0B4B-4692-9642-0AC1035F9CFF}" presName="compNode" presStyleCnt="0"/>
      <dgm:spPr/>
    </dgm:pt>
    <dgm:pt modelId="{51ABC7C2-EFB4-4B0D-BDEC-60EC98F05D66}" type="pres">
      <dgm:prSet presAssocID="{4771B333-0B4B-4692-9642-0AC1035F9CFF}" presName="bgRect" presStyleLbl="bgShp" presStyleIdx="5" presStyleCnt="6"/>
      <dgm:spPr/>
    </dgm:pt>
    <dgm:pt modelId="{1D55855A-4A99-4E26-9833-94ADC4051EF4}" type="pres">
      <dgm:prSet presAssocID="{4771B333-0B4B-4692-9642-0AC1035F9CF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obot"/>
        </a:ext>
      </dgm:extLst>
    </dgm:pt>
    <dgm:pt modelId="{829C188A-1C37-4953-A7A7-2E3F1E42F8C9}" type="pres">
      <dgm:prSet presAssocID="{4771B333-0B4B-4692-9642-0AC1035F9CFF}" presName="spaceRect" presStyleCnt="0"/>
      <dgm:spPr/>
    </dgm:pt>
    <dgm:pt modelId="{90094C77-9734-4E8F-A097-9BD6A6BBDE29}" type="pres">
      <dgm:prSet presAssocID="{4771B333-0B4B-4692-9642-0AC1035F9CFF}" presName="parTx" presStyleLbl="revTx" presStyleIdx="5" presStyleCnt="6">
        <dgm:presLayoutVars>
          <dgm:chMax val="0"/>
          <dgm:chPref val="0"/>
        </dgm:presLayoutVars>
      </dgm:prSet>
      <dgm:spPr/>
    </dgm:pt>
  </dgm:ptLst>
  <dgm:cxnLst>
    <dgm:cxn modelId="{0C98B80B-770D-4348-B3EE-EE14C0F6B368}" type="presOf" srcId="{E57391AE-6B3E-4552-BA51-8970C2024CD8}" destId="{6BF9D1DD-93CD-491A-8ED7-AE9E25A3F757}" srcOrd="0" destOrd="0" presId="urn:microsoft.com/office/officeart/2018/2/layout/IconVerticalSolidList"/>
    <dgm:cxn modelId="{C0B1C919-019E-48EB-92BD-26FD43D863F5}" type="presOf" srcId="{25132887-E4A0-42DE-9CED-BF71224F88F3}" destId="{EE774B41-F419-47AD-9327-0DD191BB3555}" srcOrd="0" destOrd="0" presId="urn:microsoft.com/office/officeart/2018/2/layout/IconVerticalSolidList"/>
    <dgm:cxn modelId="{6E116F26-E2E1-4352-B206-654B06340CB3}" type="presOf" srcId="{4771B333-0B4B-4692-9642-0AC1035F9CFF}" destId="{90094C77-9734-4E8F-A097-9BD6A6BBDE29}" srcOrd="0" destOrd="0" presId="urn:microsoft.com/office/officeart/2018/2/layout/IconVerticalSolidList"/>
    <dgm:cxn modelId="{E9466527-3E2B-4776-B03D-38FC3C93DB7F}" srcId="{A5F8E088-4843-4A80-BDAD-5480BD683C4E}" destId="{83BF0FE1-DA1C-4E43-B791-C4759F4A5083}" srcOrd="3" destOrd="0" parTransId="{B8914030-0EA2-4143-B934-73995A3EC409}" sibTransId="{4998147E-3769-4815-872B-81933B91519A}"/>
    <dgm:cxn modelId="{1A96B145-2ECB-4E78-80D6-12D3A6E62019}" srcId="{A5F8E088-4843-4A80-BDAD-5480BD683C4E}" destId="{25132887-E4A0-42DE-9CED-BF71224F88F3}" srcOrd="0" destOrd="0" parTransId="{6329C3BA-ED0E-4E94-A283-FA7725EFE364}" sibTransId="{5741ADCC-9F4C-4E4F-AA8B-E1514924C65B}"/>
    <dgm:cxn modelId="{A39F904F-C94B-49B9-A5A6-4514DF070D78}" srcId="{A5F8E088-4843-4A80-BDAD-5480BD683C4E}" destId="{7E62240C-17A7-4906-AC95-5D0F295239FA}" srcOrd="2" destOrd="0" parTransId="{6B81E9BC-2CEF-46FA-8B50-62CD824762C5}" sibTransId="{55568107-AE98-4BFC-A1CB-CBF9282CB1B7}"/>
    <dgm:cxn modelId="{2C5CA456-3B85-44BC-9CB2-B5F318270F97}" type="presOf" srcId="{83BF0FE1-DA1C-4E43-B791-C4759F4A5083}" destId="{8997CB7F-124A-4985-81E6-E5CEFA7A09A2}" srcOrd="0" destOrd="0" presId="urn:microsoft.com/office/officeart/2018/2/layout/IconVerticalSolidList"/>
    <dgm:cxn modelId="{FC407980-1466-4D21-9331-EAF46541245B}" type="presOf" srcId="{5126580B-BB1A-41FE-B712-AF48B0DB5D89}" destId="{8FB17E6A-7AA3-4460-8F37-C507FB671A1F}" srcOrd="0" destOrd="0" presId="urn:microsoft.com/office/officeart/2018/2/layout/IconVerticalSolidList"/>
    <dgm:cxn modelId="{29F7779E-485B-457A-B100-DB17D1504096}" srcId="{A5F8E088-4843-4A80-BDAD-5480BD683C4E}" destId="{5126580B-BB1A-41FE-B712-AF48B0DB5D89}" srcOrd="4" destOrd="0" parTransId="{F7FC61B5-CEFB-4A6A-9CD7-A0AF39E3047D}" sibTransId="{ACE10065-BF96-42A5-A486-BC729361E545}"/>
    <dgm:cxn modelId="{7EC1959F-AEE8-4FF8-9812-54FEA117102B}" srcId="{A5F8E088-4843-4A80-BDAD-5480BD683C4E}" destId="{4771B333-0B4B-4692-9642-0AC1035F9CFF}" srcOrd="5" destOrd="0" parTransId="{8A691DFF-2F5C-4373-A11D-E133F7EFEEF1}" sibTransId="{BFD04BA1-3D30-4D2E-A94A-29ED25F9059B}"/>
    <dgm:cxn modelId="{E37DFBA3-5F61-4A6A-90D1-A378E329D3BD}" type="presOf" srcId="{7E62240C-17A7-4906-AC95-5D0F295239FA}" destId="{6B9DD428-29C4-49B9-8ED9-01721EF16E91}" srcOrd="0" destOrd="0" presId="urn:microsoft.com/office/officeart/2018/2/layout/IconVerticalSolidList"/>
    <dgm:cxn modelId="{65D5F8C2-39E2-4375-8553-AB0D8814E64B}" srcId="{A5F8E088-4843-4A80-BDAD-5480BD683C4E}" destId="{E57391AE-6B3E-4552-BA51-8970C2024CD8}" srcOrd="1" destOrd="0" parTransId="{34936A87-2E20-4C9E-AF77-BEE83C5C5349}" sibTransId="{7F7D44EA-290B-4C10-BE47-04BFCE8AA39D}"/>
    <dgm:cxn modelId="{2E1CC8D2-F3DD-4495-816F-4818ADD8D838}" type="presOf" srcId="{A5F8E088-4843-4A80-BDAD-5480BD683C4E}" destId="{34176946-7EB0-4922-8520-1282256C59AE}" srcOrd="0" destOrd="0" presId="urn:microsoft.com/office/officeart/2018/2/layout/IconVerticalSolidList"/>
    <dgm:cxn modelId="{9349C18F-405D-4550-ADB0-22F9D807E657}" type="presParOf" srcId="{34176946-7EB0-4922-8520-1282256C59AE}" destId="{E176129D-1BBE-4CD0-BC87-D7B17E9231DB}" srcOrd="0" destOrd="0" presId="urn:microsoft.com/office/officeart/2018/2/layout/IconVerticalSolidList"/>
    <dgm:cxn modelId="{4CDAC618-231B-4F8B-B377-FEFED0B442AC}" type="presParOf" srcId="{E176129D-1BBE-4CD0-BC87-D7B17E9231DB}" destId="{6261022A-EA08-451E-A6F2-8405D2CE5FFE}" srcOrd="0" destOrd="0" presId="urn:microsoft.com/office/officeart/2018/2/layout/IconVerticalSolidList"/>
    <dgm:cxn modelId="{C4B91180-796C-44FD-90AE-9865DD519BD9}" type="presParOf" srcId="{E176129D-1BBE-4CD0-BC87-D7B17E9231DB}" destId="{FD330B02-B2CA-4814-9BF0-26EE05AB59C0}" srcOrd="1" destOrd="0" presId="urn:microsoft.com/office/officeart/2018/2/layout/IconVerticalSolidList"/>
    <dgm:cxn modelId="{3DD99209-B850-4F73-88B2-5E2798E24B7E}" type="presParOf" srcId="{E176129D-1BBE-4CD0-BC87-D7B17E9231DB}" destId="{E2DE89AA-F34A-4893-B404-D0DB54F7E54D}" srcOrd="2" destOrd="0" presId="urn:microsoft.com/office/officeart/2018/2/layout/IconVerticalSolidList"/>
    <dgm:cxn modelId="{63EF2F5F-F041-44B7-949C-C695F5E0383A}" type="presParOf" srcId="{E176129D-1BBE-4CD0-BC87-D7B17E9231DB}" destId="{EE774B41-F419-47AD-9327-0DD191BB3555}" srcOrd="3" destOrd="0" presId="urn:microsoft.com/office/officeart/2018/2/layout/IconVerticalSolidList"/>
    <dgm:cxn modelId="{AA29A7B4-015D-47CE-99BB-D37D92BE522F}" type="presParOf" srcId="{34176946-7EB0-4922-8520-1282256C59AE}" destId="{A45CF9D3-6615-434D-A8EF-BBF97FDC1B91}" srcOrd="1" destOrd="0" presId="urn:microsoft.com/office/officeart/2018/2/layout/IconVerticalSolidList"/>
    <dgm:cxn modelId="{BDF657F7-F3A4-43B0-A56A-AC8BE0B9295D}" type="presParOf" srcId="{34176946-7EB0-4922-8520-1282256C59AE}" destId="{13F91CF4-E070-415E-A423-278EE330A284}" srcOrd="2" destOrd="0" presId="urn:microsoft.com/office/officeart/2018/2/layout/IconVerticalSolidList"/>
    <dgm:cxn modelId="{7B6B2830-2726-470D-8A16-C752ECCDA50C}" type="presParOf" srcId="{13F91CF4-E070-415E-A423-278EE330A284}" destId="{F8B54D68-1EAF-4139-B6D2-AF8BFFC306DE}" srcOrd="0" destOrd="0" presId="urn:microsoft.com/office/officeart/2018/2/layout/IconVerticalSolidList"/>
    <dgm:cxn modelId="{B92DAA4A-FBEB-4F7E-9127-C9D6002E90EA}" type="presParOf" srcId="{13F91CF4-E070-415E-A423-278EE330A284}" destId="{6665AC74-FCC6-4937-99B1-FB77E702BC22}" srcOrd="1" destOrd="0" presId="urn:microsoft.com/office/officeart/2018/2/layout/IconVerticalSolidList"/>
    <dgm:cxn modelId="{C4422CB6-058B-4DC1-A60C-C41AEE918792}" type="presParOf" srcId="{13F91CF4-E070-415E-A423-278EE330A284}" destId="{4EE68A0E-3689-44D4-9E0D-9DF51D718E83}" srcOrd="2" destOrd="0" presId="urn:microsoft.com/office/officeart/2018/2/layout/IconVerticalSolidList"/>
    <dgm:cxn modelId="{EC5D7826-313D-4E05-A291-0F4302D6D7D4}" type="presParOf" srcId="{13F91CF4-E070-415E-A423-278EE330A284}" destId="{6BF9D1DD-93CD-491A-8ED7-AE9E25A3F757}" srcOrd="3" destOrd="0" presId="urn:microsoft.com/office/officeart/2018/2/layout/IconVerticalSolidList"/>
    <dgm:cxn modelId="{AB6130DB-31DA-46AA-8090-D176150D3D58}" type="presParOf" srcId="{34176946-7EB0-4922-8520-1282256C59AE}" destId="{3279297C-33DD-4BAD-99F3-DE5EF280D51B}" srcOrd="3" destOrd="0" presId="urn:microsoft.com/office/officeart/2018/2/layout/IconVerticalSolidList"/>
    <dgm:cxn modelId="{A08A8246-3A71-4595-A5B1-AD699B1D9B71}" type="presParOf" srcId="{34176946-7EB0-4922-8520-1282256C59AE}" destId="{31C8315F-6EEE-4538-9551-4589918CE2E3}" srcOrd="4" destOrd="0" presId="urn:microsoft.com/office/officeart/2018/2/layout/IconVerticalSolidList"/>
    <dgm:cxn modelId="{5662726D-0A4A-43AE-AD2B-32E7508EC63D}" type="presParOf" srcId="{31C8315F-6EEE-4538-9551-4589918CE2E3}" destId="{F8A12020-E992-4DE6-BDBB-35CDD57B4C46}" srcOrd="0" destOrd="0" presId="urn:microsoft.com/office/officeart/2018/2/layout/IconVerticalSolidList"/>
    <dgm:cxn modelId="{E7DC15A3-E446-42A9-8A23-F44E3C3F405D}" type="presParOf" srcId="{31C8315F-6EEE-4538-9551-4589918CE2E3}" destId="{8B528D14-879C-480D-81B7-3934A6C9AE92}" srcOrd="1" destOrd="0" presId="urn:microsoft.com/office/officeart/2018/2/layout/IconVerticalSolidList"/>
    <dgm:cxn modelId="{650B2530-16AF-45E0-A357-C6B1621B8B2F}" type="presParOf" srcId="{31C8315F-6EEE-4538-9551-4589918CE2E3}" destId="{392F4738-4E9A-4728-9807-8FABA330F32A}" srcOrd="2" destOrd="0" presId="urn:microsoft.com/office/officeart/2018/2/layout/IconVerticalSolidList"/>
    <dgm:cxn modelId="{09A0614E-A17B-4CDA-8594-CB1641BF4552}" type="presParOf" srcId="{31C8315F-6EEE-4538-9551-4589918CE2E3}" destId="{6B9DD428-29C4-49B9-8ED9-01721EF16E91}" srcOrd="3" destOrd="0" presId="urn:microsoft.com/office/officeart/2018/2/layout/IconVerticalSolidList"/>
    <dgm:cxn modelId="{5D892FDC-AD71-4BDC-BE95-57CF01C38B36}" type="presParOf" srcId="{34176946-7EB0-4922-8520-1282256C59AE}" destId="{B550BFC0-FC08-4F90-90DE-1AA22E917D1D}" srcOrd="5" destOrd="0" presId="urn:microsoft.com/office/officeart/2018/2/layout/IconVerticalSolidList"/>
    <dgm:cxn modelId="{AE9FB09E-A31A-4E53-BF4B-8C5836D7D0D5}" type="presParOf" srcId="{34176946-7EB0-4922-8520-1282256C59AE}" destId="{FD61A530-578D-40B8-BF4F-D0F5609B4E32}" srcOrd="6" destOrd="0" presId="urn:microsoft.com/office/officeart/2018/2/layout/IconVerticalSolidList"/>
    <dgm:cxn modelId="{A9748826-4945-44F4-8C9A-71BC08A0F495}" type="presParOf" srcId="{FD61A530-578D-40B8-BF4F-D0F5609B4E32}" destId="{7E6ADFDE-1CFB-43D4-A204-D090E36F2575}" srcOrd="0" destOrd="0" presId="urn:microsoft.com/office/officeart/2018/2/layout/IconVerticalSolidList"/>
    <dgm:cxn modelId="{7881FF72-AAB4-4341-8C5A-56E5225D495B}" type="presParOf" srcId="{FD61A530-578D-40B8-BF4F-D0F5609B4E32}" destId="{DAD3CA09-2AC9-4D4B-BAD6-3F871D94F795}" srcOrd="1" destOrd="0" presId="urn:microsoft.com/office/officeart/2018/2/layout/IconVerticalSolidList"/>
    <dgm:cxn modelId="{F7C6351B-6036-4A4E-ADAF-C7515FDAC48A}" type="presParOf" srcId="{FD61A530-578D-40B8-BF4F-D0F5609B4E32}" destId="{3930CD98-9A48-4BC2-A778-26A0D7DDCAC0}" srcOrd="2" destOrd="0" presId="urn:microsoft.com/office/officeart/2018/2/layout/IconVerticalSolidList"/>
    <dgm:cxn modelId="{A0BE5005-BFCC-4860-BBBD-3EBCDC8863B8}" type="presParOf" srcId="{FD61A530-578D-40B8-BF4F-D0F5609B4E32}" destId="{8997CB7F-124A-4985-81E6-E5CEFA7A09A2}" srcOrd="3" destOrd="0" presId="urn:microsoft.com/office/officeart/2018/2/layout/IconVerticalSolidList"/>
    <dgm:cxn modelId="{A863967A-AA92-47B3-925D-BF2BBC8DFFFF}" type="presParOf" srcId="{34176946-7EB0-4922-8520-1282256C59AE}" destId="{B4373663-00C9-4A9D-83D3-3F9A27A627F0}" srcOrd="7" destOrd="0" presId="urn:microsoft.com/office/officeart/2018/2/layout/IconVerticalSolidList"/>
    <dgm:cxn modelId="{4169188D-49EC-4EDE-8E78-3405BCF20C5C}" type="presParOf" srcId="{34176946-7EB0-4922-8520-1282256C59AE}" destId="{9424FA5C-81D4-476E-8EE8-68158D69ADE1}" srcOrd="8" destOrd="0" presId="urn:microsoft.com/office/officeart/2018/2/layout/IconVerticalSolidList"/>
    <dgm:cxn modelId="{D5B46CE8-2DE2-4B4C-8977-45E100AEDBB4}" type="presParOf" srcId="{9424FA5C-81D4-476E-8EE8-68158D69ADE1}" destId="{7ED2E970-C88C-4C6A-962E-5D1DD611889A}" srcOrd="0" destOrd="0" presId="urn:microsoft.com/office/officeart/2018/2/layout/IconVerticalSolidList"/>
    <dgm:cxn modelId="{F0823100-4C38-4F1A-A295-AD0367C26FE0}" type="presParOf" srcId="{9424FA5C-81D4-476E-8EE8-68158D69ADE1}" destId="{FD91A03E-AC33-48DE-B0B8-D57793CC2BCA}" srcOrd="1" destOrd="0" presId="urn:microsoft.com/office/officeart/2018/2/layout/IconVerticalSolidList"/>
    <dgm:cxn modelId="{4284F4A1-103E-40AB-812E-D6E22AB949FC}" type="presParOf" srcId="{9424FA5C-81D4-476E-8EE8-68158D69ADE1}" destId="{5965F763-87DD-44D6-8EAE-E1534A37DCFF}" srcOrd="2" destOrd="0" presId="urn:microsoft.com/office/officeart/2018/2/layout/IconVerticalSolidList"/>
    <dgm:cxn modelId="{061B4DB8-4F16-4668-A5DE-AD81F337397C}" type="presParOf" srcId="{9424FA5C-81D4-476E-8EE8-68158D69ADE1}" destId="{8FB17E6A-7AA3-4460-8F37-C507FB671A1F}" srcOrd="3" destOrd="0" presId="urn:microsoft.com/office/officeart/2018/2/layout/IconVerticalSolidList"/>
    <dgm:cxn modelId="{5C612AB2-552E-400F-BCBE-268489600A29}" type="presParOf" srcId="{34176946-7EB0-4922-8520-1282256C59AE}" destId="{2FD82920-F55F-4B45-A4A7-C48D2B69822F}" srcOrd="9" destOrd="0" presId="urn:microsoft.com/office/officeart/2018/2/layout/IconVerticalSolidList"/>
    <dgm:cxn modelId="{D70D9B30-7080-4BE2-B1AA-2AAA761487C0}" type="presParOf" srcId="{34176946-7EB0-4922-8520-1282256C59AE}" destId="{B8711824-8D08-4733-9E92-3C23C2FD8E50}" srcOrd="10" destOrd="0" presId="urn:microsoft.com/office/officeart/2018/2/layout/IconVerticalSolidList"/>
    <dgm:cxn modelId="{8B1C2B2B-1FF4-4F99-8C0B-66A436BCC50A}" type="presParOf" srcId="{B8711824-8D08-4733-9E92-3C23C2FD8E50}" destId="{51ABC7C2-EFB4-4B0D-BDEC-60EC98F05D66}" srcOrd="0" destOrd="0" presId="urn:microsoft.com/office/officeart/2018/2/layout/IconVerticalSolidList"/>
    <dgm:cxn modelId="{43802B7D-818B-40B1-B29C-2A5B78677553}" type="presParOf" srcId="{B8711824-8D08-4733-9E92-3C23C2FD8E50}" destId="{1D55855A-4A99-4E26-9833-94ADC4051EF4}" srcOrd="1" destOrd="0" presId="urn:microsoft.com/office/officeart/2018/2/layout/IconVerticalSolidList"/>
    <dgm:cxn modelId="{4A80FE32-8268-456D-8A4C-6C481C7D1644}" type="presParOf" srcId="{B8711824-8D08-4733-9E92-3C23C2FD8E50}" destId="{829C188A-1C37-4953-A7A7-2E3F1E42F8C9}" srcOrd="2" destOrd="0" presId="urn:microsoft.com/office/officeart/2018/2/layout/IconVerticalSolidList"/>
    <dgm:cxn modelId="{88D9FFB2-4D0B-4F2C-839E-82D967A024CB}" type="presParOf" srcId="{B8711824-8D08-4733-9E92-3C23C2FD8E50}" destId="{90094C77-9734-4E8F-A097-9BD6A6BBDE2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2019B-9F8C-4BEE-A303-4A2CE159E2D9}">
      <dsp:nvSpPr>
        <dsp:cNvPr id="0" name=""/>
        <dsp:cNvSpPr/>
      </dsp:nvSpPr>
      <dsp:spPr>
        <a:xfrm>
          <a:off x="274075" y="1597"/>
          <a:ext cx="764525" cy="7645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D2D321-EE3A-4209-8AD9-23ABEEE9A32A}">
      <dsp:nvSpPr>
        <dsp:cNvPr id="0" name=""/>
        <dsp:cNvSpPr/>
      </dsp:nvSpPr>
      <dsp:spPr>
        <a:xfrm>
          <a:off x="437006" y="164529"/>
          <a:ext cx="438662" cy="4386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E08660-95A1-4869-B61E-E0CEDA33D1D8}">
      <dsp:nvSpPr>
        <dsp:cNvPr id="0" name=""/>
        <dsp:cNvSpPr/>
      </dsp:nvSpPr>
      <dsp:spPr>
        <a:xfrm>
          <a:off x="29677" y="1004253"/>
          <a:ext cx="1253320" cy="501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Software Engineering is required due to the following reasons:</a:t>
          </a:r>
        </a:p>
      </dsp:txBody>
      <dsp:txXfrm>
        <a:off x="29677" y="1004253"/>
        <a:ext cx="1253320" cy="501328"/>
      </dsp:txXfrm>
    </dsp:sp>
    <dsp:sp modelId="{83575BB3-9A5B-47A0-A8F0-5F6758682A0A}">
      <dsp:nvSpPr>
        <dsp:cNvPr id="0" name=""/>
        <dsp:cNvSpPr/>
      </dsp:nvSpPr>
      <dsp:spPr>
        <a:xfrm>
          <a:off x="1746726" y="1597"/>
          <a:ext cx="764525" cy="7645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0547EB-1C60-4D16-BE68-6259B4BF7CE5}">
      <dsp:nvSpPr>
        <dsp:cNvPr id="0" name=""/>
        <dsp:cNvSpPr/>
      </dsp:nvSpPr>
      <dsp:spPr>
        <a:xfrm>
          <a:off x="1909658" y="164529"/>
          <a:ext cx="438662" cy="4386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8631C5-DF79-455D-A07B-83680117DDC2}">
      <dsp:nvSpPr>
        <dsp:cNvPr id="0" name=""/>
        <dsp:cNvSpPr/>
      </dsp:nvSpPr>
      <dsp:spPr>
        <a:xfrm>
          <a:off x="1502328" y="1004253"/>
          <a:ext cx="1253320" cy="501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To manage Large software</a:t>
          </a:r>
        </a:p>
      </dsp:txBody>
      <dsp:txXfrm>
        <a:off x="1502328" y="1004253"/>
        <a:ext cx="1253320" cy="501328"/>
      </dsp:txXfrm>
    </dsp:sp>
    <dsp:sp modelId="{D0583325-C49C-49D3-B615-3F296B27A642}">
      <dsp:nvSpPr>
        <dsp:cNvPr id="0" name=""/>
        <dsp:cNvSpPr/>
      </dsp:nvSpPr>
      <dsp:spPr>
        <a:xfrm>
          <a:off x="3219377" y="1597"/>
          <a:ext cx="764525" cy="7645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D87980-E94C-4BF0-92E2-31FCB3FFFD1F}">
      <dsp:nvSpPr>
        <dsp:cNvPr id="0" name=""/>
        <dsp:cNvSpPr/>
      </dsp:nvSpPr>
      <dsp:spPr>
        <a:xfrm>
          <a:off x="3382309" y="164529"/>
          <a:ext cx="438662" cy="4386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B00581-3693-4EF3-B86D-7462634328AF}">
      <dsp:nvSpPr>
        <dsp:cNvPr id="0" name=""/>
        <dsp:cNvSpPr/>
      </dsp:nvSpPr>
      <dsp:spPr>
        <a:xfrm>
          <a:off x="2974980" y="1004253"/>
          <a:ext cx="1253320" cy="501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For more Scalability</a:t>
          </a:r>
        </a:p>
      </dsp:txBody>
      <dsp:txXfrm>
        <a:off x="2974980" y="1004253"/>
        <a:ext cx="1253320" cy="501328"/>
      </dsp:txXfrm>
    </dsp:sp>
    <dsp:sp modelId="{CA0B3C6A-9075-4413-8320-107FA0E9C4AF}">
      <dsp:nvSpPr>
        <dsp:cNvPr id="0" name=""/>
        <dsp:cNvSpPr/>
      </dsp:nvSpPr>
      <dsp:spPr>
        <a:xfrm>
          <a:off x="4692029" y="1597"/>
          <a:ext cx="764525" cy="7645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3E663-48F1-41F4-8F87-CE132D8F9757}">
      <dsp:nvSpPr>
        <dsp:cNvPr id="0" name=""/>
        <dsp:cNvSpPr/>
      </dsp:nvSpPr>
      <dsp:spPr>
        <a:xfrm>
          <a:off x="4854960" y="164529"/>
          <a:ext cx="438662" cy="4386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A93DD2-5EA3-48EB-9FD4-AEAFF1E2C445}">
      <dsp:nvSpPr>
        <dsp:cNvPr id="0" name=""/>
        <dsp:cNvSpPr/>
      </dsp:nvSpPr>
      <dsp:spPr>
        <a:xfrm>
          <a:off x="4447631" y="1004253"/>
          <a:ext cx="1253320" cy="501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Cost Management</a:t>
          </a:r>
        </a:p>
      </dsp:txBody>
      <dsp:txXfrm>
        <a:off x="4447631" y="1004253"/>
        <a:ext cx="1253320" cy="501328"/>
      </dsp:txXfrm>
    </dsp:sp>
    <dsp:sp modelId="{6E4190FD-6779-48CB-ADD9-A57DD720BC83}">
      <dsp:nvSpPr>
        <dsp:cNvPr id="0" name=""/>
        <dsp:cNvSpPr/>
      </dsp:nvSpPr>
      <dsp:spPr>
        <a:xfrm>
          <a:off x="6164680" y="1597"/>
          <a:ext cx="764525" cy="76452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BD96BF-E34C-4FAF-A4CA-44F1ADDEF25A}">
      <dsp:nvSpPr>
        <dsp:cNvPr id="0" name=""/>
        <dsp:cNvSpPr/>
      </dsp:nvSpPr>
      <dsp:spPr>
        <a:xfrm>
          <a:off x="6327612" y="164529"/>
          <a:ext cx="438662" cy="4386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B6E08A-96A2-408B-96D3-950FF9E69740}">
      <dsp:nvSpPr>
        <dsp:cNvPr id="0" name=""/>
        <dsp:cNvSpPr/>
      </dsp:nvSpPr>
      <dsp:spPr>
        <a:xfrm>
          <a:off x="5920283" y="1004253"/>
          <a:ext cx="1253320" cy="501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To manage the dynamic nature of software</a:t>
          </a:r>
        </a:p>
      </dsp:txBody>
      <dsp:txXfrm>
        <a:off x="5920283" y="1004253"/>
        <a:ext cx="1253320" cy="501328"/>
      </dsp:txXfrm>
    </dsp:sp>
    <dsp:sp modelId="{E98A76D8-A49C-4B8E-B5E1-F45C05DC287E}">
      <dsp:nvSpPr>
        <dsp:cNvPr id="0" name=""/>
        <dsp:cNvSpPr/>
      </dsp:nvSpPr>
      <dsp:spPr>
        <a:xfrm>
          <a:off x="3219377" y="1818912"/>
          <a:ext cx="764525" cy="7645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8BFC25-74CC-43B7-A61A-F3725C3AEEC0}">
      <dsp:nvSpPr>
        <dsp:cNvPr id="0" name=""/>
        <dsp:cNvSpPr/>
      </dsp:nvSpPr>
      <dsp:spPr>
        <a:xfrm>
          <a:off x="3382309" y="1981843"/>
          <a:ext cx="438662" cy="43866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B12BD3-444A-4067-99F7-BD06C105E490}">
      <dsp:nvSpPr>
        <dsp:cNvPr id="0" name=""/>
        <dsp:cNvSpPr/>
      </dsp:nvSpPr>
      <dsp:spPr>
        <a:xfrm>
          <a:off x="2974980" y="2821568"/>
          <a:ext cx="1253320" cy="501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For better quality Management</a:t>
          </a:r>
        </a:p>
      </dsp:txBody>
      <dsp:txXfrm>
        <a:off x="2974980" y="2821568"/>
        <a:ext cx="1253320" cy="5013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68CC31-2F1A-4944-8F16-2EBEC6A2C3E4}">
      <dsp:nvSpPr>
        <dsp:cNvPr id="0" name=""/>
        <dsp:cNvSpPr/>
      </dsp:nvSpPr>
      <dsp:spPr>
        <a:xfrm>
          <a:off x="650781" y="56692"/>
          <a:ext cx="781314" cy="7813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63427D-BDC4-4B7D-A328-D7EACBFC56CC}">
      <dsp:nvSpPr>
        <dsp:cNvPr id="0" name=""/>
        <dsp:cNvSpPr/>
      </dsp:nvSpPr>
      <dsp:spPr>
        <a:xfrm>
          <a:off x="814857" y="220768"/>
          <a:ext cx="453162" cy="4531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1722F6-668F-4086-B461-A3FA44CC8D97}">
      <dsp:nvSpPr>
        <dsp:cNvPr id="0" name=""/>
        <dsp:cNvSpPr/>
      </dsp:nvSpPr>
      <dsp:spPr>
        <a:xfrm>
          <a:off x="1599521" y="56692"/>
          <a:ext cx="1841670" cy="781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necessity of software engineering appears because of a higher rate of progress in user requirements and the environment on which the program is working.</a:t>
          </a:r>
        </a:p>
      </dsp:txBody>
      <dsp:txXfrm>
        <a:off x="1599521" y="56692"/>
        <a:ext cx="1841670" cy="781314"/>
      </dsp:txXfrm>
    </dsp:sp>
    <dsp:sp modelId="{0508CDE4-7933-47E7-9BA8-35C56ED6BFE0}">
      <dsp:nvSpPr>
        <dsp:cNvPr id="0" name=""/>
        <dsp:cNvSpPr/>
      </dsp:nvSpPr>
      <dsp:spPr>
        <a:xfrm>
          <a:off x="3762089" y="56692"/>
          <a:ext cx="781314" cy="78131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517114-53C0-4955-9F60-CD95A2E86F53}">
      <dsp:nvSpPr>
        <dsp:cNvPr id="0" name=""/>
        <dsp:cNvSpPr/>
      </dsp:nvSpPr>
      <dsp:spPr>
        <a:xfrm>
          <a:off x="3926165" y="220768"/>
          <a:ext cx="453162" cy="4531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42607E-88D4-454F-A5FD-403BA6B8197E}">
      <dsp:nvSpPr>
        <dsp:cNvPr id="0" name=""/>
        <dsp:cNvSpPr/>
      </dsp:nvSpPr>
      <dsp:spPr>
        <a:xfrm>
          <a:off x="4710828" y="56692"/>
          <a:ext cx="1841670" cy="781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Huge Programming: </a:t>
          </a:r>
          <a:r>
            <a:rPr lang="en-US" sz="1100" kern="1200"/>
            <a:t>It is simpler to manufacture a wall than to a house or building, similarly, as the measure of programming become extensive engineering has to step to give it a scientific process.</a:t>
          </a:r>
        </a:p>
      </dsp:txBody>
      <dsp:txXfrm>
        <a:off x="4710828" y="56692"/>
        <a:ext cx="1841670" cy="781314"/>
      </dsp:txXfrm>
    </dsp:sp>
    <dsp:sp modelId="{42212856-0DD2-43AE-8512-1C087247D034}">
      <dsp:nvSpPr>
        <dsp:cNvPr id="0" name=""/>
        <dsp:cNvSpPr/>
      </dsp:nvSpPr>
      <dsp:spPr>
        <a:xfrm>
          <a:off x="650781" y="1470956"/>
          <a:ext cx="781314" cy="78131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BB3770-8A22-4680-A394-A374930442B7}">
      <dsp:nvSpPr>
        <dsp:cNvPr id="0" name=""/>
        <dsp:cNvSpPr/>
      </dsp:nvSpPr>
      <dsp:spPr>
        <a:xfrm>
          <a:off x="814857" y="1635032"/>
          <a:ext cx="453162" cy="4531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542472-2EC3-4A56-857D-85D1991C790C}">
      <dsp:nvSpPr>
        <dsp:cNvPr id="0" name=""/>
        <dsp:cNvSpPr/>
      </dsp:nvSpPr>
      <dsp:spPr>
        <a:xfrm>
          <a:off x="1599521" y="1470956"/>
          <a:ext cx="1841670" cy="781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Adaptability: </a:t>
          </a:r>
          <a:r>
            <a:rPr lang="en-US" sz="1100" kern="1200"/>
            <a:t>If the software procedure were not based on scientific and engineering ideas, it would be simpler to re-create new software than to scale an existing one.</a:t>
          </a:r>
        </a:p>
      </dsp:txBody>
      <dsp:txXfrm>
        <a:off x="1599521" y="1470956"/>
        <a:ext cx="1841670" cy="781314"/>
      </dsp:txXfrm>
    </dsp:sp>
    <dsp:sp modelId="{5011201B-F2D9-45C7-9474-C9628EBD71AB}">
      <dsp:nvSpPr>
        <dsp:cNvPr id="0" name=""/>
        <dsp:cNvSpPr/>
      </dsp:nvSpPr>
      <dsp:spPr>
        <a:xfrm>
          <a:off x="3762089" y="1470956"/>
          <a:ext cx="781314" cy="78131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C55D7B-7DA3-4D61-B209-B91E4C005D52}">
      <dsp:nvSpPr>
        <dsp:cNvPr id="0" name=""/>
        <dsp:cNvSpPr/>
      </dsp:nvSpPr>
      <dsp:spPr>
        <a:xfrm>
          <a:off x="3926165" y="1635032"/>
          <a:ext cx="453162" cy="4531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743908-E9CF-48AC-A165-F3CC9BE6FB37}">
      <dsp:nvSpPr>
        <dsp:cNvPr id="0" name=""/>
        <dsp:cNvSpPr/>
      </dsp:nvSpPr>
      <dsp:spPr>
        <a:xfrm>
          <a:off x="4710828" y="1470956"/>
          <a:ext cx="1841670" cy="781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Cost: </a:t>
          </a:r>
          <a:r>
            <a:rPr lang="en-US" sz="1100" kern="1200"/>
            <a:t>As the hardware industry has demonstrated its skills and huge manufacturing has let down the cost of computer and electronic hardware. But the cost of programming remains high if the proper process is not adapted.</a:t>
          </a:r>
        </a:p>
      </dsp:txBody>
      <dsp:txXfrm>
        <a:off x="4710828" y="1470956"/>
        <a:ext cx="1841670" cy="781314"/>
      </dsp:txXfrm>
    </dsp:sp>
    <dsp:sp modelId="{79F106BD-EC49-4B9E-BE34-C9C3B7F7334E}">
      <dsp:nvSpPr>
        <dsp:cNvPr id="0" name=""/>
        <dsp:cNvSpPr/>
      </dsp:nvSpPr>
      <dsp:spPr>
        <a:xfrm>
          <a:off x="650781" y="2885219"/>
          <a:ext cx="781314" cy="78131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836D3A-249C-4EA8-B110-947394C41A37}">
      <dsp:nvSpPr>
        <dsp:cNvPr id="0" name=""/>
        <dsp:cNvSpPr/>
      </dsp:nvSpPr>
      <dsp:spPr>
        <a:xfrm>
          <a:off x="814857" y="3049295"/>
          <a:ext cx="453162" cy="4531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CD0CEC-F8FD-48F9-B9EC-541DDFCC8713}">
      <dsp:nvSpPr>
        <dsp:cNvPr id="0" name=""/>
        <dsp:cNvSpPr/>
      </dsp:nvSpPr>
      <dsp:spPr>
        <a:xfrm>
          <a:off x="1599521" y="2885219"/>
          <a:ext cx="1841670" cy="781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Dynamic Nature: </a:t>
          </a:r>
          <a:r>
            <a:rPr lang="en-US" sz="1100" kern="1200"/>
            <a:t>The continually growing and adapting nature of programming hugely depends upon the environment in which the client works. If the quality of the software is continually changing, new upgrades need to be done in the existing one.</a:t>
          </a:r>
        </a:p>
      </dsp:txBody>
      <dsp:txXfrm>
        <a:off x="1599521" y="2885219"/>
        <a:ext cx="1841670" cy="781314"/>
      </dsp:txXfrm>
    </dsp:sp>
    <dsp:sp modelId="{082CBBB3-D4E5-4963-89AA-DAB4EC775ED8}">
      <dsp:nvSpPr>
        <dsp:cNvPr id="0" name=""/>
        <dsp:cNvSpPr/>
      </dsp:nvSpPr>
      <dsp:spPr>
        <a:xfrm>
          <a:off x="3762089" y="2885219"/>
          <a:ext cx="781314" cy="7813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D6DECB-0555-4C39-9F4A-324AEA5672F2}">
      <dsp:nvSpPr>
        <dsp:cNvPr id="0" name=""/>
        <dsp:cNvSpPr/>
      </dsp:nvSpPr>
      <dsp:spPr>
        <a:xfrm>
          <a:off x="3926165" y="3049295"/>
          <a:ext cx="453162" cy="45316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59D42F-73E0-430A-A707-9FCCF604B3F2}">
      <dsp:nvSpPr>
        <dsp:cNvPr id="0" name=""/>
        <dsp:cNvSpPr/>
      </dsp:nvSpPr>
      <dsp:spPr>
        <a:xfrm>
          <a:off x="4710828" y="2885219"/>
          <a:ext cx="1841670" cy="781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Quality Management:</a:t>
          </a:r>
          <a:r>
            <a:rPr lang="en-US" sz="1100" kern="1200"/>
            <a:t> Better procedure of software development provides a better and quality software product.</a:t>
          </a:r>
        </a:p>
      </dsp:txBody>
      <dsp:txXfrm>
        <a:off x="4710828" y="2885219"/>
        <a:ext cx="1841670" cy="781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90D07-8737-4CDF-AF84-D59862C8AD03}">
      <dsp:nvSpPr>
        <dsp:cNvPr id="0" name=""/>
        <dsp:cNvSpPr/>
      </dsp:nvSpPr>
      <dsp:spPr>
        <a:xfrm>
          <a:off x="879" y="371015"/>
          <a:ext cx="3086366" cy="203206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F0E25D3-DB35-44C1-801B-01808C1493FD}">
      <dsp:nvSpPr>
        <dsp:cNvPr id="0" name=""/>
        <dsp:cNvSpPr/>
      </dsp:nvSpPr>
      <dsp:spPr>
        <a:xfrm>
          <a:off x="343808" y="696798"/>
          <a:ext cx="3086366" cy="203206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Reduces complexity:</a:t>
          </a:r>
          <a:r>
            <a:rPr lang="en-US" sz="1800" kern="1200" dirty="0"/>
            <a:t> Big software is always complicated and challenging to progress. Software engineering divides big problems into various small issues. And then start solving each small issue one by one. </a:t>
          </a:r>
        </a:p>
      </dsp:txBody>
      <dsp:txXfrm>
        <a:off x="403325" y="756315"/>
        <a:ext cx="2967332" cy="1913029"/>
      </dsp:txXfrm>
    </dsp:sp>
    <dsp:sp modelId="{057B15F4-57FA-4592-A5CF-02AAD936983B}">
      <dsp:nvSpPr>
        <dsp:cNvPr id="0" name=""/>
        <dsp:cNvSpPr/>
      </dsp:nvSpPr>
      <dsp:spPr>
        <a:xfrm>
          <a:off x="3773105" y="371015"/>
          <a:ext cx="3086366" cy="2256680"/>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5880812-C061-4AB0-B719-2E1524634742}">
      <dsp:nvSpPr>
        <dsp:cNvPr id="0" name=""/>
        <dsp:cNvSpPr/>
      </dsp:nvSpPr>
      <dsp:spPr>
        <a:xfrm>
          <a:off x="4116034" y="696798"/>
          <a:ext cx="3086366" cy="225668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To minimize software cost:</a:t>
          </a:r>
          <a:r>
            <a:rPr lang="en-US" sz="1800" kern="1200" dirty="0"/>
            <a:t> Software needs a lot of </a:t>
          </a:r>
          <a:r>
            <a:rPr lang="en-US" sz="1800" kern="1200" dirty="0" err="1"/>
            <a:t>hardwork</a:t>
          </a:r>
          <a:r>
            <a:rPr lang="en-US" sz="1800" kern="1200" dirty="0"/>
            <a:t> and software engineers are highly paid experts. But in software engineering, programmers project everything and decrease all those things that are not needed. </a:t>
          </a:r>
        </a:p>
      </dsp:txBody>
      <dsp:txXfrm>
        <a:off x="4182130" y="762894"/>
        <a:ext cx="2954174" cy="21244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19716-3DCD-40E7-BAA1-E47AE2FB3049}">
      <dsp:nvSpPr>
        <dsp:cNvPr id="0" name=""/>
        <dsp:cNvSpPr/>
      </dsp:nvSpPr>
      <dsp:spPr>
        <a:xfrm>
          <a:off x="879" y="254727"/>
          <a:ext cx="3086366" cy="1959842"/>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73F554-0209-4C9B-BAAC-03AF17FF2F7C}">
      <dsp:nvSpPr>
        <dsp:cNvPr id="0" name=""/>
        <dsp:cNvSpPr/>
      </dsp:nvSpPr>
      <dsp:spPr>
        <a:xfrm>
          <a:off x="343808" y="580510"/>
          <a:ext cx="3086366" cy="195984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To decrease time:</a:t>
          </a:r>
          <a:r>
            <a:rPr lang="en-US" sz="1800" kern="1200" dirty="0"/>
            <a:t> Anything that is not made according to the project always wastes time. This is a very time-consuming procedure, and if it is not well handled, then this can take a lot of time. </a:t>
          </a:r>
        </a:p>
        <a:p>
          <a:pPr marL="0" lvl="0" indent="0" algn="ctr" defTabSz="800100">
            <a:lnSpc>
              <a:spcPct val="90000"/>
            </a:lnSpc>
            <a:spcBef>
              <a:spcPct val="0"/>
            </a:spcBef>
            <a:spcAft>
              <a:spcPct val="35000"/>
            </a:spcAft>
            <a:buNone/>
          </a:pPr>
          <a:endParaRPr lang="en-US" sz="1000" b="1" kern="1200" dirty="0"/>
        </a:p>
      </dsp:txBody>
      <dsp:txXfrm>
        <a:off x="401210" y="637912"/>
        <a:ext cx="2971562" cy="1845038"/>
      </dsp:txXfrm>
    </dsp:sp>
    <dsp:sp modelId="{7EB0B660-E092-48D5-BCD6-1780A36B79EB}">
      <dsp:nvSpPr>
        <dsp:cNvPr id="0" name=""/>
        <dsp:cNvSpPr/>
      </dsp:nvSpPr>
      <dsp:spPr>
        <a:xfrm>
          <a:off x="3773105" y="254727"/>
          <a:ext cx="3086366" cy="2489255"/>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3C41C3B-DB62-46D1-9E19-D757A7E815AE}">
      <dsp:nvSpPr>
        <dsp:cNvPr id="0" name=""/>
        <dsp:cNvSpPr/>
      </dsp:nvSpPr>
      <dsp:spPr>
        <a:xfrm>
          <a:off x="4116034" y="580510"/>
          <a:ext cx="3086366" cy="24892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lang="en-US" sz="1800" b="1" kern="1200" dirty="0"/>
        </a:p>
        <a:p>
          <a:pPr marL="0" lvl="0" indent="0" algn="ctr" defTabSz="800100">
            <a:lnSpc>
              <a:spcPct val="90000"/>
            </a:lnSpc>
            <a:spcBef>
              <a:spcPct val="0"/>
            </a:spcBef>
            <a:spcAft>
              <a:spcPct val="35000"/>
            </a:spcAft>
            <a:buNone/>
          </a:pPr>
          <a:r>
            <a:rPr lang="en-US" sz="1800" b="1" kern="1200" dirty="0"/>
            <a:t>Handling big projects:</a:t>
          </a:r>
          <a:r>
            <a:rPr lang="en-US" sz="1800" kern="1200" dirty="0"/>
            <a:t> Big projects are not done in a couple of days, and they need lots of patience, planning, and management. And to invest six and seven months of any company, it requires heaps of planning, direction, testing, and maintenance. </a:t>
          </a:r>
        </a:p>
      </dsp:txBody>
      <dsp:txXfrm>
        <a:off x="4188942" y="653418"/>
        <a:ext cx="2940550" cy="23434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EAB79-2DBC-4011-8E9C-D1EA88385FC8}">
      <dsp:nvSpPr>
        <dsp:cNvPr id="0" name=""/>
        <dsp:cNvSpPr/>
      </dsp:nvSpPr>
      <dsp:spPr>
        <a:xfrm>
          <a:off x="54489" y="73214"/>
          <a:ext cx="3086366" cy="2925496"/>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AD15F0D-3DAE-4800-9A3E-48674ED928CB}">
      <dsp:nvSpPr>
        <dsp:cNvPr id="0" name=""/>
        <dsp:cNvSpPr/>
      </dsp:nvSpPr>
      <dsp:spPr>
        <a:xfrm>
          <a:off x="397419" y="398997"/>
          <a:ext cx="3086366" cy="292549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entury Gothic" panose="020B0502020202020204" pitchFamily="34" charset="0"/>
            </a:rPr>
            <a:t>Reliable software:</a:t>
          </a:r>
          <a:r>
            <a:rPr lang="en-US" sz="1800" kern="1200" dirty="0">
              <a:latin typeface="Century Gothic" panose="020B0502020202020204" pitchFamily="34" charset="0"/>
            </a:rPr>
            <a:t> Software should be secure, means if you have delivered the software, then it should work for at least its given time or subscription. And if any bugs come in the software, the company is responsible for solving all these bugs</a:t>
          </a:r>
          <a:endParaRPr lang="en-US" sz="1800" kern="1200" dirty="0"/>
        </a:p>
      </dsp:txBody>
      <dsp:txXfrm>
        <a:off x="483104" y="484682"/>
        <a:ext cx="2914996" cy="2754126"/>
      </dsp:txXfrm>
    </dsp:sp>
    <dsp:sp modelId="{AA4FC7F8-7384-4C7B-B16A-EDB9D5702F4B}">
      <dsp:nvSpPr>
        <dsp:cNvPr id="0" name=""/>
        <dsp:cNvSpPr/>
      </dsp:nvSpPr>
      <dsp:spPr>
        <a:xfrm>
          <a:off x="3773105" y="36607"/>
          <a:ext cx="3086366" cy="2643004"/>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BF06758-65A4-4536-9BBE-392C8F49E727}">
      <dsp:nvSpPr>
        <dsp:cNvPr id="0" name=""/>
        <dsp:cNvSpPr/>
      </dsp:nvSpPr>
      <dsp:spPr>
        <a:xfrm>
          <a:off x="4116034" y="362390"/>
          <a:ext cx="3086366" cy="264300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entury Gothic" panose="020B0502020202020204" pitchFamily="34" charset="0"/>
            </a:rPr>
            <a:t>Effectiveness:</a:t>
          </a:r>
          <a:r>
            <a:rPr lang="en-US" sz="1800" kern="1200" dirty="0">
              <a:latin typeface="Century Gothic" panose="020B0502020202020204" pitchFamily="34" charset="0"/>
            </a:rPr>
            <a:t> Effectiveness comes if anything has made according to the standards. Software standards are the big target of companies to make it more effective. </a:t>
          </a:r>
        </a:p>
      </dsp:txBody>
      <dsp:txXfrm>
        <a:off x="4193445" y="439801"/>
        <a:ext cx="2931544" cy="24881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C7C84-113E-471A-9A20-07E4C0DE9EE9}">
      <dsp:nvSpPr>
        <dsp:cNvPr id="0" name=""/>
        <dsp:cNvSpPr/>
      </dsp:nvSpPr>
      <dsp:spPr>
        <a:xfrm>
          <a:off x="0" y="16524"/>
          <a:ext cx="4435078" cy="1105649"/>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The features that good software engineers should possess are as follows:</a:t>
          </a:r>
          <a:endParaRPr lang="en-US" sz="2100" kern="1200"/>
        </a:p>
      </dsp:txBody>
      <dsp:txXfrm>
        <a:off x="53973" y="70497"/>
        <a:ext cx="4327132" cy="997703"/>
      </dsp:txXfrm>
    </dsp:sp>
    <dsp:sp modelId="{19CB2B95-34BC-4664-BDA4-47049D21E9FB}">
      <dsp:nvSpPr>
        <dsp:cNvPr id="0" name=""/>
        <dsp:cNvSpPr/>
      </dsp:nvSpPr>
      <dsp:spPr>
        <a:xfrm>
          <a:off x="0" y="1182654"/>
          <a:ext cx="4435078" cy="1105649"/>
        </a:xfrm>
        <a:prstGeom prst="roundRect">
          <a:avLst/>
        </a:prstGeom>
        <a:gradFill rotWithShape="0">
          <a:gsLst>
            <a:gs pos="0">
              <a:schemeClr val="accent2">
                <a:hueOff val="-1130992"/>
                <a:satOff val="3728"/>
                <a:lumOff val="3987"/>
                <a:alphaOff val="0"/>
                <a:tint val="98000"/>
                <a:satMod val="110000"/>
                <a:lumMod val="104000"/>
              </a:schemeClr>
            </a:gs>
            <a:gs pos="69000">
              <a:schemeClr val="accent2">
                <a:hueOff val="-1130992"/>
                <a:satOff val="3728"/>
                <a:lumOff val="3987"/>
                <a:alphaOff val="0"/>
                <a:shade val="88000"/>
                <a:satMod val="130000"/>
                <a:lumMod val="92000"/>
              </a:schemeClr>
            </a:gs>
            <a:gs pos="100000">
              <a:schemeClr val="accent2">
                <a:hueOff val="-1130992"/>
                <a:satOff val="3728"/>
                <a:lumOff val="398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Exposure to systematic methods, i.e., familiarity with software engineering principles.</a:t>
          </a:r>
        </a:p>
      </dsp:txBody>
      <dsp:txXfrm>
        <a:off x="53973" y="1236627"/>
        <a:ext cx="4327132" cy="997703"/>
      </dsp:txXfrm>
    </dsp:sp>
    <dsp:sp modelId="{82A671FE-B088-4F9D-806A-3C8A11CF36A7}">
      <dsp:nvSpPr>
        <dsp:cNvPr id="0" name=""/>
        <dsp:cNvSpPr/>
      </dsp:nvSpPr>
      <dsp:spPr>
        <a:xfrm>
          <a:off x="0" y="2348784"/>
          <a:ext cx="4435078" cy="1105649"/>
        </a:xfrm>
        <a:prstGeom prst="roundRect">
          <a:avLst/>
        </a:prstGeom>
        <a:gradFill rotWithShape="0">
          <a:gsLst>
            <a:gs pos="0">
              <a:schemeClr val="accent2">
                <a:hueOff val="-2261984"/>
                <a:satOff val="7457"/>
                <a:lumOff val="7974"/>
                <a:alphaOff val="0"/>
                <a:tint val="98000"/>
                <a:satMod val="110000"/>
                <a:lumMod val="104000"/>
              </a:schemeClr>
            </a:gs>
            <a:gs pos="69000">
              <a:schemeClr val="accent2">
                <a:hueOff val="-2261984"/>
                <a:satOff val="7457"/>
                <a:lumOff val="7974"/>
                <a:alphaOff val="0"/>
                <a:shade val="88000"/>
                <a:satMod val="130000"/>
                <a:lumMod val="92000"/>
              </a:schemeClr>
            </a:gs>
            <a:gs pos="100000">
              <a:schemeClr val="accent2">
                <a:hueOff val="-2261984"/>
                <a:satOff val="7457"/>
                <a:lumOff val="797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Good technical knowledge of the project range (Domain knowledge).</a:t>
          </a:r>
        </a:p>
      </dsp:txBody>
      <dsp:txXfrm>
        <a:off x="53973" y="2402757"/>
        <a:ext cx="4327132" cy="997703"/>
      </dsp:txXfrm>
    </dsp:sp>
    <dsp:sp modelId="{C90CE8B0-0BCF-4E2C-B0E3-ED6346FD1419}">
      <dsp:nvSpPr>
        <dsp:cNvPr id="0" name=""/>
        <dsp:cNvSpPr/>
      </dsp:nvSpPr>
      <dsp:spPr>
        <a:xfrm>
          <a:off x="0" y="3514914"/>
          <a:ext cx="4435078" cy="1105649"/>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Good programming abilities.</a:t>
          </a:r>
        </a:p>
      </dsp:txBody>
      <dsp:txXfrm>
        <a:off x="53973" y="3568887"/>
        <a:ext cx="4327132" cy="9977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1022A-EA08-451E-A6F2-8405D2CE5FFE}">
      <dsp:nvSpPr>
        <dsp:cNvPr id="0" name=""/>
        <dsp:cNvSpPr/>
      </dsp:nvSpPr>
      <dsp:spPr>
        <a:xfrm>
          <a:off x="0" y="1698"/>
          <a:ext cx="4435078" cy="72386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330B02-B2CA-4814-9BF0-26EE05AB59C0}">
      <dsp:nvSpPr>
        <dsp:cNvPr id="0" name=""/>
        <dsp:cNvSpPr/>
      </dsp:nvSpPr>
      <dsp:spPr>
        <a:xfrm>
          <a:off x="218970" y="164569"/>
          <a:ext cx="398128" cy="398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774B41-F419-47AD-9327-0DD191BB3555}">
      <dsp:nvSpPr>
        <dsp:cNvPr id="0" name=""/>
        <dsp:cNvSpPr/>
      </dsp:nvSpPr>
      <dsp:spPr>
        <a:xfrm>
          <a:off x="836069" y="1698"/>
          <a:ext cx="3599008" cy="723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10" tIns="76610" rIns="76610" bIns="76610" numCol="1" spcCol="1270" anchor="ctr" anchorCtr="0">
          <a:noAutofit/>
        </a:bodyPr>
        <a:lstStyle/>
        <a:p>
          <a:pPr marL="0" lvl="0" indent="0" algn="l" defTabSz="622300">
            <a:lnSpc>
              <a:spcPct val="90000"/>
            </a:lnSpc>
            <a:spcBef>
              <a:spcPct val="0"/>
            </a:spcBef>
            <a:spcAft>
              <a:spcPct val="35000"/>
            </a:spcAft>
            <a:buNone/>
          </a:pPr>
          <a:r>
            <a:rPr lang="en-US" sz="1400" kern="1200"/>
            <a:t>Good communication skills. These skills comprise of oral, written, and interpersonal skills.</a:t>
          </a:r>
        </a:p>
      </dsp:txBody>
      <dsp:txXfrm>
        <a:off x="836069" y="1698"/>
        <a:ext cx="3599008" cy="723869"/>
      </dsp:txXfrm>
    </dsp:sp>
    <dsp:sp modelId="{F8B54D68-1EAF-4139-B6D2-AF8BFFC306DE}">
      <dsp:nvSpPr>
        <dsp:cNvPr id="0" name=""/>
        <dsp:cNvSpPr/>
      </dsp:nvSpPr>
      <dsp:spPr>
        <a:xfrm>
          <a:off x="0" y="906535"/>
          <a:ext cx="4435078" cy="72386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65AC74-FCC6-4937-99B1-FB77E702BC22}">
      <dsp:nvSpPr>
        <dsp:cNvPr id="0" name=""/>
        <dsp:cNvSpPr/>
      </dsp:nvSpPr>
      <dsp:spPr>
        <a:xfrm>
          <a:off x="218970" y="1069405"/>
          <a:ext cx="398128" cy="398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F9D1DD-93CD-491A-8ED7-AE9E25A3F757}">
      <dsp:nvSpPr>
        <dsp:cNvPr id="0" name=""/>
        <dsp:cNvSpPr/>
      </dsp:nvSpPr>
      <dsp:spPr>
        <a:xfrm>
          <a:off x="836069" y="906535"/>
          <a:ext cx="3599008" cy="723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10" tIns="76610" rIns="76610" bIns="76610" numCol="1" spcCol="1270" anchor="ctr" anchorCtr="0">
          <a:noAutofit/>
        </a:bodyPr>
        <a:lstStyle/>
        <a:p>
          <a:pPr marL="0" lvl="0" indent="0" algn="l" defTabSz="622300">
            <a:lnSpc>
              <a:spcPct val="90000"/>
            </a:lnSpc>
            <a:spcBef>
              <a:spcPct val="0"/>
            </a:spcBef>
            <a:spcAft>
              <a:spcPct val="35000"/>
            </a:spcAft>
            <a:buNone/>
          </a:pPr>
          <a:r>
            <a:rPr lang="en-US" sz="1400" kern="1200"/>
            <a:t>High motivation.</a:t>
          </a:r>
        </a:p>
      </dsp:txBody>
      <dsp:txXfrm>
        <a:off x="836069" y="906535"/>
        <a:ext cx="3599008" cy="723869"/>
      </dsp:txXfrm>
    </dsp:sp>
    <dsp:sp modelId="{F8A12020-E992-4DE6-BDBB-35CDD57B4C46}">
      <dsp:nvSpPr>
        <dsp:cNvPr id="0" name=""/>
        <dsp:cNvSpPr/>
      </dsp:nvSpPr>
      <dsp:spPr>
        <a:xfrm>
          <a:off x="0" y="1811372"/>
          <a:ext cx="4435078" cy="72386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28D14-879C-480D-81B7-3934A6C9AE92}">
      <dsp:nvSpPr>
        <dsp:cNvPr id="0" name=""/>
        <dsp:cNvSpPr/>
      </dsp:nvSpPr>
      <dsp:spPr>
        <a:xfrm>
          <a:off x="218970" y="1974242"/>
          <a:ext cx="398128" cy="398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9DD428-29C4-49B9-8ED9-01721EF16E91}">
      <dsp:nvSpPr>
        <dsp:cNvPr id="0" name=""/>
        <dsp:cNvSpPr/>
      </dsp:nvSpPr>
      <dsp:spPr>
        <a:xfrm>
          <a:off x="836069" y="1811372"/>
          <a:ext cx="3599008" cy="723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10" tIns="76610" rIns="76610" bIns="76610" numCol="1" spcCol="1270" anchor="ctr" anchorCtr="0">
          <a:noAutofit/>
        </a:bodyPr>
        <a:lstStyle/>
        <a:p>
          <a:pPr marL="0" lvl="0" indent="0" algn="l" defTabSz="622300">
            <a:lnSpc>
              <a:spcPct val="90000"/>
            </a:lnSpc>
            <a:spcBef>
              <a:spcPct val="0"/>
            </a:spcBef>
            <a:spcAft>
              <a:spcPct val="35000"/>
            </a:spcAft>
            <a:buNone/>
          </a:pPr>
          <a:r>
            <a:rPr lang="en-US" sz="1400" kern="1200"/>
            <a:t>Sound knowledge of fundamentals of computer science.</a:t>
          </a:r>
        </a:p>
      </dsp:txBody>
      <dsp:txXfrm>
        <a:off x="836069" y="1811372"/>
        <a:ext cx="3599008" cy="723869"/>
      </dsp:txXfrm>
    </dsp:sp>
    <dsp:sp modelId="{7E6ADFDE-1CFB-43D4-A204-D090E36F2575}">
      <dsp:nvSpPr>
        <dsp:cNvPr id="0" name=""/>
        <dsp:cNvSpPr/>
      </dsp:nvSpPr>
      <dsp:spPr>
        <a:xfrm>
          <a:off x="0" y="2716208"/>
          <a:ext cx="4435078" cy="72386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D3CA09-2AC9-4D4B-BAD6-3F871D94F795}">
      <dsp:nvSpPr>
        <dsp:cNvPr id="0" name=""/>
        <dsp:cNvSpPr/>
      </dsp:nvSpPr>
      <dsp:spPr>
        <a:xfrm>
          <a:off x="218970" y="2879079"/>
          <a:ext cx="398128" cy="3981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97CB7F-124A-4985-81E6-E5CEFA7A09A2}">
      <dsp:nvSpPr>
        <dsp:cNvPr id="0" name=""/>
        <dsp:cNvSpPr/>
      </dsp:nvSpPr>
      <dsp:spPr>
        <a:xfrm>
          <a:off x="836069" y="2716208"/>
          <a:ext cx="3599008" cy="723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10" tIns="76610" rIns="76610" bIns="76610" numCol="1" spcCol="1270" anchor="ctr" anchorCtr="0">
          <a:noAutofit/>
        </a:bodyPr>
        <a:lstStyle/>
        <a:p>
          <a:pPr marL="0" lvl="0" indent="0" algn="l" defTabSz="622300">
            <a:lnSpc>
              <a:spcPct val="90000"/>
            </a:lnSpc>
            <a:spcBef>
              <a:spcPct val="0"/>
            </a:spcBef>
            <a:spcAft>
              <a:spcPct val="35000"/>
            </a:spcAft>
            <a:buNone/>
          </a:pPr>
          <a:r>
            <a:rPr lang="en-US" sz="1400" kern="1200"/>
            <a:t>Intelligence.</a:t>
          </a:r>
        </a:p>
      </dsp:txBody>
      <dsp:txXfrm>
        <a:off x="836069" y="2716208"/>
        <a:ext cx="3599008" cy="723869"/>
      </dsp:txXfrm>
    </dsp:sp>
    <dsp:sp modelId="{7ED2E970-C88C-4C6A-962E-5D1DD611889A}">
      <dsp:nvSpPr>
        <dsp:cNvPr id="0" name=""/>
        <dsp:cNvSpPr/>
      </dsp:nvSpPr>
      <dsp:spPr>
        <a:xfrm>
          <a:off x="0" y="3621045"/>
          <a:ext cx="4435078" cy="72386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91A03E-AC33-48DE-B0B8-D57793CC2BCA}">
      <dsp:nvSpPr>
        <dsp:cNvPr id="0" name=""/>
        <dsp:cNvSpPr/>
      </dsp:nvSpPr>
      <dsp:spPr>
        <a:xfrm>
          <a:off x="218970" y="3783915"/>
          <a:ext cx="398128" cy="3981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B17E6A-7AA3-4460-8F37-C507FB671A1F}">
      <dsp:nvSpPr>
        <dsp:cNvPr id="0" name=""/>
        <dsp:cNvSpPr/>
      </dsp:nvSpPr>
      <dsp:spPr>
        <a:xfrm>
          <a:off x="836069" y="3621045"/>
          <a:ext cx="3599008" cy="723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10" tIns="76610" rIns="76610" bIns="76610" numCol="1" spcCol="1270" anchor="ctr" anchorCtr="0">
          <a:noAutofit/>
        </a:bodyPr>
        <a:lstStyle/>
        <a:p>
          <a:pPr marL="0" lvl="0" indent="0" algn="l" defTabSz="622300">
            <a:lnSpc>
              <a:spcPct val="90000"/>
            </a:lnSpc>
            <a:spcBef>
              <a:spcPct val="0"/>
            </a:spcBef>
            <a:spcAft>
              <a:spcPct val="35000"/>
            </a:spcAft>
            <a:buNone/>
          </a:pPr>
          <a:r>
            <a:rPr lang="en-US" sz="1400" kern="1200"/>
            <a:t>Ability to work in a team</a:t>
          </a:r>
        </a:p>
      </dsp:txBody>
      <dsp:txXfrm>
        <a:off x="836069" y="3621045"/>
        <a:ext cx="3599008" cy="723869"/>
      </dsp:txXfrm>
    </dsp:sp>
    <dsp:sp modelId="{51ABC7C2-EFB4-4B0D-BDEC-60EC98F05D66}">
      <dsp:nvSpPr>
        <dsp:cNvPr id="0" name=""/>
        <dsp:cNvSpPr/>
      </dsp:nvSpPr>
      <dsp:spPr>
        <a:xfrm>
          <a:off x="0" y="4525881"/>
          <a:ext cx="4435078" cy="72386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55855A-4A99-4E26-9833-94ADC4051EF4}">
      <dsp:nvSpPr>
        <dsp:cNvPr id="0" name=""/>
        <dsp:cNvSpPr/>
      </dsp:nvSpPr>
      <dsp:spPr>
        <a:xfrm>
          <a:off x="218970" y="4688752"/>
          <a:ext cx="398128" cy="3981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094C77-9734-4E8F-A097-9BD6A6BBDE29}">
      <dsp:nvSpPr>
        <dsp:cNvPr id="0" name=""/>
        <dsp:cNvSpPr/>
      </dsp:nvSpPr>
      <dsp:spPr>
        <a:xfrm>
          <a:off x="836069" y="4525881"/>
          <a:ext cx="3599008" cy="723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10" tIns="76610" rIns="76610" bIns="76610" numCol="1" spcCol="1270" anchor="ctr" anchorCtr="0">
          <a:noAutofit/>
        </a:bodyPr>
        <a:lstStyle/>
        <a:p>
          <a:pPr marL="0" lvl="0" indent="0" algn="l" defTabSz="622300">
            <a:lnSpc>
              <a:spcPct val="90000"/>
            </a:lnSpc>
            <a:spcBef>
              <a:spcPct val="0"/>
            </a:spcBef>
            <a:spcAft>
              <a:spcPct val="35000"/>
            </a:spcAft>
            <a:buNone/>
          </a:pPr>
          <a:r>
            <a:rPr lang="en-US" sz="1400" kern="1200"/>
            <a:t>Discipline, etc.</a:t>
          </a:r>
        </a:p>
      </dsp:txBody>
      <dsp:txXfrm>
        <a:off x="836069" y="4525881"/>
        <a:ext cx="3599008" cy="72386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5/30/2020</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B6F15528-21DE-4FAA-801E-634DDDAF4B2B}"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6756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6472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451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7876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5953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915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1982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1583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8098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9087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1D8BD707-D9CF-40AE-B4C6-C98DA3205C09}" type="datetimeFigureOut">
              <a:rPr lang="en-US" smtClean="0"/>
              <a:pPr/>
              <a:t>5/30/2020</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2197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5/30/2020</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149165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674FDA3-EACF-4365-A795-48C1D0697768}"/>
              </a:ext>
            </a:extLst>
          </p:cNvPr>
          <p:cNvSpPr>
            <a:spLocks noGrp="1"/>
          </p:cNvSpPr>
          <p:nvPr>
            <p:ph type="ctrTitle"/>
          </p:nvPr>
        </p:nvSpPr>
        <p:spPr>
          <a:xfrm>
            <a:off x="1473740" y="802298"/>
            <a:ext cx="6817399" cy="3822329"/>
          </a:xfrm>
        </p:spPr>
        <p:txBody>
          <a:bodyPr>
            <a:normAutofit/>
          </a:bodyPr>
          <a:lstStyle/>
          <a:p>
            <a:r>
              <a:rPr lang="en-US"/>
              <a:t>SOFTWARE PARADIGMS</a:t>
            </a:r>
            <a:br>
              <a:rPr lang="en-US"/>
            </a:br>
            <a:endParaRPr lang="en-US"/>
          </a:p>
        </p:txBody>
      </p:sp>
      <p:sp>
        <p:nvSpPr>
          <p:cNvPr id="3" name="Subtitle 2">
            <a:extLst>
              <a:ext uri="{FF2B5EF4-FFF2-40B4-BE49-F238E27FC236}">
                <a16:creationId xmlns:a16="http://schemas.microsoft.com/office/drawing/2014/main" id="{9D05116C-17FB-4AD7-9D2C-398BEF6F4BBC}"/>
              </a:ext>
            </a:extLst>
          </p:cNvPr>
          <p:cNvSpPr>
            <a:spLocks noGrp="1"/>
          </p:cNvSpPr>
          <p:nvPr>
            <p:ph type="subTitle" idx="1"/>
          </p:nvPr>
        </p:nvSpPr>
        <p:spPr>
          <a:xfrm>
            <a:off x="1473741" y="4941662"/>
            <a:ext cx="6817398" cy="977621"/>
          </a:xfrm>
        </p:spPr>
        <p:txBody>
          <a:bodyPr>
            <a:normAutofit/>
          </a:bodyPr>
          <a:lstStyle/>
          <a:p>
            <a:r>
              <a:rPr lang="en-US"/>
              <a:t> </a:t>
            </a:r>
          </a:p>
        </p:txBody>
      </p:sp>
      <p:cxnSp>
        <p:nvCxnSpPr>
          <p:cNvPr id="12" name="Straight Connector 11">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32546" y="4735528"/>
            <a:ext cx="6482257"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4" name="Picture 13">
            <a:extLst>
              <a:ext uri="{FF2B5EF4-FFF2-40B4-BE49-F238E27FC236}">
                <a16:creationId xmlns:a16="http://schemas.microsoft.com/office/drawing/2014/main" id="{2F948680-1810-4961-805C-D0C28E7E93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sp>
        <p:nvSpPr>
          <p:cNvPr id="4" name="Rectangle 3">
            <a:extLst>
              <a:ext uri="{FF2B5EF4-FFF2-40B4-BE49-F238E27FC236}">
                <a16:creationId xmlns:a16="http://schemas.microsoft.com/office/drawing/2014/main" id="{72038ABD-F718-43EB-9211-8C6B31F2CC15}"/>
              </a:ext>
            </a:extLst>
          </p:cNvPr>
          <p:cNvSpPr/>
          <p:nvPr/>
        </p:nvSpPr>
        <p:spPr>
          <a:xfrm>
            <a:off x="1299720" y="5103759"/>
            <a:ext cx="6091679" cy="646331"/>
          </a:xfrm>
          <a:prstGeom prst="rect">
            <a:avLst/>
          </a:prstGeom>
        </p:spPr>
        <p:txBody>
          <a:bodyPr wrap="square">
            <a:spAutoFit/>
          </a:bodyPr>
          <a:lstStyle/>
          <a:p>
            <a:r>
              <a:rPr lang="en-US" dirty="0"/>
              <a:t>                                                              MEMOONA SAMI</a:t>
            </a:r>
          </a:p>
          <a:p>
            <a:endParaRPr lang="en-US" dirty="0"/>
          </a:p>
        </p:txBody>
      </p:sp>
      <p:sp>
        <p:nvSpPr>
          <p:cNvPr id="9" name="Rectangle 8">
            <a:extLst>
              <a:ext uri="{FF2B5EF4-FFF2-40B4-BE49-F238E27FC236}">
                <a16:creationId xmlns:a16="http://schemas.microsoft.com/office/drawing/2014/main" id="{5812C06C-E189-46BF-B6A6-C944975ECCD9}"/>
              </a:ext>
            </a:extLst>
          </p:cNvPr>
          <p:cNvSpPr/>
          <p:nvPr/>
        </p:nvSpPr>
        <p:spPr>
          <a:xfrm>
            <a:off x="4800372" y="6174029"/>
            <a:ext cx="4343400" cy="646331"/>
          </a:xfrm>
          <a:prstGeom prst="rect">
            <a:avLst/>
          </a:prstGeom>
        </p:spPr>
        <p:txBody>
          <a:bodyPr wrap="square">
            <a:spAutoFit/>
          </a:bodyPr>
          <a:lstStyle/>
          <a:p>
            <a:r>
              <a:rPr lang="en-US" sz="1200" dirty="0">
                <a:latin typeface="Adobe Devanagari" panose="02040503050201020203" pitchFamily="18" charset="0"/>
                <a:cs typeface="Adobe Devanagari" panose="02040503050201020203" pitchFamily="18" charset="0"/>
              </a:rPr>
              <a:t>Disclaimer: The contents in this presentation have been taken from multiple sources available at the internet including books, motes, reports, websites and presentations.</a:t>
            </a:r>
            <a:endParaRPr lang="en-US" sz="1200" b="0" i="0" dirty="0">
              <a:effectLst/>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451437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B8E6FB-688C-48B0-8409-EEC3AD7F36B5}"/>
              </a:ext>
            </a:extLst>
          </p:cNvPr>
          <p:cNvSpPr>
            <a:spLocks noGrp="1"/>
          </p:cNvSpPr>
          <p:nvPr>
            <p:ph type="title"/>
          </p:nvPr>
        </p:nvSpPr>
        <p:spPr>
          <a:xfrm>
            <a:off x="1088684" y="804519"/>
            <a:ext cx="7202456" cy="1049235"/>
          </a:xfrm>
        </p:spPr>
        <p:txBody>
          <a:bodyPr>
            <a:normAutofit/>
          </a:bodyPr>
          <a:lstStyle/>
          <a:p>
            <a:r>
              <a:rPr lang="en-US" dirty="0"/>
              <a:t>Need of Software Engineering</a:t>
            </a:r>
            <a:br>
              <a:rPr lang="en-US" dirty="0"/>
            </a:br>
            <a:endParaRPr lang="en-US" dirty="0"/>
          </a:p>
        </p:txBody>
      </p:sp>
      <p:cxnSp>
        <p:nvCxnSpPr>
          <p:cNvPr id="12" name="Straight Connector 1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853754"/>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6AC05D3C-56ED-4D92-9DE2-34738DAC4AA5}"/>
              </a:ext>
            </a:extLst>
          </p:cNvPr>
          <p:cNvGraphicFramePr>
            <a:graphicFrameLocks noGrp="1"/>
          </p:cNvGraphicFramePr>
          <p:nvPr>
            <p:ph idx="1"/>
            <p:extLst>
              <p:ext uri="{D42A27DB-BD31-4B8C-83A1-F6EECF244321}">
                <p14:modId xmlns:p14="http://schemas.microsoft.com/office/powerpoint/2010/main" val="4080072357"/>
              </p:ext>
            </p:extLst>
          </p:nvPr>
        </p:nvGraphicFramePr>
        <p:xfrm>
          <a:off x="1088231" y="2331497"/>
          <a:ext cx="7203281"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3096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E6FB-688C-48B0-8409-EEC3AD7F36B5}"/>
              </a:ext>
            </a:extLst>
          </p:cNvPr>
          <p:cNvSpPr>
            <a:spLocks noGrp="1"/>
          </p:cNvSpPr>
          <p:nvPr>
            <p:ph type="title"/>
          </p:nvPr>
        </p:nvSpPr>
        <p:spPr>
          <a:xfrm>
            <a:off x="628650" y="365125"/>
            <a:ext cx="7886700" cy="1325563"/>
          </a:xfrm>
        </p:spPr>
        <p:txBody>
          <a:bodyPr vert="horz" lIns="91440" tIns="45720" rIns="91440" bIns="45720" rtlCol="0" anchor="ctr">
            <a:normAutofit fontScale="90000"/>
          </a:bodyPr>
          <a:lstStyle/>
          <a:p>
            <a:pPr algn="l">
              <a:lnSpc>
                <a:spcPct val="90000"/>
              </a:lnSpc>
            </a:pPr>
            <a:r>
              <a:rPr lang="en-US" sz="4100" kern="1200">
                <a:solidFill>
                  <a:schemeClr val="tx1"/>
                </a:solidFill>
                <a:latin typeface="+mj-lt"/>
                <a:ea typeface="+mj-ea"/>
                <a:cs typeface="+mj-cs"/>
              </a:rPr>
              <a:t>Importance of Software Engineering</a:t>
            </a:r>
            <a:br>
              <a:rPr lang="en-US" sz="4100" kern="1200">
                <a:solidFill>
                  <a:schemeClr val="tx1"/>
                </a:solidFill>
                <a:latin typeface="+mj-lt"/>
                <a:ea typeface="+mj-ea"/>
                <a:cs typeface="+mj-cs"/>
              </a:rPr>
            </a:br>
            <a:endParaRPr lang="en-US" sz="4100" kern="1200">
              <a:solidFill>
                <a:schemeClr val="tx1"/>
              </a:solidFill>
              <a:latin typeface="+mj-lt"/>
              <a:ea typeface="+mj-ea"/>
              <a:cs typeface="+mj-cs"/>
            </a:endParaRPr>
          </a:p>
        </p:txBody>
      </p:sp>
      <p:pic>
        <p:nvPicPr>
          <p:cNvPr id="4" name="Content Placeholder 3" descr="Software Engineering Introduction">
            <a:extLst>
              <a:ext uri="{FF2B5EF4-FFF2-40B4-BE49-F238E27FC236}">
                <a16:creationId xmlns:a16="http://schemas.microsoft.com/office/drawing/2014/main" id="{776D825B-BC83-4FB6-A4A2-FF6FF5F4841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621506" y="1958700"/>
            <a:ext cx="7893844" cy="4085189"/>
          </a:xfrm>
          <a:prstGeom prst="rect">
            <a:avLst/>
          </a:prstGeom>
          <a:noFill/>
        </p:spPr>
      </p:pic>
    </p:spTree>
    <p:extLst>
      <p:ext uri="{BB962C8B-B14F-4D97-AF65-F5344CB8AC3E}">
        <p14:creationId xmlns:p14="http://schemas.microsoft.com/office/powerpoint/2010/main" val="269746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E6FB-688C-48B0-8409-EEC3AD7F36B5}"/>
              </a:ext>
            </a:extLst>
          </p:cNvPr>
          <p:cNvSpPr>
            <a:spLocks noGrp="1"/>
          </p:cNvSpPr>
          <p:nvPr>
            <p:ph type="title"/>
          </p:nvPr>
        </p:nvSpPr>
        <p:spPr>
          <a:xfrm>
            <a:off x="1088684" y="804519"/>
            <a:ext cx="7202456" cy="1049235"/>
          </a:xfrm>
        </p:spPr>
        <p:txBody>
          <a:bodyPr>
            <a:noAutofit/>
          </a:bodyPr>
          <a:lstStyle/>
          <a:p>
            <a:r>
              <a:rPr lang="en-US" sz="2800" b="1" dirty="0"/>
              <a:t>The importance of Software engineering is as follows:</a:t>
            </a:r>
            <a:br>
              <a:rPr lang="en-US" sz="2800" b="1" dirty="0"/>
            </a:br>
            <a:br>
              <a:rPr lang="en-US" sz="2800" dirty="0"/>
            </a:br>
            <a:endParaRPr lang="en-US" sz="2800" dirty="0"/>
          </a:p>
        </p:txBody>
      </p:sp>
      <p:graphicFrame>
        <p:nvGraphicFramePr>
          <p:cNvPr id="17" name="Content Placeholder 2">
            <a:extLst>
              <a:ext uri="{FF2B5EF4-FFF2-40B4-BE49-F238E27FC236}">
                <a16:creationId xmlns:a16="http://schemas.microsoft.com/office/drawing/2014/main" id="{AE8D4342-B64F-4FD6-85D3-2FD4D4D8E8D7}"/>
              </a:ext>
            </a:extLst>
          </p:cNvPr>
          <p:cNvGraphicFramePr>
            <a:graphicFrameLocks noGrp="1"/>
          </p:cNvGraphicFramePr>
          <p:nvPr>
            <p:ph idx="1"/>
            <p:extLst>
              <p:ext uri="{D42A27DB-BD31-4B8C-83A1-F6EECF244321}">
                <p14:modId xmlns:p14="http://schemas.microsoft.com/office/powerpoint/2010/main" val="3307043452"/>
              </p:ext>
            </p:extLst>
          </p:nvPr>
        </p:nvGraphicFramePr>
        <p:xfrm>
          <a:off x="1088231" y="2340435"/>
          <a:ext cx="7203281"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7237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E6FB-688C-48B0-8409-EEC3AD7F36B5}"/>
              </a:ext>
            </a:extLst>
          </p:cNvPr>
          <p:cNvSpPr>
            <a:spLocks noGrp="1"/>
          </p:cNvSpPr>
          <p:nvPr>
            <p:ph type="title"/>
          </p:nvPr>
        </p:nvSpPr>
        <p:spPr>
          <a:xfrm>
            <a:off x="1088684" y="804519"/>
            <a:ext cx="7202456" cy="1049235"/>
          </a:xfrm>
        </p:spPr>
        <p:txBody>
          <a:bodyPr>
            <a:normAutofit/>
          </a:bodyPr>
          <a:lstStyle/>
          <a:p>
            <a:r>
              <a:rPr lang="en-US" dirty="0"/>
              <a:t> </a:t>
            </a:r>
          </a:p>
        </p:txBody>
      </p:sp>
      <p:graphicFrame>
        <p:nvGraphicFramePr>
          <p:cNvPr id="5" name="Content Placeholder 2">
            <a:extLst>
              <a:ext uri="{FF2B5EF4-FFF2-40B4-BE49-F238E27FC236}">
                <a16:creationId xmlns:a16="http://schemas.microsoft.com/office/drawing/2014/main" id="{F481F4FA-2B9D-4ADC-AC74-9FC4EE7159BC}"/>
              </a:ext>
            </a:extLst>
          </p:cNvPr>
          <p:cNvGraphicFramePr>
            <a:graphicFrameLocks noGrp="1"/>
          </p:cNvGraphicFramePr>
          <p:nvPr>
            <p:ph idx="1"/>
            <p:extLst>
              <p:ext uri="{D42A27DB-BD31-4B8C-83A1-F6EECF244321}">
                <p14:modId xmlns:p14="http://schemas.microsoft.com/office/powerpoint/2010/main" val="3783143338"/>
              </p:ext>
            </p:extLst>
          </p:nvPr>
        </p:nvGraphicFramePr>
        <p:xfrm>
          <a:off x="1088231" y="2340435"/>
          <a:ext cx="7203281"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4558A455-DB18-496E-AD68-05B164F61B8E}"/>
              </a:ext>
            </a:extLst>
          </p:cNvPr>
          <p:cNvSpPr txBox="1">
            <a:spLocks/>
          </p:cNvSpPr>
          <p:nvPr/>
        </p:nvSpPr>
        <p:spPr>
          <a:xfrm>
            <a:off x="1241084" y="956919"/>
            <a:ext cx="7202456" cy="1049235"/>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800" b="1"/>
              <a:t>The importance of Software engineering is as follows:</a:t>
            </a:r>
            <a:br>
              <a:rPr lang="en-US" sz="2800" b="1"/>
            </a:br>
            <a:br>
              <a:rPr lang="en-US" sz="2800"/>
            </a:br>
            <a:endParaRPr lang="en-US" sz="2800" dirty="0"/>
          </a:p>
        </p:txBody>
      </p:sp>
    </p:spTree>
    <p:extLst>
      <p:ext uri="{BB962C8B-B14F-4D97-AF65-F5344CB8AC3E}">
        <p14:creationId xmlns:p14="http://schemas.microsoft.com/office/powerpoint/2010/main" val="3789031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42DA-BFAB-47F4-BEAB-F18B04596464}"/>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529A739C-A51C-45D3-B69F-80581AEBA053}"/>
              </a:ext>
            </a:extLst>
          </p:cNvPr>
          <p:cNvSpPr>
            <a:spLocks noGrp="1"/>
          </p:cNvSpPr>
          <p:nvPr>
            <p:ph idx="1"/>
          </p:nvPr>
        </p:nvSpPr>
        <p:spPr/>
        <p:txBody>
          <a:bodyPr>
            <a:normAutofit/>
          </a:bodyPr>
          <a:lstStyle/>
          <a:p>
            <a:pPr marL="0" indent="0">
              <a:buNone/>
            </a:pPr>
            <a:endParaRPr lang="en-US" dirty="0"/>
          </a:p>
        </p:txBody>
      </p:sp>
      <p:graphicFrame>
        <p:nvGraphicFramePr>
          <p:cNvPr id="4" name="Content Placeholder 2">
            <a:extLst>
              <a:ext uri="{FF2B5EF4-FFF2-40B4-BE49-F238E27FC236}">
                <a16:creationId xmlns:a16="http://schemas.microsoft.com/office/drawing/2014/main" id="{3CBEAC26-F62B-429C-8711-30D727963751}"/>
              </a:ext>
            </a:extLst>
          </p:cNvPr>
          <p:cNvGraphicFramePr>
            <a:graphicFrameLocks/>
          </p:cNvGraphicFramePr>
          <p:nvPr>
            <p:extLst>
              <p:ext uri="{D42A27DB-BD31-4B8C-83A1-F6EECF244321}">
                <p14:modId xmlns:p14="http://schemas.microsoft.com/office/powerpoint/2010/main" val="1801113604"/>
              </p:ext>
            </p:extLst>
          </p:nvPr>
        </p:nvGraphicFramePr>
        <p:xfrm>
          <a:off x="1088231" y="2340435"/>
          <a:ext cx="7203281"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F5A22D50-2354-41DD-9DF4-4E0C07C9EDB3}"/>
              </a:ext>
            </a:extLst>
          </p:cNvPr>
          <p:cNvSpPr txBox="1">
            <a:spLocks/>
          </p:cNvSpPr>
          <p:nvPr/>
        </p:nvSpPr>
        <p:spPr>
          <a:xfrm>
            <a:off x="1088684" y="804519"/>
            <a:ext cx="7202456" cy="1049235"/>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800" b="1" dirty="0"/>
              <a:t>The importance of Software engineering is as follows:</a:t>
            </a:r>
            <a:br>
              <a:rPr lang="en-US" sz="2800" b="1" dirty="0"/>
            </a:br>
            <a:br>
              <a:rPr lang="en-US" sz="2800" dirty="0"/>
            </a:br>
            <a:r>
              <a:rPr lang="en-US" sz="2800" dirty="0"/>
              <a:t>                                                            </a:t>
            </a:r>
          </a:p>
        </p:txBody>
      </p:sp>
    </p:spTree>
    <p:extLst>
      <p:ext uri="{BB962C8B-B14F-4D97-AF65-F5344CB8AC3E}">
        <p14:creationId xmlns:p14="http://schemas.microsoft.com/office/powerpoint/2010/main" val="1948213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7FB7E67-4E9A-41D9-B556-8B91F12BEFF5}"/>
              </a:ext>
            </a:extLst>
          </p:cNvPr>
          <p:cNvSpPr>
            <a:spLocks noGrp="1"/>
          </p:cNvSpPr>
          <p:nvPr>
            <p:ph type="title"/>
          </p:nvPr>
        </p:nvSpPr>
        <p:spPr>
          <a:xfrm>
            <a:off x="1088684" y="2303047"/>
            <a:ext cx="2454070" cy="2674198"/>
          </a:xfrm>
        </p:spPr>
        <p:txBody>
          <a:bodyPr anchor="t">
            <a:normAutofit/>
          </a:bodyPr>
          <a:lstStyle/>
          <a:p>
            <a:r>
              <a:rPr lang="en-US" sz="2000"/>
              <a:t>Characteristics of a good software engineer</a:t>
            </a:r>
            <a:br>
              <a:rPr lang="en-US" sz="2000"/>
            </a:br>
            <a:endParaRPr lang="en-US" sz="2000"/>
          </a:p>
        </p:txBody>
      </p:sp>
      <p:cxnSp>
        <p:nvCxnSpPr>
          <p:cNvPr id="9" name="Straight Connector 1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2146542"/>
            <a:ext cx="245407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685" y="3122496"/>
            <a:ext cx="264761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8" name="Picture 1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20" name="Straight Connector 1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32C26A4-2311-4B8B-8F73-9E61EFA51B92}"/>
              </a:ext>
            </a:extLst>
          </p:cNvPr>
          <p:cNvGraphicFramePr>
            <a:graphicFrameLocks noGrp="1"/>
          </p:cNvGraphicFramePr>
          <p:nvPr>
            <p:ph idx="1"/>
            <p:extLst>
              <p:ext uri="{D42A27DB-BD31-4B8C-83A1-F6EECF244321}">
                <p14:modId xmlns:p14="http://schemas.microsoft.com/office/powerpoint/2010/main" val="3841161944"/>
              </p:ext>
            </p:extLst>
          </p:nvPr>
        </p:nvGraphicFramePr>
        <p:xfrm>
          <a:off x="3856434" y="803275"/>
          <a:ext cx="4435078"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1924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C48F1-8790-4B87-872B-1C37CFB18B14}"/>
              </a:ext>
            </a:extLst>
          </p:cNvPr>
          <p:cNvSpPr>
            <a:spLocks noGrp="1"/>
          </p:cNvSpPr>
          <p:nvPr>
            <p:ph type="title"/>
          </p:nvPr>
        </p:nvSpPr>
        <p:spPr>
          <a:xfrm>
            <a:off x="5666994" y="2307409"/>
            <a:ext cx="2368182" cy="3747316"/>
          </a:xfrm>
        </p:spPr>
        <p:txBody>
          <a:bodyPr anchor="t">
            <a:normAutofit/>
          </a:bodyPr>
          <a:lstStyle/>
          <a:p>
            <a:r>
              <a:rPr lang="en-US" dirty="0"/>
              <a:t> </a:t>
            </a:r>
          </a:p>
        </p:txBody>
      </p:sp>
      <p:graphicFrame>
        <p:nvGraphicFramePr>
          <p:cNvPr id="5" name="Content Placeholder 2">
            <a:extLst>
              <a:ext uri="{FF2B5EF4-FFF2-40B4-BE49-F238E27FC236}">
                <a16:creationId xmlns:a16="http://schemas.microsoft.com/office/drawing/2014/main" id="{92BD31E0-E0ED-4792-85D3-3BA3AB058420}"/>
              </a:ext>
            </a:extLst>
          </p:cNvPr>
          <p:cNvGraphicFramePr>
            <a:graphicFrameLocks noGrp="1"/>
          </p:cNvGraphicFramePr>
          <p:nvPr>
            <p:ph idx="1"/>
            <p:extLst>
              <p:ext uri="{D42A27DB-BD31-4B8C-83A1-F6EECF244321}">
                <p14:modId xmlns:p14="http://schemas.microsoft.com/office/powerpoint/2010/main" val="2265245128"/>
              </p:ext>
            </p:extLst>
          </p:nvPr>
        </p:nvGraphicFramePr>
        <p:xfrm>
          <a:off x="852260" y="803275"/>
          <a:ext cx="4435078" cy="525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1450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68F1D-FA57-4E48-A556-42A0D7AAE639}"/>
              </a:ext>
            </a:extLst>
          </p:cNvPr>
          <p:cNvSpPr>
            <a:spLocks noGrp="1"/>
          </p:cNvSpPr>
          <p:nvPr>
            <p:ph type="title"/>
          </p:nvPr>
        </p:nvSpPr>
        <p:spPr/>
        <p:txBody>
          <a:bodyPr/>
          <a:lstStyle/>
          <a:p>
            <a:r>
              <a:rPr lang="en-US" dirty="0">
                <a:latin typeface="Adobe Devanagari" panose="02040503050201020203" pitchFamily="18" charset="0"/>
                <a:cs typeface="Adobe Devanagari" panose="02040503050201020203" pitchFamily="18" charset="0"/>
              </a:rPr>
              <a:t>Disclaimer</a:t>
            </a:r>
            <a:endParaRPr lang="en-US" dirty="0"/>
          </a:p>
        </p:txBody>
      </p:sp>
      <p:sp>
        <p:nvSpPr>
          <p:cNvPr id="3" name="Content Placeholder 2">
            <a:extLst>
              <a:ext uri="{FF2B5EF4-FFF2-40B4-BE49-F238E27FC236}">
                <a16:creationId xmlns:a16="http://schemas.microsoft.com/office/drawing/2014/main" id="{2EC988D7-9757-4A35-916B-7859C9C4C4E2}"/>
              </a:ext>
            </a:extLst>
          </p:cNvPr>
          <p:cNvSpPr>
            <a:spLocks noGrp="1"/>
          </p:cNvSpPr>
          <p:nvPr>
            <p:ph idx="1"/>
          </p:nvPr>
        </p:nvSpPr>
        <p:spPr/>
        <p:txBody>
          <a:bodyPr>
            <a:normAutofit lnSpcReduction="10000"/>
          </a:bodyPr>
          <a:lstStyle/>
          <a:p>
            <a:pPr marL="0" indent="0" algn="just">
              <a:buNone/>
            </a:pPr>
            <a:r>
              <a:rPr lang="en-US" dirty="0">
                <a:latin typeface="Adobe Devanagari" panose="02040503050201020203" pitchFamily="18" charset="0"/>
                <a:cs typeface="Adobe Devanagari" panose="02040503050201020203" pitchFamily="18" charset="0"/>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p>
          <a:p>
            <a:pPr marL="0" indent="0" algn="just">
              <a:buNone/>
            </a:pPr>
            <a:endParaRPr lang="en-US" dirty="0">
              <a:latin typeface="Adobe Devanagari" panose="02040503050201020203" pitchFamily="18" charset="0"/>
              <a:cs typeface="Adobe Devanagari" panose="02040503050201020203" pitchFamily="18" charset="0"/>
            </a:endParaRPr>
          </a:p>
          <a:p>
            <a:pPr marL="0" indent="0" algn="just">
              <a:buNone/>
            </a:pPr>
            <a:endParaRPr lang="en-US" dirty="0"/>
          </a:p>
        </p:txBody>
      </p:sp>
    </p:spTree>
    <p:extLst>
      <p:ext uri="{BB962C8B-B14F-4D97-AF65-F5344CB8AC3E}">
        <p14:creationId xmlns:p14="http://schemas.microsoft.com/office/powerpoint/2010/main" val="3452901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B8E6FB-688C-48B0-8409-EEC3AD7F36B5}"/>
              </a:ext>
            </a:extLst>
          </p:cNvPr>
          <p:cNvSpPr>
            <a:spLocks noGrp="1"/>
          </p:cNvSpPr>
          <p:nvPr>
            <p:ph type="title"/>
          </p:nvPr>
        </p:nvSpPr>
        <p:spPr>
          <a:xfrm>
            <a:off x="637262" y="1240076"/>
            <a:ext cx="2045860" cy="4584527"/>
          </a:xfrm>
        </p:spPr>
        <p:txBody>
          <a:bodyPr>
            <a:normAutofit/>
          </a:bodyPr>
          <a:lstStyle/>
          <a:p>
            <a:r>
              <a:rPr lang="en-US" sz="2700">
                <a:solidFill>
                  <a:srgbClr val="FFFFFF"/>
                </a:solidFill>
              </a:rPr>
              <a:t>Software Paradigms</a:t>
            </a:r>
            <a:br>
              <a:rPr lang="en-US" sz="2700">
                <a:solidFill>
                  <a:srgbClr val="FFFFFF"/>
                </a:solidFill>
              </a:rPr>
            </a:br>
            <a:endParaRPr lang="en-US" sz="2700">
              <a:solidFill>
                <a:srgbClr val="FFFFFF"/>
              </a:solidFill>
            </a:endParaRPr>
          </a:p>
        </p:txBody>
      </p:sp>
      <p:sp>
        <p:nvSpPr>
          <p:cNvPr id="3" name="Content Placeholder 2">
            <a:extLst>
              <a:ext uri="{FF2B5EF4-FFF2-40B4-BE49-F238E27FC236}">
                <a16:creationId xmlns:a16="http://schemas.microsoft.com/office/drawing/2014/main" id="{7B66D4BF-1FDC-4C16-8BC6-7742333A176F}"/>
              </a:ext>
            </a:extLst>
          </p:cNvPr>
          <p:cNvSpPr>
            <a:spLocks noGrp="1"/>
          </p:cNvSpPr>
          <p:nvPr>
            <p:ph idx="1"/>
          </p:nvPr>
        </p:nvSpPr>
        <p:spPr>
          <a:xfrm>
            <a:off x="3529195" y="1240077"/>
            <a:ext cx="4526120" cy="4916465"/>
          </a:xfrm>
        </p:spPr>
        <p:txBody>
          <a:bodyPr anchor="t">
            <a:normAutofit/>
          </a:bodyPr>
          <a:lstStyle/>
          <a:p>
            <a:r>
              <a:rPr lang="en-US" dirty="0">
                <a:latin typeface="Century Gothic" panose="020B0502020202020204" pitchFamily="34" charset="0"/>
              </a:rPr>
              <a:t>Software paradigms refer to the methods and steps, which are taken while designing the software. There are many methods proposed and are in work today, but we need to see where in the software engineering these paradigms stand. These can be combined into various categories, though each of them is contained in one another:</a:t>
            </a:r>
            <a:endParaRPr lang="en-US">
              <a:latin typeface="Century Gothic" panose="020B0502020202020204" pitchFamily="34" charset="0"/>
            </a:endParaRPr>
          </a:p>
          <a:p>
            <a:endParaRPr lang="en-US">
              <a:latin typeface="Century Gothic" panose="020B0502020202020204" pitchFamily="34" charset="0"/>
            </a:endParaRPr>
          </a:p>
        </p:txBody>
      </p:sp>
    </p:spTree>
    <p:extLst>
      <p:ext uri="{BB962C8B-B14F-4D97-AF65-F5344CB8AC3E}">
        <p14:creationId xmlns:p14="http://schemas.microsoft.com/office/powerpoint/2010/main" val="3534574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E6FB-688C-48B0-8409-EEC3AD7F36B5}"/>
              </a:ext>
            </a:extLst>
          </p:cNvPr>
          <p:cNvSpPr>
            <a:spLocks noGrp="1"/>
          </p:cNvSpPr>
          <p:nvPr>
            <p:ph type="title"/>
          </p:nvPr>
        </p:nvSpPr>
        <p:spPr>
          <a:xfrm>
            <a:off x="5429260" y="525982"/>
            <a:ext cx="3212237" cy="1200361"/>
          </a:xfrm>
        </p:spPr>
        <p:txBody>
          <a:bodyPr anchor="b">
            <a:normAutofit/>
          </a:bodyPr>
          <a:lstStyle/>
          <a:p>
            <a:r>
              <a:rPr lang="en-US" sz="3100" dirty="0"/>
              <a:t>  </a:t>
            </a:r>
          </a:p>
        </p:txBody>
      </p:sp>
      <p:sp>
        <p:nvSpPr>
          <p:cNvPr id="3" name="Content Placeholder 2">
            <a:extLst>
              <a:ext uri="{FF2B5EF4-FFF2-40B4-BE49-F238E27FC236}">
                <a16:creationId xmlns:a16="http://schemas.microsoft.com/office/drawing/2014/main" id="{7B66D4BF-1FDC-4C16-8BC6-7742333A176F}"/>
              </a:ext>
            </a:extLst>
          </p:cNvPr>
          <p:cNvSpPr>
            <a:spLocks noGrp="1"/>
          </p:cNvSpPr>
          <p:nvPr>
            <p:ph idx="1"/>
          </p:nvPr>
        </p:nvSpPr>
        <p:spPr>
          <a:xfrm>
            <a:off x="5429259" y="2031101"/>
            <a:ext cx="3212238" cy="3511943"/>
          </a:xfrm>
        </p:spPr>
        <p:txBody>
          <a:bodyPr anchor="ctr">
            <a:normAutofit/>
          </a:bodyPr>
          <a:lstStyle/>
          <a:p>
            <a:pPr marL="0" indent="0">
              <a:buNone/>
            </a:pPr>
            <a:r>
              <a:rPr lang="en-US" sz="1600"/>
              <a:t> </a:t>
            </a:r>
          </a:p>
        </p:txBody>
      </p:sp>
      <p:pic>
        <p:nvPicPr>
          <p:cNvPr id="5" name="Picture 4" descr="A picture containing electronics, device&#10;&#10;Description automatically generated">
            <a:extLst>
              <a:ext uri="{FF2B5EF4-FFF2-40B4-BE49-F238E27FC236}">
                <a16:creationId xmlns:a16="http://schemas.microsoft.com/office/drawing/2014/main" id="{27FC2578-0E64-4F9C-9E0A-D8AB7B47B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183" y="1237729"/>
            <a:ext cx="4221013" cy="4149671"/>
          </a:xfrm>
          <a:prstGeom prst="rect">
            <a:avLst/>
          </a:prstGeom>
        </p:spPr>
      </p:pic>
      <p:sp>
        <p:nvSpPr>
          <p:cNvPr id="7" name="Rectangle 6">
            <a:extLst>
              <a:ext uri="{FF2B5EF4-FFF2-40B4-BE49-F238E27FC236}">
                <a16:creationId xmlns:a16="http://schemas.microsoft.com/office/drawing/2014/main" id="{61322925-2964-41B6-B892-4AEE7ED24087}"/>
              </a:ext>
            </a:extLst>
          </p:cNvPr>
          <p:cNvSpPr/>
          <p:nvPr/>
        </p:nvSpPr>
        <p:spPr>
          <a:xfrm>
            <a:off x="5504526" y="868397"/>
            <a:ext cx="2046522" cy="369332"/>
          </a:xfrm>
          <a:prstGeom prst="rect">
            <a:avLst/>
          </a:prstGeom>
        </p:spPr>
        <p:txBody>
          <a:bodyPr wrap="none">
            <a:spAutoFit/>
          </a:bodyPr>
          <a:lstStyle/>
          <a:p>
            <a:r>
              <a:rPr lang="en-US" dirty="0"/>
              <a:t>Software Paradigms</a:t>
            </a:r>
          </a:p>
        </p:txBody>
      </p:sp>
    </p:spTree>
    <p:extLst>
      <p:ext uri="{BB962C8B-B14F-4D97-AF65-F5344CB8AC3E}">
        <p14:creationId xmlns:p14="http://schemas.microsoft.com/office/powerpoint/2010/main" val="3132320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B8E6FB-688C-48B0-8409-EEC3AD7F36B5}"/>
              </a:ext>
            </a:extLst>
          </p:cNvPr>
          <p:cNvSpPr>
            <a:spLocks noGrp="1"/>
          </p:cNvSpPr>
          <p:nvPr>
            <p:ph type="title"/>
          </p:nvPr>
        </p:nvSpPr>
        <p:spPr>
          <a:xfrm>
            <a:off x="633357" y="1600199"/>
            <a:ext cx="2654449" cy="4297680"/>
          </a:xfrm>
        </p:spPr>
        <p:txBody>
          <a:bodyPr anchor="ctr">
            <a:normAutofit/>
          </a:bodyPr>
          <a:lstStyle/>
          <a:p>
            <a:r>
              <a:rPr lang="en-US" dirty="0"/>
              <a:t>Software Paradigms</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66D4BF-1FDC-4C16-8BC6-7742333A176F}"/>
              </a:ext>
            </a:extLst>
          </p:cNvPr>
          <p:cNvSpPr>
            <a:spLocks noGrp="1"/>
          </p:cNvSpPr>
          <p:nvPr>
            <p:ph idx="1"/>
          </p:nvPr>
        </p:nvSpPr>
        <p:spPr>
          <a:xfrm>
            <a:off x="3693638" y="1600199"/>
            <a:ext cx="4597502" cy="4297680"/>
          </a:xfrm>
        </p:spPr>
        <p:txBody>
          <a:bodyPr anchor="ctr">
            <a:normAutofit/>
          </a:bodyPr>
          <a:lstStyle/>
          <a:p>
            <a:r>
              <a:rPr lang="en-US" dirty="0">
                <a:latin typeface="Century Gothic" panose="020B0502020202020204" pitchFamily="34" charset="0"/>
              </a:rPr>
              <a:t>Programming paradigm is a subset of Software design paradigm which is further a subset of Software development paradigm.</a:t>
            </a:r>
          </a:p>
        </p:txBody>
      </p:sp>
    </p:spTree>
    <p:extLst>
      <p:ext uri="{BB962C8B-B14F-4D97-AF65-F5344CB8AC3E}">
        <p14:creationId xmlns:p14="http://schemas.microsoft.com/office/powerpoint/2010/main" val="2819467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B8E6FB-688C-48B0-8409-EEC3AD7F36B5}"/>
              </a:ext>
            </a:extLst>
          </p:cNvPr>
          <p:cNvSpPr>
            <a:spLocks noGrp="1"/>
          </p:cNvSpPr>
          <p:nvPr>
            <p:ph type="title"/>
          </p:nvPr>
        </p:nvSpPr>
        <p:spPr>
          <a:xfrm>
            <a:off x="633357" y="1600199"/>
            <a:ext cx="2654449" cy="4297680"/>
          </a:xfrm>
        </p:spPr>
        <p:txBody>
          <a:bodyPr anchor="ctr">
            <a:normAutofit/>
          </a:bodyPr>
          <a:lstStyle/>
          <a:p>
            <a:r>
              <a:rPr lang="en-US" sz="2700"/>
              <a:t>Software Development Paradigm</a:t>
            </a:r>
            <a:br>
              <a:rPr lang="en-US" sz="2700"/>
            </a:br>
            <a:endParaRPr lang="en-US" sz="270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66D4BF-1FDC-4C16-8BC6-7742333A176F}"/>
              </a:ext>
            </a:extLst>
          </p:cNvPr>
          <p:cNvSpPr>
            <a:spLocks noGrp="1"/>
          </p:cNvSpPr>
          <p:nvPr>
            <p:ph idx="1"/>
          </p:nvPr>
        </p:nvSpPr>
        <p:spPr>
          <a:xfrm>
            <a:off x="3693638" y="1600199"/>
            <a:ext cx="4597502" cy="4297680"/>
          </a:xfrm>
        </p:spPr>
        <p:txBody>
          <a:bodyPr anchor="ctr">
            <a:normAutofit/>
          </a:bodyPr>
          <a:lstStyle/>
          <a:p>
            <a:pPr marL="0" indent="0">
              <a:lnSpc>
                <a:spcPct val="110000"/>
              </a:lnSpc>
              <a:buNone/>
            </a:pPr>
            <a:r>
              <a:rPr lang="en-US" sz="1700">
                <a:latin typeface="Century Gothic" panose="020B0502020202020204" pitchFamily="34" charset="0"/>
              </a:rPr>
              <a:t>Software Development Paradigm</a:t>
            </a:r>
          </a:p>
          <a:p>
            <a:pPr>
              <a:lnSpc>
                <a:spcPct val="110000"/>
              </a:lnSpc>
            </a:pPr>
            <a:r>
              <a:rPr lang="en-US" sz="1700">
                <a:latin typeface="Century Gothic" panose="020B0502020202020204" pitchFamily="34" charset="0"/>
              </a:rPr>
              <a:t>This Paradigm is known as software engineering paradigms where all the engineering concepts pertaining to the development of software are applied. It includes various researches and requirement gathering which helps the software product to build. It consists of –</a:t>
            </a:r>
          </a:p>
          <a:p>
            <a:pPr>
              <a:lnSpc>
                <a:spcPct val="110000"/>
              </a:lnSpc>
            </a:pPr>
            <a:r>
              <a:rPr lang="en-US" sz="1700">
                <a:latin typeface="Century Gothic" panose="020B0502020202020204" pitchFamily="34" charset="0"/>
              </a:rPr>
              <a:t>Requirement gathering</a:t>
            </a:r>
          </a:p>
          <a:p>
            <a:pPr>
              <a:lnSpc>
                <a:spcPct val="110000"/>
              </a:lnSpc>
            </a:pPr>
            <a:r>
              <a:rPr lang="en-US" sz="1700">
                <a:latin typeface="Century Gothic" panose="020B0502020202020204" pitchFamily="34" charset="0"/>
              </a:rPr>
              <a:t>Software design</a:t>
            </a:r>
          </a:p>
          <a:p>
            <a:pPr>
              <a:lnSpc>
                <a:spcPct val="110000"/>
              </a:lnSpc>
            </a:pPr>
            <a:r>
              <a:rPr lang="en-US" sz="1700">
                <a:latin typeface="Century Gothic" panose="020B0502020202020204" pitchFamily="34" charset="0"/>
              </a:rPr>
              <a:t>Programming</a:t>
            </a:r>
          </a:p>
          <a:p>
            <a:pPr>
              <a:lnSpc>
                <a:spcPct val="110000"/>
              </a:lnSpc>
            </a:pPr>
            <a:endParaRPr lang="en-US" sz="1700">
              <a:latin typeface="Century Gothic" panose="020B0502020202020204" pitchFamily="34" charset="0"/>
            </a:endParaRPr>
          </a:p>
        </p:txBody>
      </p:sp>
    </p:spTree>
    <p:extLst>
      <p:ext uri="{BB962C8B-B14F-4D97-AF65-F5344CB8AC3E}">
        <p14:creationId xmlns:p14="http://schemas.microsoft.com/office/powerpoint/2010/main" val="2215028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B8E6FB-688C-48B0-8409-EEC3AD7F36B5}"/>
              </a:ext>
            </a:extLst>
          </p:cNvPr>
          <p:cNvSpPr>
            <a:spLocks noGrp="1"/>
          </p:cNvSpPr>
          <p:nvPr>
            <p:ph type="title"/>
          </p:nvPr>
        </p:nvSpPr>
        <p:spPr>
          <a:xfrm>
            <a:off x="633357" y="1600199"/>
            <a:ext cx="2654449" cy="4297680"/>
          </a:xfrm>
        </p:spPr>
        <p:txBody>
          <a:bodyPr anchor="ctr">
            <a:normAutofit/>
          </a:bodyPr>
          <a:lstStyle/>
          <a:p>
            <a:r>
              <a:rPr lang="en-US"/>
              <a:t>Software Design Paradigm</a:t>
            </a:r>
            <a:br>
              <a:rPr lang="en-US"/>
            </a:b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66D4BF-1FDC-4C16-8BC6-7742333A176F}"/>
              </a:ext>
            </a:extLst>
          </p:cNvPr>
          <p:cNvSpPr>
            <a:spLocks noGrp="1"/>
          </p:cNvSpPr>
          <p:nvPr>
            <p:ph idx="1"/>
          </p:nvPr>
        </p:nvSpPr>
        <p:spPr>
          <a:xfrm>
            <a:off x="3693638" y="1600199"/>
            <a:ext cx="4597502" cy="4297680"/>
          </a:xfrm>
        </p:spPr>
        <p:txBody>
          <a:bodyPr anchor="ctr">
            <a:normAutofit/>
          </a:bodyPr>
          <a:lstStyle/>
          <a:p>
            <a:pPr marL="0" indent="0">
              <a:buNone/>
            </a:pPr>
            <a:r>
              <a:rPr lang="en-US" dirty="0">
                <a:latin typeface="Century Gothic" panose="020B0502020202020204" pitchFamily="34" charset="0"/>
              </a:rPr>
              <a:t>Software Design Paradigm</a:t>
            </a:r>
          </a:p>
          <a:p>
            <a:r>
              <a:rPr lang="en-US" dirty="0">
                <a:latin typeface="Century Gothic" panose="020B0502020202020204" pitchFamily="34" charset="0"/>
              </a:rPr>
              <a:t>This paradigm is a part of Software Development and includes –</a:t>
            </a:r>
          </a:p>
          <a:p>
            <a:r>
              <a:rPr lang="en-US" dirty="0">
                <a:latin typeface="Century Gothic" panose="020B0502020202020204" pitchFamily="34" charset="0"/>
              </a:rPr>
              <a:t>Design</a:t>
            </a:r>
          </a:p>
          <a:p>
            <a:r>
              <a:rPr lang="en-US" dirty="0">
                <a:latin typeface="Century Gothic" panose="020B0502020202020204" pitchFamily="34" charset="0"/>
              </a:rPr>
              <a:t>Maintenance</a:t>
            </a:r>
          </a:p>
          <a:p>
            <a:r>
              <a:rPr lang="en-US" dirty="0">
                <a:latin typeface="Century Gothic" panose="020B0502020202020204" pitchFamily="34" charset="0"/>
              </a:rPr>
              <a:t>Programming</a:t>
            </a:r>
          </a:p>
          <a:p>
            <a:endParaRPr lang="en-US" dirty="0">
              <a:latin typeface="Century Gothic" panose="020B0502020202020204" pitchFamily="34" charset="0"/>
            </a:endParaRPr>
          </a:p>
        </p:txBody>
      </p:sp>
    </p:spTree>
    <p:extLst>
      <p:ext uri="{BB962C8B-B14F-4D97-AF65-F5344CB8AC3E}">
        <p14:creationId xmlns:p14="http://schemas.microsoft.com/office/powerpoint/2010/main" val="354017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E6FB-688C-48B0-8409-EEC3AD7F36B5}"/>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7B66D4BF-1FDC-4C16-8BC6-7742333A176F}"/>
              </a:ext>
            </a:extLst>
          </p:cNvPr>
          <p:cNvSpPr>
            <a:spLocks noGrp="1"/>
          </p:cNvSpPr>
          <p:nvPr>
            <p:ph idx="1"/>
          </p:nvPr>
        </p:nvSpPr>
        <p:spPr/>
        <p:txBody>
          <a:bodyPr/>
          <a:lstStyle/>
          <a:p>
            <a:r>
              <a:rPr lang="en-US">
                <a:latin typeface="Century Gothic" panose="020B0502020202020204" pitchFamily="34" charset="0"/>
              </a:rPr>
              <a:t>This paradigm is related closely to programming aspect of software development. This includes –</a:t>
            </a:r>
          </a:p>
          <a:p>
            <a:r>
              <a:rPr lang="en-US">
                <a:latin typeface="Century Gothic" panose="020B0502020202020204" pitchFamily="34" charset="0"/>
              </a:rPr>
              <a:t>Coding</a:t>
            </a:r>
          </a:p>
          <a:p>
            <a:r>
              <a:rPr lang="en-US">
                <a:latin typeface="Century Gothic" panose="020B0502020202020204" pitchFamily="34" charset="0"/>
              </a:rPr>
              <a:t>Testing</a:t>
            </a:r>
          </a:p>
          <a:p>
            <a:r>
              <a:rPr lang="en-US">
                <a:latin typeface="Century Gothic" panose="020B0502020202020204" pitchFamily="34" charset="0"/>
              </a:rPr>
              <a:t>Integration</a:t>
            </a:r>
          </a:p>
          <a:p>
            <a:endParaRPr lang="en-US" dirty="0">
              <a:latin typeface="Century Gothic" panose="020B0502020202020204" pitchFamily="34" charset="0"/>
            </a:endParaRPr>
          </a:p>
        </p:txBody>
      </p:sp>
      <p:sp>
        <p:nvSpPr>
          <p:cNvPr id="4" name="Title 1">
            <a:extLst>
              <a:ext uri="{FF2B5EF4-FFF2-40B4-BE49-F238E27FC236}">
                <a16:creationId xmlns:a16="http://schemas.microsoft.com/office/drawing/2014/main" id="{071C35AA-4EB7-4CAA-8BC2-89CA0C011729}"/>
              </a:ext>
            </a:extLst>
          </p:cNvPr>
          <p:cNvSpPr txBox="1">
            <a:spLocks/>
          </p:cNvSpPr>
          <p:nvPr/>
        </p:nvSpPr>
        <p:spPr>
          <a:xfrm>
            <a:off x="1595891" y="956920"/>
            <a:ext cx="6571343" cy="10492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PROGRAMMING Paradigm</a:t>
            </a:r>
            <a:br>
              <a:rPr lang="en-US" dirty="0"/>
            </a:br>
            <a:endParaRPr lang="en-US" dirty="0"/>
          </a:p>
        </p:txBody>
      </p:sp>
    </p:spTree>
    <p:extLst>
      <p:ext uri="{BB962C8B-B14F-4D97-AF65-F5344CB8AC3E}">
        <p14:creationId xmlns:p14="http://schemas.microsoft.com/office/powerpoint/2010/main" val="251402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E6FB-688C-48B0-8409-EEC3AD7F36B5}"/>
              </a:ext>
            </a:extLst>
          </p:cNvPr>
          <p:cNvSpPr>
            <a:spLocks noGrp="1"/>
          </p:cNvSpPr>
          <p:nvPr>
            <p:ph type="title"/>
          </p:nvPr>
        </p:nvSpPr>
        <p:spPr>
          <a:xfrm>
            <a:off x="1088684" y="804519"/>
            <a:ext cx="7202456" cy="1049235"/>
          </a:xfrm>
        </p:spPr>
        <p:txBody>
          <a:bodyPr>
            <a:normAutofit/>
          </a:bodyPr>
          <a:lstStyle/>
          <a:p>
            <a:r>
              <a:rPr lang="en-US" sz="2500">
                <a:latin typeface="Century Gothic" panose="020B0502020202020204" pitchFamily="34" charset="0"/>
              </a:rPr>
              <a:t>Why is Software Engineering required?</a:t>
            </a:r>
            <a:br>
              <a:rPr lang="en-US" sz="2500">
                <a:latin typeface="Century Gothic" panose="020B0502020202020204" pitchFamily="34" charset="0"/>
              </a:rPr>
            </a:br>
            <a:endParaRPr lang="en-US" sz="2500">
              <a:latin typeface="Century Gothic" panose="020B0502020202020204" pitchFamily="34" charset="0"/>
            </a:endParaRPr>
          </a:p>
        </p:txBody>
      </p:sp>
      <p:graphicFrame>
        <p:nvGraphicFramePr>
          <p:cNvPr id="5" name="Content Placeholder 2">
            <a:extLst>
              <a:ext uri="{FF2B5EF4-FFF2-40B4-BE49-F238E27FC236}">
                <a16:creationId xmlns:a16="http://schemas.microsoft.com/office/drawing/2014/main" id="{98442735-EB78-4026-B414-7DDF22D2F199}"/>
              </a:ext>
            </a:extLst>
          </p:cNvPr>
          <p:cNvGraphicFramePr>
            <a:graphicFrameLocks noGrp="1"/>
          </p:cNvGraphicFramePr>
          <p:nvPr>
            <p:ph idx="1"/>
            <p:extLst>
              <p:ext uri="{D42A27DB-BD31-4B8C-83A1-F6EECF244321}">
                <p14:modId xmlns:p14="http://schemas.microsoft.com/office/powerpoint/2010/main" val="2501275631"/>
              </p:ext>
            </p:extLst>
          </p:nvPr>
        </p:nvGraphicFramePr>
        <p:xfrm>
          <a:off x="1088231" y="2340435"/>
          <a:ext cx="7203281"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3191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0</TotalTime>
  <Words>539</Words>
  <Application>Microsoft Office PowerPoint</Application>
  <PresentationFormat>On-screen Show (4:3)</PresentationFormat>
  <Paragraphs>70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Adobe Devanagari</vt:lpstr>
      <vt:lpstr>Arial</vt:lpstr>
      <vt:lpstr>Century Gothic</vt:lpstr>
      <vt:lpstr>Gill Sans MT</vt:lpstr>
      <vt:lpstr>Gallery</vt:lpstr>
      <vt:lpstr>SOFTWARE PARADIGMS </vt:lpstr>
      <vt:lpstr>Disclaimer</vt:lpstr>
      <vt:lpstr>Software Paradigms </vt:lpstr>
      <vt:lpstr>  </vt:lpstr>
      <vt:lpstr>Software Paradigms</vt:lpstr>
      <vt:lpstr>Software Development Paradigm </vt:lpstr>
      <vt:lpstr>Software Design Paradigm </vt:lpstr>
      <vt:lpstr> </vt:lpstr>
      <vt:lpstr>Why is Software Engineering required? </vt:lpstr>
      <vt:lpstr>Need of Software Engineering </vt:lpstr>
      <vt:lpstr>Importance of Software Engineering </vt:lpstr>
      <vt:lpstr>The importance of Software engineering is as follows:  </vt:lpstr>
      <vt:lpstr> </vt:lpstr>
      <vt:lpstr> </vt:lpstr>
      <vt:lpstr>Characteristics of a good software engineer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PARADIGMS </dc:title>
  <dc:creator>MEMOONA SAMI</dc:creator>
  <cp:lastModifiedBy>MEMOONA SAMI</cp:lastModifiedBy>
  <cp:revision>3</cp:revision>
  <dcterms:created xsi:type="dcterms:W3CDTF">2020-05-22T18:02:22Z</dcterms:created>
  <dcterms:modified xsi:type="dcterms:W3CDTF">2020-05-30T16:43:04Z</dcterms:modified>
</cp:coreProperties>
</file>