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7"/>
  </p:notesMasterIdLst>
  <p:sldIdLst>
    <p:sldId id="256" r:id="rId5"/>
    <p:sldId id="264" r:id="rId6"/>
    <p:sldId id="257" r:id="rId7"/>
    <p:sldId id="260" r:id="rId8"/>
    <p:sldId id="261" r:id="rId9"/>
    <p:sldId id="262" r:id="rId10"/>
    <p:sldId id="263" r:id="rId11"/>
    <p:sldId id="258" r:id="rId12"/>
    <p:sldId id="259" r:id="rId13"/>
    <p:sldId id="265" r:id="rId14"/>
    <p:sldId id="267"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643F16-479E-4084-9B13-44FD21CFC9C6}" v="2" dt="2020-06-06T17:21:58.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IHA NAEEM" userId="S::19sw13@students.muet.edu.pk::f0861f38-7c66-4ce6-9d3d-dc24c981595a" providerId="AD" clId="Web-{74643F16-479E-4084-9B13-44FD21CFC9C6}"/>
    <pc:docChg chg="addSld modSld">
      <pc:chgData name="FARIHA NAEEM" userId="S::19sw13@students.muet.edu.pk::f0861f38-7c66-4ce6-9d3d-dc24c981595a" providerId="AD" clId="Web-{74643F16-479E-4084-9B13-44FD21CFC9C6}" dt="2020-06-06T17:21:58.547" v="1" actId="20577"/>
      <pc:docMkLst>
        <pc:docMk/>
      </pc:docMkLst>
      <pc:sldChg chg="modSp new">
        <pc:chgData name="FARIHA NAEEM" userId="S::19sw13@students.muet.edu.pk::f0861f38-7c66-4ce6-9d3d-dc24c981595a" providerId="AD" clId="Web-{74643F16-479E-4084-9B13-44FD21CFC9C6}" dt="2020-06-06T17:21:58.547" v="1" actId="20577"/>
        <pc:sldMkLst>
          <pc:docMk/>
          <pc:sldMk cId="3628903882" sldId="268"/>
        </pc:sldMkLst>
        <pc:spChg chg="mod">
          <ac:chgData name="FARIHA NAEEM" userId="S::19sw13@students.muet.edu.pk::f0861f38-7c66-4ce6-9d3d-dc24c981595a" providerId="AD" clId="Web-{74643F16-479E-4084-9B13-44FD21CFC9C6}" dt="2020-06-06T17:21:58.547" v="1" actId="20577"/>
          <ac:spMkLst>
            <pc:docMk/>
            <pc:sldMk cId="3628903882" sldId="268"/>
            <ac:spMk id="2" creationId="{E4071977-212C-461D-9394-94BC4A11B032}"/>
          </ac:spMkLst>
        </pc:spChg>
      </pc:sldChg>
    </pc:docChg>
  </pc:docChgLst>
  <pc:docChgLst>
    <pc:chgData name="USAMA RAJPUT" userId="7d04f504-f012-4cb6-b54a-fdfe58f47f4a" providerId="ADAL" clId="{5A27304D-81B6-C14E-8918-4FDB6161044E}"/>
    <pc:docChg chg="modSld">
      <pc:chgData name="USAMA RAJPUT" userId="7d04f504-f012-4cb6-b54a-fdfe58f47f4a" providerId="ADAL" clId="{5A27304D-81B6-C14E-8918-4FDB6161044E}" dt="2020-06-03T21:10:02.165" v="1" actId="1076"/>
      <pc:docMkLst>
        <pc:docMk/>
      </pc:docMkLst>
      <pc:sldChg chg="modSp">
        <pc:chgData name="USAMA RAJPUT" userId="7d04f504-f012-4cb6-b54a-fdfe58f47f4a" providerId="ADAL" clId="{5A27304D-81B6-C14E-8918-4FDB6161044E}" dt="2020-06-03T21:10:02.165" v="1" actId="1076"/>
        <pc:sldMkLst>
          <pc:docMk/>
          <pc:sldMk cId="1310094717" sldId="257"/>
        </pc:sldMkLst>
        <pc:spChg chg="mod">
          <ac:chgData name="USAMA RAJPUT" userId="7d04f504-f012-4cb6-b54a-fdfe58f47f4a" providerId="ADAL" clId="{5A27304D-81B6-C14E-8918-4FDB6161044E}" dt="2020-06-03T21:10:02.165" v="1" actId="1076"/>
          <ac:spMkLst>
            <pc:docMk/>
            <pc:sldMk cId="1310094717" sldId="257"/>
            <ac:spMk id="3" creationId="{BD7950D6-ECDF-4322-AA0D-DDA08FA557F3}"/>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34E45F-563C-482F-AD36-CB599D999C79}"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8FF8FA1-1153-4FB1-9052-5F9DF747D221}">
      <dgm:prSet custT="1"/>
      <dgm:spPr/>
      <dgm:t>
        <a:bodyPr/>
        <a:lstStyle/>
        <a:p>
          <a:pPr>
            <a:lnSpc>
              <a:spcPct val="100000"/>
            </a:lnSpc>
            <a:defRPr cap="all"/>
          </a:pPr>
          <a:r>
            <a:rPr lang="en-US" sz="1600" cap="none" dirty="0"/>
            <a:t>A profession applies its body of knowledge in practical services that are vital to human welfare and especially suited to the tradition of seasoned practitioners shaping the skills of newcomers to the role.</a:t>
          </a:r>
        </a:p>
      </dgm:t>
    </dgm:pt>
    <dgm:pt modelId="{F0870E26-713C-4AFF-A93C-7BF859367FC8}" type="parTrans" cxnId="{89F0FB70-B21C-40B3-8183-C796AD782525}">
      <dgm:prSet/>
      <dgm:spPr/>
      <dgm:t>
        <a:bodyPr/>
        <a:lstStyle/>
        <a:p>
          <a:endParaRPr lang="en-US"/>
        </a:p>
      </dgm:t>
    </dgm:pt>
    <dgm:pt modelId="{A10E388F-351C-49CD-92C0-B235D1DFBA2B}" type="sibTrans" cxnId="{89F0FB70-B21C-40B3-8183-C796AD782525}">
      <dgm:prSet/>
      <dgm:spPr/>
      <dgm:t>
        <a:bodyPr/>
        <a:lstStyle/>
        <a:p>
          <a:endParaRPr lang="en-US"/>
        </a:p>
      </dgm:t>
    </dgm:pt>
    <dgm:pt modelId="{CD46D850-4B2E-4FAB-B770-91C752C1B5FA}">
      <dgm:prSet custT="1"/>
      <dgm:spPr/>
      <dgm:t>
        <a:bodyPr/>
        <a:lstStyle/>
        <a:p>
          <a:pPr>
            <a:lnSpc>
              <a:spcPct val="100000"/>
            </a:lnSpc>
            <a:defRPr cap="all"/>
          </a:pPr>
          <a:r>
            <a:rPr lang="en-US" sz="1600" cap="none" dirty="0"/>
            <a:t>A profession has a clear standard of educational preparation for entry onto practice.</a:t>
          </a:r>
        </a:p>
      </dgm:t>
    </dgm:pt>
    <dgm:pt modelId="{A02C79F5-9C25-43C4-8168-FEE99861BE91}" type="parTrans" cxnId="{1CDBF96F-E3DD-43D1-BEF7-C33F6C4AE474}">
      <dgm:prSet/>
      <dgm:spPr/>
      <dgm:t>
        <a:bodyPr/>
        <a:lstStyle/>
        <a:p>
          <a:endParaRPr lang="en-US"/>
        </a:p>
      </dgm:t>
    </dgm:pt>
    <dgm:pt modelId="{A9B8B9F9-BBF3-4333-97D9-BD656681FD9E}" type="sibTrans" cxnId="{1CDBF96F-E3DD-43D1-BEF7-C33F6C4AE474}">
      <dgm:prSet/>
      <dgm:spPr/>
      <dgm:t>
        <a:bodyPr/>
        <a:lstStyle/>
        <a:p>
          <a:endParaRPr lang="en-US"/>
        </a:p>
      </dgm:t>
    </dgm:pt>
    <dgm:pt modelId="{D27240F2-C4C9-4478-9A3C-2BD9ECD60E97}" type="pres">
      <dgm:prSet presAssocID="{3034E45F-563C-482F-AD36-CB599D999C79}" presName="root" presStyleCnt="0">
        <dgm:presLayoutVars>
          <dgm:dir/>
          <dgm:resizeHandles val="exact"/>
        </dgm:presLayoutVars>
      </dgm:prSet>
      <dgm:spPr/>
    </dgm:pt>
    <dgm:pt modelId="{9152A0BF-ABEF-460F-B5CB-8ED78BA9705C}" type="pres">
      <dgm:prSet presAssocID="{58FF8FA1-1153-4FB1-9052-5F9DF747D221}" presName="compNode" presStyleCnt="0"/>
      <dgm:spPr/>
    </dgm:pt>
    <dgm:pt modelId="{C2A5DB41-F2E9-42AF-9499-C14F2C8F7763}" type="pres">
      <dgm:prSet presAssocID="{58FF8FA1-1153-4FB1-9052-5F9DF747D221}" presName="iconBgRect" presStyleLbl="bgShp" presStyleIdx="0" presStyleCnt="2"/>
      <dgm:spPr>
        <a:prstGeom prst="round2DiagRect">
          <a:avLst>
            <a:gd name="adj1" fmla="val 29727"/>
            <a:gd name="adj2" fmla="val 0"/>
          </a:avLst>
        </a:prstGeom>
      </dgm:spPr>
    </dgm:pt>
    <dgm:pt modelId="{64EC6812-04ED-406F-BCEE-BBB99F36BCB8}" type="pres">
      <dgm:prSet presAssocID="{58FF8FA1-1153-4FB1-9052-5F9DF747D22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1774DFA0-6B0E-46C9-B7DF-3B872EA53FDF}" type="pres">
      <dgm:prSet presAssocID="{58FF8FA1-1153-4FB1-9052-5F9DF747D221}" presName="spaceRect" presStyleCnt="0"/>
      <dgm:spPr/>
    </dgm:pt>
    <dgm:pt modelId="{D3F4A1F9-152A-4DE1-8CB8-CF29EB6AC0D8}" type="pres">
      <dgm:prSet presAssocID="{58FF8FA1-1153-4FB1-9052-5F9DF747D221}" presName="textRect" presStyleLbl="revTx" presStyleIdx="0" presStyleCnt="2" custScaleX="137820" custScaleY="153314">
        <dgm:presLayoutVars>
          <dgm:chMax val="1"/>
          <dgm:chPref val="1"/>
        </dgm:presLayoutVars>
      </dgm:prSet>
      <dgm:spPr/>
    </dgm:pt>
    <dgm:pt modelId="{26BF7B1E-83A0-4D16-B55C-B452AA983000}" type="pres">
      <dgm:prSet presAssocID="{A10E388F-351C-49CD-92C0-B235D1DFBA2B}" presName="sibTrans" presStyleCnt="0"/>
      <dgm:spPr/>
    </dgm:pt>
    <dgm:pt modelId="{5ADFE13F-CB0D-42E1-A67D-1FF0445BD3A4}" type="pres">
      <dgm:prSet presAssocID="{CD46D850-4B2E-4FAB-B770-91C752C1B5FA}" presName="compNode" presStyleCnt="0"/>
      <dgm:spPr/>
    </dgm:pt>
    <dgm:pt modelId="{72C81287-1DA4-442C-8259-3BA5337E362C}" type="pres">
      <dgm:prSet presAssocID="{CD46D850-4B2E-4FAB-B770-91C752C1B5FA}" presName="iconBgRect" presStyleLbl="bgShp" presStyleIdx="1" presStyleCnt="2"/>
      <dgm:spPr>
        <a:prstGeom prst="round2DiagRect">
          <a:avLst>
            <a:gd name="adj1" fmla="val 29727"/>
            <a:gd name="adj2" fmla="val 0"/>
          </a:avLst>
        </a:prstGeom>
      </dgm:spPr>
    </dgm:pt>
    <dgm:pt modelId="{E5D0E6BA-2472-4082-8988-63F23F19BAA7}" type="pres">
      <dgm:prSet presAssocID="{CD46D850-4B2E-4FAB-B770-91C752C1B5F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Roll"/>
        </a:ext>
      </dgm:extLst>
    </dgm:pt>
    <dgm:pt modelId="{DBD76A9F-916B-4FCC-8185-FBC2D49A051B}" type="pres">
      <dgm:prSet presAssocID="{CD46D850-4B2E-4FAB-B770-91C752C1B5FA}" presName="spaceRect" presStyleCnt="0"/>
      <dgm:spPr/>
    </dgm:pt>
    <dgm:pt modelId="{1E6CEFA1-76CC-477C-9A97-E0BB0E6F27B2}" type="pres">
      <dgm:prSet presAssocID="{CD46D850-4B2E-4FAB-B770-91C752C1B5FA}" presName="textRect" presStyleLbl="revTx" presStyleIdx="1" presStyleCnt="2" custScaleX="116314" custScaleY="123275" custLinFactNeighborX="-262" custLinFactNeighborY="-22899">
        <dgm:presLayoutVars>
          <dgm:chMax val="1"/>
          <dgm:chPref val="1"/>
        </dgm:presLayoutVars>
      </dgm:prSet>
      <dgm:spPr/>
    </dgm:pt>
  </dgm:ptLst>
  <dgm:cxnLst>
    <dgm:cxn modelId="{1CDBF96F-E3DD-43D1-BEF7-C33F6C4AE474}" srcId="{3034E45F-563C-482F-AD36-CB599D999C79}" destId="{CD46D850-4B2E-4FAB-B770-91C752C1B5FA}" srcOrd="1" destOrd="0" parTransId="{A02C79F5-9C25-43C4-8168-FEE99861BE91}" sibTransId="{A9B8B9F9-BBF3-4333-97D9-BD656681FD9E}"/>
    <dgm:cxn modelId="{89F0FB70-B21C-40B3-8183-C796AD782525}" srcId="{3034E45F-563C-482F-AD36-CB599D999C79}" destId="{58FF8FA1-1153-4FB1-9052-5F9DF747D221}" srcOrd="0" destOrd="0" parTransId="{F0870E26-713C-4AFF-A93C-7BF859367FC8}" sibTransId="{A10E388F-351C-49CD-92C0-B235D1DFBA2B}"/>
    <dgm:cxn modelId="{A866C8A1-A300-42FF-AF27-5B61A293346D}" type="presOf" srcId="{CD46D850-4B2E-4FAB-B770-91C752C1B5FA}" destId="{1E6CEFA1-76CC-477C-9A97-E0BB0E6F27B2}" srcOrd="0" destOrd="0" presId="urn:microsoft.com/office/officeart/2018/5/layout/IconLeafLabelList"/>
    <dgm:cxn modelId="{A69E94A7-E2B4-4FAF-B9F0-38D2E7FFDCA2}" type="presOf" srcId="{58FF8FA1-1153-4FB1-9052-5F9DF747D221}" destId="{D3F4A1F9-152A-4DE1-8CB8-CF29EB6AC0D8}" srcOrd="0" destOrd="0" presId="urn:microsoft.com/office/officeart/2018/5/layout/IconLeafLabelList"/>
    <dgm:cxn modelId="{213EECF3-0117-497A-BD7D-4F0F52FB5007}" type="presOf" srcId="{3034E45F-563C-482F-AD36-CB599D999C79}" destId="{D27240F2-C4C9-4478-9A3C-2BD9ECD60E97}" srcOrd="0" destOrd="0" presId="urn:microsoft.com/office/officeart/2018/5/layout/IconLeafLabelList"/>
    <dgm:cxn modelId="{7C9073C0-54AC-43E7-AAB7-9ABCD57D4A3F}" type="presParOf" srcId="{D27240F2-C4C9-4478-9A3C-2BD9ECD60E97}" destId="{9152A0BF-ABEF-460F-B5CB-8ED78BA9705C}" srcOrd="0" destOrd="0" presId="urn:microsoft.com/office/officeart/2018/5/layout/IconLeafLabelList"/>
    <dgm:cxn modelId="{5BECDAB2-256D-450D-BE37-37147A74321D}" type="presParOf" srcId="{9152A0BF-ABEF-460F-B5CB-8ED78BA9705C}" destId="{C2A5DB41-F2E9-42AF-9499-C14F2C8F7763}" srcOrd="0" destOrd="0" presId="urn:microsoft.com/office/officeart/2018/5/layout/IconLeafLabelList"/>
    <dgm:cxn modelId="{9CD054F5-5BEC-4EA5-9992-F05C8264C745}" type="presParOf" srcId="{9152A0BF-ABEF-460F-B5CB-8ED78BA9705C}" destId="{64EC6812-04ED-406F-BCEE-BBB99F36BCB8}" srcOrd="1" destOrd="0" presId="urn:microsoft.com/office/officeart/2018/5/layout/IconLeafLabelList"/>
    <dgm:cxn modelId="{60534B55-1683-4325-BCFB-991847C00786}" type="presParOf" srcId="{9152A0BF-ABEF-460F-B5CB-8ED78BA9705C}" destId="{1774DFA0-6B0E-46C9-B7DF-3B872EA53FDF}" srcOrd="2" destOrd="0" presId="urn:microsoft.com/office/officeart/2018/5/layout/IconLeafLabelList"/>
    <dgm:cxn modelId="{FE8767A2-6512-4041-9A26-1617F0CE32D5}" type="presParOf" srcId="{9152A0BF-ABEF-460F-B5CB-8ED78BA9705C}" destId="{D3F4A1F9-152A-4DE1-8CB8-CF29EB6AC0D8}" srcOrd="3" destOrd="0" presId="urn:microsoft.com/office/officeart/2018/5/layout/IconLeafLabelList"/>
    <dgm:cxn modelId="{36593F04-9D1D-4C1D-874C-5D9D695A9A44}" type="presParOf" srcId="{D27240F2-C4C9-4478-9A3C-2BD9ECD60E97}" destId="{26BF7B1E-83A0-4D16-B55C-B452AA983000}" srcOrd="1" destOrd="0" presId="urn:microsoft.com/office/officeart/2018/5/layout/IconLeafLabelList"/>
    <dgm:cxn modelId="{097B6DDE-295B-40FC-BA49-1BE7341D84C2}" type="presParOf" srcId="{D27240F2-C4C9-4478-9A3C-2BD9ECD60E97}" destId="{5ADFE13F-CB0D-42E1-A67D-1FF0445BD3A4}" srcOrd="2" destOrd="0" presId="urn:microsoft.com/office/officeart/2018/5/layout/IconLeafLabelList"/>
    <dgm:cxn modelId="{931CAFD0-6DD1-4029-B0CA-70933813B1D5}" type="presParOf" srcId="{5ADFE13F-CB0D-42E1-A67D-1FF0445BD3A4}" destId="{72C81287-1DA4-442C-8259-3BA5337E362C}" srcOrd="0" destOrd="0" presId="urn:microsoft.com/office/officeart/2018/5/layout/IconLeafLabelList"/>
    <dgm:cxn modelId="{B0A546C0-EBFA-45BB-8893-BD5528DC2CBE}" type="presParOf" srcId="{5ADFE13F-CB0D-42E1-A67D-1FF0445BD3A4}" destId="{E5D0E6BA-2472-4082-8988-63F23F19BAA7}" srcOrd="1" destOrd="0" presId="urn:microsoft.com/office/officeart/2018/5/layout/IconLeafLabelList"/>
    <dgm:cxn modelId="{766F7FB1-36CC-4C41-A95C-574C470CCD13}" type="presParOf" srcId="{5ADFE13F-CB0D-42E1-A67D-1FF0445BD3A4}" destId="{DBD76A9F-916B-4FCC-8185-FBC2D49A051B}" srcOrd="2" destOrd="0" presId="urn:microsoft.com/office/officeart/2018/5/layout/IconLeafLabelList"/>
    <dgm:cxn modelId="{6D8A48A8-35C8-440A-AF1A-B00DD55CFD72}" type="presParOf" srcId="{5ADFE13F-CB0D-42E1-A67D-1FF0445BD3A4}" destId="{1E6CEFA1-76CC-477C-9A97-E0BB0E6F27B2}"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76CE0E-1D52-4C2E-934D-88D5F2D51B5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3E99D6C-DA5C-49F2-B3B8-AE3B29D62252}">
      <dgm:prSet custT="1"/>
      <dgm:spPr/>
      <dgm:t>
        <a:bodyPr/>
        <a:lstStyle/>
        <a:p>
          <a:r>
            <a:rPr lang="en-US" sz="1400" dirty="0"/>
            <a:t>An occupation which will help you to build your skills and develop your expertise in a field which interests you.</a:t>
          </a:r>
        </a:p>
      </dgm:t>
    </dgm:pt>
    <dgm:pt modelId="{9012211A-14B3-4ED3-9AC8-7F52E9089FEB}" type="parTrans" cxnId="{BDF455B9-23E2-4180-974A-AB6E4699E897}">
      <dgm:prSet/>
      <dgm:spPr/>
      <dgm:t>
        <a:bodyPr/>
        <a:lstStyle/>
        <a:p>
          <a:endParaRPr lang="en-US"/>
        </a:p>
      </dgm:t>
    </dgm:pt>
    <dgm:pt modelId="{FE713F78-7392-46DD-8A98-FFFCAB21FC51}" type="sibTrans" cxnId="{BDF455B9-23E2-4180-974A-AB6E4699E897}">
      <dgm:prSet/>
      <dgm:spPr/>
      <dgm:t>
        <a:bodyPr/>
        <a:lstStyle/>
        <a:p>
          <a:endParaRPr lang="en-US"/>
        </a:p>
      </dgm:t>
    </dgm:pt>
    <dgm:pt modelId="{8328FDEF-2AF0-4CB3-8BE2-311739C83C39}">
      <dgm:prSet custT="1"/>
      <dgm:spPr/>
      <dgm:t>
        <a:bodyPr/>
        <a:lstStyle/>
        <a:p>
          <a:r>
            <a:rPr lang="en-US" sz="1400" dirty="0"/>
            <a:t>To keep learning, be challenged and stay up to date with the latest developments in your chosen area.</a:t>
          </a:r>
        </a:p>
      </dgm:t>
    </dgm:pt>
    <dgm:pt modelId="{156E2BEF-2A7A-43BB-8384-96700456F156}" type="parTrans" cxnId="{CE8F8CB1-8EBC-41E2-8692-308E270A90CF}">
      <dgm:prSet/>
      <dgm:spPr/>
      <dgm:t>
        <a:bodyPr/>
        <a:lstStyle/>
        <a:p>
          <a:endParaRPr lang="en-US"/>
        </a:p>
      </dgm:t>
    </dgm:pt>
    <dgm:pt modelId="{7B0B11FA-90AA-4079-9360-FE13D64F5AD5}" type="sibTrans" cxnId="{CE8F8CB1-8EBC-41E2-8692-308E270A90CF}">
      <dgm:prSet/>
      <dgm:spPr/>
      <dgm:t>
        <a:bodyPr/>
        <a:lstStyle/>
        <a:p>
          <a:endParaRPr lang="en-US"/>
        </a:p>
      </dgm:t>
    </dgm:pt>
    <dgm:pt modelId="{3EFF9649-FFEB-4B98-B13E-E8876C14A4D5}">
      <dgm:prSet custT="1"/>
      <dgm:spPr/>
      <dgm:t>
        <a:bodyPr/>
        <a:lstStyle/>
        <a:p>
          <a:r>
            <a:rPr lang="en-US" sz="1400" dirty="0"/>
            <a:t>To solve problems, do good work, and be involved in making decisions which help to improve people’s lives.</a:t>
          </a:r>
        </a:p>
      </dgm:t>
    </dgm:pt>
    <dgm:pt modelId="{AA7FCD46-919D-4BF5-8C09-5D9C45BA9AFD}" type="parTrans" cxnId="{1CC45D1D-C615-4E53-83DC-6E68AEF56088}">
      <dgm:prSet/>
      <dgm:spPr/>
      <dgm:t>
        <a:bodyPr/>
        <a:lstStyle/>
        <a:p>
          <a:endParaRPr lang="en-US"/>
        </a:p>
      </dgm:t>
    </dgm:pt>
    <dgm:pt modelId="{4ABB21DA-CDAB-42B1-9043-444F433188C0}" type="sibTrans" cxnId="{1CC45D1D-C615-4E53-83DC-6E68AEF56088}">
      <dgm:prSet/>
      <dgm:spPr/>
      <dgm:t>
        <a:bodyPr/>
        <a:lstStyle/>
        <a:p>
          <a:endParaRPr lang="en-US"/>
        </a:p>
      </dgm:t>
    </dgm:pt>
    <dgm:pt modelId="{536ADAE7-D07A-463B-BBDD-13FEA723E31E}" type="pres">
      <dgm:prSet presAssocID="{2D76CE0E-1D52-4C2E-934D-88D5F2D51B56}" presName="root" presStyleCnt="0">
        <dgm:presLayoutVars>
          <dgm:dir/>
          <dgm:resizeHandles val="exact"/>
        </dgm:presLayoutVars>
      </dgm:prSet>
      <dgm:spPr/>
    </dgm:pt>
    <dgm:pt modelId="{A2B9E44D-A73B-46FD-9440-834CE1B46969}" type="pres">
      <dgm:prSet presAssocID="{53E99D6C-DA5C-49F2-B3B8-AE3B29D62252}" presName="compNode" presStyleCnt="0"/>
      <dgm:spPr/>
    </dgm:pt>
    <dgm:pt modelId="{3F47E223-2491-4B28-8EAD-2AD33277503A}" type="pres">
      <dgm:prSet presAssocID="{53E99D6C-DA5C-49F2-B3B8-AE3B29D62252}" presName="iconRect" presStyleLbl="node1" presStyleIdx="0" presStyleCnt="3" custScaleX="139388" custScaleY="14113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iefcase"/>
        </a:ext>
      </dgm:extLst>
    </dgm:pt>
    <dgm:pt modelId="{290A3CBE-C27F-4689-B121-8A685A5CE9E6}" type="pres">
      <dgm:prSet presAssocID="{53E99D6C-DA5C-49F2-B3B8-AE3B29D62252}" presName="spaceRect" presStyleCnt="0"/>
      <dgm:spPr/>
    </dgm:pt>
    <dgm:pt modelId="{7869B4A0-1885-47A9-97A7-CC5F4872A2F5}" type="pres">
      <dgm:prSet presAssocID="{53E99D6C-DA5C-49F2-B3B8-AE3B29D62252}" presName="textRect" presStyleLbl="revTx" presStyleIdx="0" presStyleCnt="3" custScaleX="131666">
        <dgm:presLayoutVars>
          <dgm:chMax val="1"/>
          <dgm:chPref val="1"/>
        </dgm:presLayoutVars>
      </dgm:prSet>
      <dgm:spPr/>
    </dgm:pt>
    <dgm:pt modelId="{E7610DD6-BE6F-4039-9C42-58597AFD8110}" type="pres">
      <dgm:prSet presAssocID="{FE713F78-7392-46DD-8A98-FFFCAB21FC51}" presName="sibTrans" presStyleCnt="0"/>
      <dgm:spPr/>
    </dgm:pt>
    <dgm:pt modelId="{BA7A6E80-4B8E-4DD4-9CEE-61F1891DB75B}" type="pres">
      <dgm:prSet presAssocID="{8328FDEF-2AF0-4CB3-8BE2-311739C83C39}" presName="compNode" presStyleCnt="0"/>
      <dgm:spPr/>
    </dgm:pt>
    <dgm:pt modelId="{CA7D2EFA-0046-4ED1-8AAE-EA0A7230DDBD}" type="pres">
      <dgm:prSet presAssocID="{8328FDEF-2AF0-4CB3-8BE2-311739C83C39}" presName="iconRect" presStyleLbl="node1" presStyleIdx="1" presStyleCnt="3" custScaleX="183337" custScaleY="11478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thly calendar"/>
        </a:ext>
      </dgm:extLst>
    </dgm:pt>
    <dgm:pt modelId="{291AFF2E-80A1-4C3A-B6C4-3EEE0ACF2D6F}" type="pres">
      <dgm:prSet presAssocID="{8328FDEF-2AF0-4CB3-8BE2-311739C83C39}" presName="spaceRect" presStyleCnt="0"/>
      <dgm:spPr/>
    </dgm:pt>
    <dgm:pt modelId="{6CA84C37-18B8-49FC-9186-5A58F54C3E6E}" type="pres">
      <dgm:prSet presAssocID="{8328FDEF-2AF0-4CB3-8BE2-311739C83C39}" presName="textRect" presStyleLbl="revTx" presStyleIdx="1" presStyleCnt="3" custScaleX="133041">
        <dgm:presLayoutVars>
          <dgm:chMax val="1"/>
          <dgm:chPref val="1"/>
        </dgm:presLayoutVars>
      </dgm:prSet>
      <dgm:spPr/>
    </dgm:pt>
    <dgm:pt modelId="{2972D919-C4E3-4942-AA68-655F8B960D48}" type="pres">
      <dgm:prSet presAssocID="{7B0B11FA-90AA-4079-9360-FE13D64F5AD5}" presName="sibTrans" presStyleCnt="0"/>
      <dgm:spPr/>
    </dgm:pt>
    <dgm:pt modelId="{C7C9E3A9-0BBE-4767-8ABE-0A68B687E1F0}" type="pres">
      <dgm:prSet presAssocID="{3EFF9649-FFEB-4B98-B13E-E8876C14A4D5}" presName="compNode" presStyleCnt="0"/>
      <dgm:spPr/>
    </dgm:pt>
    <dgm:pt modelId="{4C05EEF2-B531-4CAA-BF80-711F38DD4716}" type="pres">
      <dgm:prSet presAssocID="{3EFF9649-FFEB-4B98-B13E-E8876C14A4D5}" presName="iconRect" presStyleLbl="node1" presStyleIdx="2" presStyleCnt="3" custScaleX="152907" custScaleY="12090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8A3015FA-1A23-4B94-A6CE-105E59FB7EB0}" type="pres">
      <dgm:prSet presAssocID="{3EFF9649-FFEB-4B98-B13E-E8876C14A4D5}" presName="spaceRect" presStyleCnt="0"/>
      <dgm:spPr/>
    </dgm:pt>
    <dgm:pt modelId="{49609843-5B35-4DD4-BA03-8297F1660563}" type="pres">
      <dgm:prSet presAssocID="{3EFF9649-FFEB-4B98-B13E-E8876C14A4D5}" presName="textRect" presStyleLbl="revTx" presStyleIdx="2" presStyleCnt="3" custScaleX="115227">
        <dgm:presLayoutVars>
          <dgm:chMax val="1"/>
          <dgm:chPref val="1"/>
        </dgm:presLayoutVars>
      </dgm:prSet>
      <dgm:spPr/>
    </dgm:pt>
  </dgm:ptLst>
  <dgm:cxnLst>
    <dgm:cxn modelId="{1CC45D1D-C615-4E53-83DC-6E68AEF56088}" srcId="{2D76CE0E-1D52-4C2E-934D-88D5F2D51B56}" destId="{3EFF9649-FFEB-4B98-B13E-E8876C14A4D5}" srcOrd="2" destOrd="0" parTransId="{AA7FCD46-919D-4BF5-8C09-5D9C45BA9AFD}" sibTransId="{4ABB21DA-CDAB-42B1-9043-444F433188C0}"/>
    <dgm:cxn modelId="{57E48864-CA1C-42FC-9CEF-B68E5E6E2D6C}" type="presOf" srcId="{2D76CE0E-1D52-4C2E-934D-88D5F2D51B56}" destId="{536ADAE7-D07A-463B-BBDD-13FEA723E31E}" srcOrd="0" destOrd="0" presId="urn:microsoft.com/office/officeart/2018/2/layout/IconLabelList"/>
    <dgm:cxn modelId="{66EC4666-D215-4991-B2E0-DFEEC4604291}" type="presOf" srcId="{3EFF9649-FFEB-4B98-B13E-E8876C14A4D5}" destId="{49609843-5B35-4DD4-BA03-8297F1660563}" srcOrd="0" destOrd="0" presId="urn:microsoft.com/office/officeart/2018/2/layout/IconLabelList"/>
    <dgm:cxn modelId="{CE8F8CB1-8EBC-41E2-8692-308E270A90CF}" srcId="{2D76CE0E-1D52-4C2E-934D-88D5F2D51B56}" destId="{8328FDEF-2AF0-4CB3-8BE2-311739C83C39}" srcOrd="1" destOrd="0" parTransId="{156E2BEF-2A7A-43BB-8384-96700456F156}" sibTransId="{7B0B11FA-90AA-4079-9360-FE13D64F5AD5}"/>
    <dgm:cxn modelId="{7FFF78B7-129D-4414-B80B-5042F3844D64}" type="presOf" srcId="{8328FDEF-2AF0-4CB3-8BE2-311739C83C39}" destId="{6CA84C37-18B8-49FC-9186-5A58F54C3E6E}" srcOrd="0" destOrd="0" presId="urn:microsoft.com/office/officeart/2018/2/layout/IconLabelList"/>
    <dgm:cxn modelId="{BDF455B9-23E2-4180-974A-AB6E4699E897}" srcId="{2D76CE0E-1D52-4C2E-934D-88D5F2D51B56}" destId="{53E99D6C-DA5C-49F2-B3B8-AE3B29D62252}" srcOrd="0" destOrd="0" parTransId="{9012211A-14B3-4ED3-9AC8-7F52E9089FEB}" sibTransId="{FE713F78-7392-46DD-8A98-FFFCAB21FC51}"/>
    <dgm:cxn modelId="{3F20AEF9-30E1-45E0-BD9E-C06C3D6B0F67}" type="presOf" srcId="{53E99D6C-DA5C-49F2-B3B8-AE3B29D62252}" destId="{7869B4A0-1885-47A9-97A7-CC5F4872A2F5}" srcOrd="0" destOrd="0" presId="urn:microsoft.com/office/officeart/2018/2/layout/IconLabelList"/>
    <dgm:cxn modelId="{44D11487-951D-4A59-959C-4148FD8105D3}" type="presParOf" srcId="{536ADAE7-D07A-463B-BBDD-13FEA723E31E}" destId="{A2B9E44D-A73B-46FD-9440-834CE1B46969}" srcOrd="0" destOrd="0" presId="urn:microsoft.com/office/officeart/2018/2/layout/IconLabelList"/>
    <dgm:cxn modelId="{473B9511-0CF9-4675-AE81-1CFFF6652E83}" type="presParOf" srcId="{A2B9E44D-A73B-46FD-9440-834CE1B46969}" destId="{3F47E223-2491-4B28-8EAD-2AD33277503A}" srcOrd="0" destOrd="0" presId="urn:microsoft.com/office/officeart/2018/2/layout/IconLabelList"/>
    <dgm:cxn modelId="{45780C16-0CB5-49B1-8710-B7C6BE5A507C}" type="presParOf" srcId="{A2B9E44D-A73B-46FD-9440-834CE1B46969}" destId="{290A3CBE-C27F-4689-B121-8A685A5CE9E6}" srcOrd="1" destOrd="0" presId="urn:microsoft.com/office/officeart/2018/2/layout/IconLabelList"/>
    <dgm:cxn modelId="{1C7D3F57-F665-495F-96CE-55CA0A31E9A9}" type="presParOf" srcId="{A2B9E44D-A73B-46FD-9440-834CE1B46969}" destId="{7869B4A0-1885-47A9-97A7-CC5F4872A2F5}" srcOrd="2" destOrd="0" presId="urn:microsoft.com/office/officeart/2018/2/layout/IconLabelList"/>
    <dgm:cxn modelId="{20B356E9-164B-4F64-BABF-AD79CAE42A17}" type="presParOf" srcId="{536ADAE7-D07A-463B-BBDD-13FEA723E31E}" destId="{E7610DD6-BE6F-4039-9C42-58597AFD8110}" srcOrd="1" destOrd="0" presId="urn:microsoft.com/office/officeart/2018/2/layout/IconLabelList"/>
    <dgm:cxn modelId="{8797578E-C335-4CFA-8EDC-3C5FD794700F}" type="presParOf" srcId="{536ADAE7-D07A-463B-BBDD-13FEA723E31E}" destId="{BA7A6E80-4B8E-4DD4-9CEE-61F1891DB75B}" srcOrd="2" destOrd="0" presId="urn:microsoft.com/office/officeart/2018/2/layout/IconLabelList"/>
    <dgm:cxn modelId="{29E4F0A8-65B9-4582-9EA2-36F84AEA723D}" type="presParOf" srcId="{BA7A6E80-4B8E-4DD4-9CEE-61F1891DB75B}" destId="{CA7D2EFA-0046-4ED1-8AAE-EA0A7230DDBD}" srcOrd="0" destOrd="0" presId="urn:microsoft.com/office/officeart/2018/2/layout/IconLabelList"/>
    <dgm:cxn modelId="{9EAB40A7-DCE6-4E74-9DDA-682E3C6ABDF5}" type="presParOf" srcId="{BA7A6E80-4B8E-4DD4-9CEE-61F1891DB75B}" destId="{291AFF2E-80A1-4C3A-B6C4-3EEE0ACF2D6F}" srcOrd="1" destOrd="0" presId="urn:microsoft.com/office/officeart/2018/2/layout/IconLabelList"/>
    <dgm:cxn modelId="{10027894-2122-42A5-B95E-74D460ADDAC9}" type="presParOf" srcId="{BA7A6E80-4B8E-4DD4-9CEE-61F1891DB75B}" destId="{6CA84C37-18B8-49FC-9186-5A58F54C3E6E}" srcOrd="2" destOrd="0" presId="urn:microsoft.com/office/officeart/2018/2/layout/IconLabelList"/>
    <dgm:cxn modelId="{642D60F0-A4F4-4882-9380-B00E008841B6}" type="presParOf" srcId="{536ADAE7-D07A-463B-BBDD-13FEA723E31E}" destId="{2972D919-C4E3-4942-AA68-655F8B960D48}" srcOrd="3" destOrd="0" presId="urn:microsoft.com/office/officeart/2018/2/layout/IconLabelList"/>
    <dgm:cxn modelId="{DF027F44-92D4-410A-9B81-947365C3398F}" type="presParOf" srcId="{536ADAE7-D07A-463B-BBDD-13FEA723E31E}" destId="{C7C9E3A9-0BBE-4767-8ABE-0A68B687E1F0}" srcOrd="4" destOrd="0" presId="urn:microsoft.com/office/officeart/2018/2/layout/IconLabelList"/>
    <dgm:cxn modelId="{9E8535A2-9AFB-4005-BD28-0A6B530103C0}" type="presParOf" srcId="{C7C9E3A9-0BBE-4767-8ABE-0A68B687E1F0}" destId="{4C05EEF2-B531-4CAA-BF80-711F38DD4716}" srcOrd="0" destOrd="0" presId="urn:microsoft.com/office/officeart/2018/2/layout/IconLabelList"/>
    <dgm:cxn modelId="{E52CC3BD-056A-4DFF-98A7-82350149A4C2}" type="presParOf" srcId="{C7C9E3A9-0BBE-4767-8ABE-0A68B687E1F0}" destId="{8A3015FA-1A23-4B94-A6CE-105E59FB7EB0}" srcOrd="1" destOrd="0" presId="urn:microsoft.com/office/officeart/2018/2/layout/IconLabelList"/>
    <dgm:cxn modelId="{16DDC596-0875-4F76-A11C-29AE66A488E4}" type="presParOf" srcId="{C7C9E3A9-0BBE-4767-8ABE-0A68B687E1F0}" destId="{49609843-5B35-4DD4-BA03-8297F166056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96C5E9-0188-449E-9658-1C1A0022D34B}" type="doc">
      <dgm:prSet loTypeId="urn:microsoft.com/office/officeart/2018/5/layout/IconLeafLabelList" loCatId="icon" qsTypeId="urn:microsoft.com/office/officeart/2005/8/quickstyle/simple1" qsCatId="simple" csTypeId="urn:microsoft.com/office/officeart/2018/5/colors/Iconchunking_neutralicon_accent5_2" csCatId="accent5" phldr="1"/>
      <dgm:spPr/>
      <dgm:t>
        <a:bodyPr/>
        <a:lstStyle/>
        <a:p>
          <a:endParaRPr lang="en-US"/>
        </a:p>
      </dgm:t>
    </dgm:pt>
    <dgm:pt modelId="{93C9D071-8708-44AA-A7A5-7A432ADFEEF6}">
      <dgm:prSet/>
      <dgm:spPr/>
      <dgm:t>
        <a:bodyPr/>
        <a:lstStyle/>
        <a:p>
          <a:pPr>
            <a:lnSpc>
              <a:spcPct val="100000"/>
            </a:lnSpc>
            <a:defRPr cap="all"/>
          </a:pPr>
          <a:r>
            <a:rPr lang="en-US"/>
            <a:t>To provide students with the opportunity to actively participate in planning, developing and implementing specific programs related to different methods in professional carrier.</a:t>
          </a:r>
        </a:p>
      </dgm:t>
    </dgm:pt>
    <dgm:pt modelId="{17B0891D-3040-4440-A45E-16CD699B687C}" type="parTrans" cxnId="{54A11EF5-C6AD-48FA-BF57-EDBEE93EF899}">
      <dgm:prSet/>
      <dgm:spPr/>
      <dgm:t>
        <a:bodyPr/>
        <a:lstStyle/>
        <a:p>
          <a:endParaRPr lang="en-US"/>
        </a:p>
      </dgm:t>
    </dgm:pt>
    <dgm:pt modelId="{FDFAC527-B7BA-46A6-BA57-6406BFAE3E62}" type="sibTrans" cxnId="{54A11EF5-C6AD-48FA-BF57-EDBEE93EF899}">
      <dgm:prSet/>
      <dgm:spPr/>
      <dgm:t>
        <a:bodyPr/>
        <a:lstStyle/>
        <a:p>
          <a:endParaRPr lang="en-US"/>
        </a:p>
      </dgm:t>
    </dgm:pt>
    <dgm:pt modelId="{7086F506-B52E-4E7F-8E6B-71B1E753B7EB}">
      <dgm:prSet/>
      <dgm:spPr/>
      <dgm:t>
        <a:bodyPr/>
        <a:lstStyle/>
        <a:p>
          <a:pPr>
            <a:lnSpc>
              <a:spcPct val="100000"/>
            </a:lnSpc>
            <a:defRPr cap="all"/>
          </a:pPr>
          <a:r>
            <a:rPr lang="en-US"/>
            <a:t>To improve their knowledge of their specialization gained in the course of their studies, to strengthen their competences expected in their specialization.</a:t>
          </a:r>
        </a:p>
      </dgm:t>
    </dgm:pt>
    <dgm:pt modelId="{54529086-4B0C-4468-BC20-72E192548324}" type="parTrans" cxnId="{DB30532F-B26B-4F8A-BD09-11BAD8E3F1C6}">
      <dgm:prSet/>
      <dgm:spPr/>
      <dgm:t>
        <a:bodyPr/>
        <a:lstStyle/>
        <a:p>
          <a:endParaRPr lang="en-US"/>
        </a:p>
      </dgm:t>
    </dgm:pt>
    <dgm:pt modelId="{B59FF3CF-1950-40B3-BA89-BD03ED3E4DD5}" type="sibTrans" cxnId="{DB30532F-B26B-4F8A-BD09-11BAD8E3F1C6}">
      <dgm:prSet/>
      <dgm:spPr/>
      <dgm:t>
        <a:bodyPr/>
        <a:lstStyle/>
        <a:p>
          <a:endParaRPr lang="en-US"/>
        </a:p>
      </dgm:t>
    </dgm:pt>
    <dgm:pt modelId="{781208A5-C35E-4061-9299-F1CE05DEDD03}">
      <dgm:prSet/>
      <dgm:spPr/>
      <dgm:t>
        <a:bodyPr/>
        <a:lstStyle/>
        <a:p>
          <a:pPr>
            <a:lnSpc>
              <a:spcPct val="100000"/>
            </a:lnSpc>
            <a:defRPr cap="all"/>
          </a:pPr>
          <a:r>
            <a:rPr lang="en-US"/>
            <a:t>To acknowledge the expectation regarding different positions, to get to know rules related to work to be aware of the importance of accurate work and keeping deadlines.</a:t>
          </a:r>
        </a:p>
      </dgm:t>
    </dgm:pt>
    <dgm:pt modelId="{8C9115D8-95DE-4930-9A49-106F173861B7}" type="parTrans" cxnId="{3AF588E8-D12E-402E-8288-B83B8BD5B48D}">
      <dgm:prSet/>
      <dgm:spPr/>
      <dgm:t>
        <a:bodyPr/>
        <a:lstStyle/>
        <a:p>
          <a:endParaRPr lang="en-US"/>
        </a:p>
      </dgm:t>
    </dgm:pt>
    <dgm:pt modelId="{51BEB38C-F856-4428-8E22-C4F121A33040}" type="sibTrans" cxnId="{3AF588E8-D12E-402E-8288-B83B8BD5B48D}">
      <dgm:prSet/>
      <dgm:spPr/>
      <dgm:t>
        <a:bodyPr/>
        <a:lstStyle/>
        <a:p>
          <a:endParaRPr lang="en-US"/>
        </a:p>
      </dgm:t>
    </dgm:pt>
    <dgm:pt modelId="{2910A10E-5A1E-486F-91F5-2A02359D080F}">
      <dgm:prSet/>
      <dgm:spPr/>
      <dgm:t>
        <a:bodyPr/>
        <a:lstStyle/>
        <a:p>
          <a:pPr>
            <a:lnSpc>
              <a:spcPct val="100000"/>
            </a:lnSpc>
            <a:defRPr cap="all"/>
          </a:pPr>
          <a:r>
            <a:rPr lang="en-US"/>
            <a:t>To help students to learn a way of thinking specific to their specialization and to their problem-solving skills.</a:t>
          </a:r>
        </a:p>
      </dgm:t>
    </dgm:pt>
    <dgm:pt modelId="{A495CC8C-BE70-4395-996C-9C3396D538AC}" type="parTrans" cxnId="{2E4CA540-15E3-42A3-ADD0-9B3947AF66EA}">
      <dgm:prSet/>
      <dgm:spPr/>
      <dgm:t>
        <a:bodyPr/>
        <a:lstStyle/>
        <a:p>
          <a:endParaRPr lang="en-US"/>
        </a:p>
      </dgm:t>
    </dgm:pt>
    <dgm:pt modelId="{3ECCC099-BB14-4479-86D8-DEA85599C60C}" type="sibTrans" cxnId="{2E4CA540-15E3-42A3-ADD0-9B3947AF66EA}">
      <dgm:prSet/>
      <dgm:spPr/>
      <dgm:t>
        <a:bodyPr/>
        <a:lstStyle/>
        <a:p>
          <a:endParaRPr lang="en-US"/>
        </a:p>
      </dgm:t>
    </dgm:pt>
    <dgm:pt modelId="{B714CABF-78C4-4A28-936D-ED3FD02C461B}" type="pres">
      <dgm:prSet presAssocID="{2D96C5E9-0188-449E-9658-1C1A0022D34B}" presName="root" presStyleCnt="0">
        <dgm:presLayoutVars>
          <dgm:dir/>
          <dgm:resizeHandles val="exact"/>
        </dgm:presLayoutVars>
      </dgm:prSet>
      <dgm:spPr/>
    </dgm:pt>
    <dgm:pt modelId="{163AD147-0166-4640-92AD-D97DDA6FEF58}" type="pres">
      <dgm:prSet presAssocID="{93C9D071-8708-44AA-A7A5-7A432ADFEEF6}" presName="compNode" presStyleCnt="0"/>
      <dgm:spPr/>
    </dgm:pt>
    <dgm:pt modelId="{76649DE6-691C-4CBD-A865-0E64A0EF69C2}" type="pres">
      <dgm:prSet presAssocID="{93C9D071-8708-44AA-A7A5-7A432ADFEEF6}" presName="iconBgRect" presStyleLbl="bgShp" presStyleIdx="0" presStyleCnt="4"/>
      <dgm:spPr>
        <a:prstGeom prst="round2DiagRect">
          <a:avLst>
            <a:gd name="adj1" fmla="val 29727"/>
            <a:gd name="adj2" fmla="val 0"/>
          </a:avLst>
        </a:prstGeom>
      </dgm:spPr>
    </dgm:pt>
    <dgm:pt modelId="{EC35BDA6-55A1-437E-BD11-635B2C9D58C8}" type="pres">
      <dgm:prSet presAssocID="{93C9D071-8708-44AA-A7A5-7A432ADFEEF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976FC844-17DF-4F92-9F59-DCBF8E1479A5}" type="pres">
      <dgm:prSet presAssocID="{93C9D071-8708-44AA-A7A5-7A432ADFEEF6}" presName="spaceRect" presStyleCnt="0"/>
      <dgm:spPr/>
    </dgm:pt>
    <dgm:pt modelId="{63853085-A730-40D6-B958-B506548794C7}" type="pres">
      <dgm:prSet presAssocID="{93C9D071-8708-44AA-A7A5-7A432ADFEEF6}" presName="textRect" presStyleLbl="revTx" presStyleIdx="0" presStyleCnt="4">
        <dgm:presLayoutVars>
          <dgm:chMax val="1"/>
          <dgm:chPref val="1"/>
        </dgm:presLayoutVars>
      </dgm:prSet>
      <dgm:spPr/>
    </dgm:pt>
    <dgm:pt modelId="{F230EE70-4F5C-4571-AE5A-477095E87CF9}" type="pres">
      <dgm:prSet presAssocID="{FDFAC527-B7BA-46A6-BA57-6406BFAE3E62}" presName="sibTrans" presStyleCnt="0"/>
      <dgm:spPr/>
    </dgm:pt>
    <dgm:pt modelId="{27B6EC11-1557-4064-A91A-06EC9D262E3C}" type="pres">
      <dgm:prSet presAssocID="{7086F506-B52E-4E7F-8E6B-71B1E753B7EB}" presName="compNode" presStyleCnt="0"/>
      <dgm:spPr/>
    </dgm:pt>
    <dgm:pt modelId="{82AA02A3-A78E-4FB5-AB4F-49345A95081D}" type="pres">
      <dgm:prSet presAssocID="{7086F506-B52E-4E7F-8E6B-71B1E753B7EB}" presName="iconBgRect" presStyleLbl="bgShp" presStyleIdx="1" presStyleCnt="4"/>
      <dgm:spPr>
        <a:prstGeom prst="round2DiagRect">
          <a:avLst>
            <a:gd name="adj1" fmla="val 29727"/>
            <a:gd name="adj2" fmla="val 0"/>
          </a:avLst>
        </a:prstGeom>
      </dgm:spPr>
    </dgm:pt>
    <dgm:pt modelId="{A409D2A7-B4D0-41DD-BA53-3AE607949BAA}" type="pres">
      <dgm:prSet presAssocID="{7086F506-B52E-4E7F-8E6B-71B1E753B7E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Roll"/>
        </a:ext>
      </dgm:extLst>
    </dgm:pt>
    <dgm:pt modelId="{6317E85E-B42C-47E8-B944-88DE3C1ABA46}" type="pres">
      <dgm:prSet presAssocID="{7086F506-B52E-4E7F-8E6B-71B1E753B7EB}" presName="spaceRect" presStyleCnt="0"/>
      <dgm:spPr/>
    </dgm:pt>
    <dgm:pt modelId="{ADAA8FD3-7008-4190-BA6D-0125C3C83BB4}" type="pres">
      <dgm:prSet presAssocID="{7086F506-B52E-4E7F-8E6B-71B1E753B7EB}" presName="textRect" presStyleLbl="revTx" presStyleIdx="1" presStyleCnt="4">
        <dgm:presLayoutVars>
          <dgm:chMax val="1"/>
          <dgm:chPref val="1"/>
        </dgm:presLayoutVars>
      </dgm:prSet>
      <dgm:spPr/>
    </dgm:pt>
    <dgm:pt modelId="{8F4F1FD1-50EA-4D78-B8F2-380367D04951}" type="pres">
      <dgm:prSet presAssocID="{B59FF3CF-1950-40B3-BA89-BD03ED3E4DD5}" presName="sibTrans" presStyleCnt="0"/>
      <dgm:spPr/>
    </dgm:pt>
    <dgm:pt modelId="{BA3BA72A-D1FD-43F1-9227-618D52545E81}" type="pres">
      <dgm:prSet presAssocID="{781208A5-C35E-4061-9299-F1CE05DEDD03}" presName="compNode" presStyleCnt="0"/>
      <dgm:spPr/>
    </dgm:pt>
    <dgm:pt modelId="{FC4EDB61-4568-4060-800A-68F15A65D804}" type="pres">
      <dgm:prSet presAssocID="{781208A5-C35E-4061-9299-F1CE05DEDD03}" presName="iconBgRect" presStyleLbl="bgShp" presStyleIdx="2" presStyleCnt="4"/>
      <dgm:spPr>
        <a:prstGeom prst="round2DiagRect">
          <a:avLst>
            <a:gd name="adj1" fmla="val 29727"/>
            <a:gd name="adj2" fmla="val 0"/>
          </a:avLst>
        </a:prstGeom>
      </dgm:spPr>
    </dgm:pt>
    <dgm:pt modelId="{1ED758AC-394C-4EC8-B54D-8DF8D16AB65C}" type="pres">
      <dgm:prSet presAssocID="{781208A5-C35E-4061-9299-F1CE05DEDD0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2733DE92-EB75-42C5-B6BD-C1BF9C787ED2}" type="pres">
      <dgm:prSet presAssocID="{781208A5-C35E-4061-9299-F1CE05DEDD03}" presName="spaceRect" presStyleCnt="0"/>
      <dgm:spPr/>
    </dgm:pt>
    <dgm:pt modelId="{3661D851-02EA-4F05-BB4C-BBA599435F92}" type="pres">
      <dgm:prSet presAssocID="{781208A5-C35E-4061-9299-F1CE05DEDD03}" presName="textRect" presStyleLbl="revTx" presStyleIdx="2" presStyleCnt="4">
        <dgm:presLayoutVars>
          <dgm:chMax val="1"/>
          <dgm:chPref val="1"/>
        </dgm:presLayoutVars>
      </dgm:prSet>
      <dgm:spPr/>
    </dgm:pt>
    <dgm:pt modelId="{D61ABA48-F20F-4BCD-A72B-CBC7B8DEB949}" type="pres">
      <dgm:prSet presAssocID="{51BEB38C-F856-4428-8E22-C4F121A33040}" presName="sibTrans" presStyleCnt="0"/>
      <dgm:spPr/>
    </dgm:pt>
    <dgm:pt modelId="{CF1AA01F-3CA5-449C-9970-7DED4E3A9E5D}" type="pres">
      <dgm:prSet presAssocID="{2910A10E-5A1E-486F-91F5-2A02359D080F}" presName="compNode" presStyleCnt="0"/>
      <dgm:spPr/>
    </dgm:pt>
    <dgm:pt modelId="{05778E05-C181-4B4D-A348-191DC0F94462}" type="pres">
      <dgm:prSet presAssocID="{2910A10E-5A1E-486F-91F5-2A02359D080F}" presName="iconBgRect" presStyleLbl="bgShp" presStyleIdx="3" presStyleCnt="4"/>
      <dgm:spPr>
        <a:prstGeom prst="round2DiagRect">
          <a:avLst>
            <a:gd name="adj1" fmla="val 29727"/>
            <a:gd name="adj2" fmla="val 0"/>
          </a:avLst>
        </a:prstGeom>
      </dgm:spPr>
    </dgm:pt>
    <dgm:pt modelId="{D8035686-79DA-4D8E-A763-CE26A4D4C0EE}" type="pres">
      <dgm:prSet presAssocID="{2910A10E-5A1E-486F-91F5-2A02359D080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rson with Idea"/>
        </a:ext>
      </dgm:extLst>
    </dgm:pt>
    <dgm:pt modelId="{E42866B9-B048-44E5-BABF-EF29C015F3B5}" type="pres">
      <dgm:prSet presAssocID="{2910A10E-5A1E-486F-91F5-2A02359D080F}" presName="spaceRect" presStyleCnt="0"/>
      <dgm:spPr/>
    </dgm:pt>
    <dgm:pt modelId="{EA01ECA7-2E6C-4C60-9D2E-AB66F882257C}" type="pres">
      <dgm:prSet presAssocID="{2910A10E-5A1E-486F-91F5-2A02359D080F}" presName="textRect" presStyleLbl="revTx" presStyleIdx="3" presStyleCnt="4">
        <dgm:presLayoutVars>
          <dgm:chMax val="1"/>
          <dgm:chPref val="1"/>
        </dgm:presLayoutVars>
      </dgm:prSet>
      <dgm:spPr/>
    </dgm:pt>
  </dgm:ptLst>
  <dgm:cxnLst>
    <dgm:cxn modelId="{7387FC21-B309-488C-9EDA-3241330980FB}" type="presOf" srcId="{2D96C5E9-0188-449E-9658-1C1A0022D34B}" destId="{B714CABF-78C4-4A28-936D-ED3FD02C461B}" srcOrd="0" destOrd="0" presId="urn:microsoft.com/office/officeart/2018/5/layout/IconLeafLabelList"/>
    <dgm:cxn modelId="{E758E727-10F5-4DC1-B116-B275D3263CA9}" type="presOf" srcId="{2910A10E-5A1E-486F-91F5-2A02359D080F}" destId="{EA01ECA7-2E6C-4C60-9D2E-AB66F882257C}" srcOrd="0" destOrd="0" presId="urn:microsoft.com/office/officeart/2018/5/layout/IconLeafLabelList"/>
    <dgm:cxn modelId="{DB30532F-B26B-4F8A-BD09-11BAD8E3F1C6}" srcId="{2D96C5E9-0188-449E-9658-1C1A0022D34B}" destId="{7086F506-B52E-4E7F-8E6B-71B1E753B7EB}" srcOrd="1" destOrd="0" parTransId="{54529086-4B0C-4468-BC20-72E192548324}" sibTransId="{B59FF3CF-1950-40B3-BA89-BD03ED3E4DD5}"/>
    <dgm:cxn modelId="{D5B13733-EAF9-4267-8054-7434CF2B2475}" type="presOf" srcId="{781208A5-C35E-4061-9299-F1CE05DEDD03}" destId="{3661D851-02EA-4F05-BB4C-BBA599435F92}" srcOrd="0" destOrd="0" presId="urn:microsoft.com/office/officeart/2018/5/layout/IconLeafLabelList"/>
    <dgm:cxn modelId="{2E4CA540-15E3-42A3-ADD0-9B3947AF66EA}" srcId="{2D96C5E9-0188-449E-9658-1C1A0022D34B}" destId="{2910A10E-5A1E-486F-91F5-2A02359D080F}" srcOrd="3" destOrd="0" parTransId="{A495CC8C-BE70-4395-996C-9C3396D538AC}" sibTransId="{3ECCC099-BB14-4479-86D8-DEA85599C60C}"/>
    <dgm:cxn modelId="{A3A13FA8-578A-40D5-8C8D-9E1A4C866E4E}" type="presOf" srcId="{7086F506-B52E-4E7F-8E6B-71B1E753B7EB}" destId="{ADAA8FD3-7008-4190-BA6D-0125C3C83BB4}" srcOrd="0" destOrd="0" presId="urn:microsoft.com/office/officeart/2018/5/layout/IconLeafLabelList"/>
    <dgm:cxn modelId="{07DBF3C7-34F2-4862-8620-8D3139DC88B3}" type="presOf" srcId="{93C9D071-8708-44AA-A7A5-7A432ADFEEF6}" destId="{63853085-A730-40D6-B958-B506548794C7}" srcOrd="0" destOrd="0" presId="urn:microsoft.com/office/officeart/2018/5/layout/IconLeafLabelList"/>
    <dgm:cxn modelId="{3AF588E8-D12E-402E-8288-B83B8BD5B48D}" srcId="{2D96C5E9-0188-449E-9658-1C1A0022D34B}" destId="{781208A5-C35E-4061-9299-F1CE05DEDD03}" srcOrd="2" destOrd="0" parTransId="{8C9115D8-95DE-4930-9A49-106F173861B7}" sibTransId="{51BEB38C-F856-4428-8E22-C4F121A33040}"/>
    <dgm:cxn modelId="{54A11EF5-C6AD-48FA-BF57-EDBEE93EF899}" srcId="{2D96C5E9-0188-449E-9658-1C1A0022D34B}" destId="{93C9D071-8708-44AA-A7A5-7A432ADFEEF6}" srcOrd="0" destOrd="0" parTransId="{17B0891D-3040-4440-A45E-16CD699B687C}" sibTransId="{FDFAC527-B7BA-46A6-BA57-6406BFAE3E62}"/>
    <dgm:cxn modelId="{75C04CE5-E4A5-4BBA-802B-BC57DDAA0330}" type="presParOf" srcId="{B714CABF-78C4-4A28-936D-ED3FD02C461B}" destId="{163AD147-0166-4640-92AD-D97DDA6FEF58}" srcOrd="0" destOrd="0" presId="urn:microsoft.com/office/officeart/2018/5/layout/IconLeafLabelList"/>
    <dgm:cxn modelId="{DDCB1892-5777-418C-8D28-3C1F2D9C362B}" type="presParOf" srcId="{163AD147-0166-4640-92AD-D97DDA6FEF58}" destId="{76649DE6-691C-4CBD-A865-0E64A0EF69C2}" srcOrd="0" destOrd="0" presId="urn:microsoft.com/office/officeart/2018/5/layout/IconLeafLabelList"/>
    <dgm:cxn modelId="{BE005223-A74E-4297-815F-6B364F7A211F}" type="presParOf" srcId="{163AD147-0166-4640-92AD-D97DDA6FEF58}" destId="{EC35BDA6-55A1-437E-BD11-635B2C9D58C8}" srcOrd="1" destOrd="0" presId="urn:microsoft.com/office/officeart/2018/5/layout/IconLeafLabelList"/>
    <dgm:cxn modelId="{E84015AC-05A5-4922-8D8F-2F68AB869050}" type="presParOf" srcId="{163AD147-0166-4640-92AD-D97DDA6FEF58}" destId="{976FC844-17DF-4F92-9F59-DCBF8E1479A5}" srcOrd="2" destOrd="0" presId="urn:microsoft.com/office/officeart/2018/5/layout/IconLeafLabelList"/>
    <dgm:cxn modelId="{CF42C802-4E75-4038-B4F0-96CB131EF9FA}" type="presParOf" srcId="{163AD147-0166-4640-92AD-D97DDA6FEF58}" destId="{63853085-A730-40D6-B958-B506548794C7}" srcOrd="3" destOrd="0" presId="urn:microsoft.com/office/officeart/2018/5/layout/IconLeafLabelList"/>
    <dgm:cxn modelId="{39FFB6C8-45C8-4421-B6B6-532D8A1D7879}" type="presParOf" srcId="{B714CABF-78C4-4A28-936D-ED3FD02C461B}" destId="{F230EE70-4F5C-4571-AE5A-477095E87CF9}" srcOrd="1" destOrd="0" presId="urn:microsoft.com/office/officeart/2018/5/layout/IconLeafLabelList"/>
    <dgm:cxn modelId="{017AF6EA-1657-40B5-BEB8-9A02E9160CED}" type="presParOf" srcId="{B714CABF-78C4-4A28-936D-ED3FD02C461B}" destId="{27B6EC11-1557-4064-A91A-06EC9D262E3C}" srcOrd="2" destOrd="0" presId="urn:microsoft.com/office/officeart/2018/5/layout/IconLeafLabelList"/>
    <dgm:cxn modelId="{D66C68F6-D5F9-4A86-870F-3586EFCD0C41}" type="presParOf" srcId="{27B6EC11-1557-4064-A91A-06EC9D262E3C}" destId="{82AA02A3-A78E-4FB5-AB4F-49345A95081D}" srcOrd="0" destOrd="0" presId="urn:microsoft.com/office/officeart/2018/5/layout/IconLeafLabelList"/>
    <dgm:cxn modelId="{FB73D9A5-6B75-4155-8A9B-B647B57427B4}" type="presParOf" srcId="{27B6EC11-1557-4064-A91A-06EC9D262E3C}" destId="{A409D2A7-B4D0-41DD-BA53-3AE607949BAA}" srcOrd="1" destOrd="0" presId="urn:microsoft.com/office/officeart/2018/5/layout/IconLeafLabelList"/>
    <dgm:cxn modelId="{0B9BCE0A-F162-44C8-8773-1CDFCAF19C76}" type="presParOf" srcId="{27B6EC11-1557-4064-A91A-06EC9D262E3C}" destId="{6317E85E-B42C-47E8-B944-88DE3C1ABA46}" srcOrd="2" destOrd="0" presId="urn:microsoft.com/office/officeart/2018/5/layout/IconLeafLabelList"/>
    <dgm:cxn modelId="{F498C7D9-9E8D-445F-ADC3-BD4A7C2F9D4B}" type="presParOf" srcId="{27B6EC11-1557-4064-A91A-06EC9D262E3C}" destId="{ADAA8FD3-7008-4190-BA6D-0125C3C83BB4}" srcOrd="3" destOrd="0" presId="urn:microsoft.com/office/officeart/2018/5/layout/IconLeafLabelList"/>
    <dgm:cxn modelId="{237E42D2-2CE9-451C-8266-1BA812CB1CF2}" type="presParOf" srcId="{B714CABF-78C4-4A28-936D-ED3FD02C461B}" destId="{8F4F1FD1-50EA-4D78-B8F2-380367D04951}" srcOrd="3" destOrd="0" presId="urn:microsoft.com/office/officeart/2018/5/layout/IconLeafLabelList"/>
    <dgm:cxn modelId="{90F7B5BE-F2FE-4B03-8DA2-F140609CEE09}" type="presParOf" srcId="{B714CABF-78C4-4A28-936D-ED3FD02C461B}" destId="{BA3BA72A-D1FD-43F1-9227-618D52545E81}" srcOrd="4" destOrd="0" presId="urn:microsoft.com/office/officeart/2018/5/layout/IconLeafLabelList"/>
    <dgm:cxn modelId="{195C8E52-FA3A-4C84-97B2-D217DDBC826D}" type="presParOf" srcId="{BA3BA72A-D1FD-43F1-9227-618D52545E81}" destId="{FC4EDB61-4568-4060-800A-68F15A65D804}" srcOrd="0" destOrd="0" presId="urn:microsoft.com/office/officeart/2018/5/layout/IconLeafLabelList"/>
    <dgm:cxn modelId="{B8909228-7218-4F98-82AA-EC746709EA73}" type="presParOf" srcId="{BA3BA72A-D1FD-43F1-9227-618D52545E81}" destId="{1ED758AC-394C-4EC8-B54D-8DF8D16AB65C}" srcOrd="1" destOrd="0" presId="urn:microsoft.com/office/officeart/2018/5/layout/IconLeafLabelList"/>
    <dgm:cxn modelId="{A787F1C0-132A-4DE5-9534-98792AC4CFEA}" type="presParOf" srcId="{BA3BA72A-D1FD-43F1-9227-618D52545E81}" destId="{2733DE92-EB75-42C5-B6BD-C1BF9C787ED2}" srcOrd="2" destOrd="0" presId="urn:microsoft.com/office/officeart/2018/5/layout/IconLeafLabelList"/>
    <dgm:cxn modelId="{DB69513D-F014-4250-B1DE-61F9695F16CF}" type="presParOf" srcId="{BA3BA72A-D1FD-43F1-9227-618D52545E81}" destId="{3661D851-02EA-4F05-BB4C-BBA599435F92}" srcOrd="3" destOrd="0" presId="urn:microsoft.com/office/officeart/2018/5/layout/IconLeafLabelList"/>
    <dgm:cxn modelId="{84AB0A91-C8AA-4524-8AB0-971D80A5EF5C}" type="presParOf" srcId="{B714CABF-78C4-4A28-936D-ED3FD02C461B}" destId="{D61ABA48-F20F-4BCD-A72B-CBC7B8DEB949}" srcOrd="5" destOrd="0" presId="urn:microsoft.com/office/officeart/2018/5/layout/IconLeafLabelList"/>
    <dgm:cxn modelId="{EA5DC7B4-0BAC-443A-BD11-26256B822F59}" type="presParOf" srcId="{B714CABF-78C4-4A28-936D-ED3FD02C461B}" destId="{CF1AA01F-3CA5-449C-9970-7DED4E3A9E5D}" srcOrd="6" destOrd="0" presId="urn:microsoft.com/office/officeart/2018/5/layout/IconLeafLabelList"/>
    <dgm:cxn modelId="{D5C2E0A4-A29C-4C13-994D-75EE0D27E337}" type="presParOf" srcId="{CF1AA01F-3CA5-449C-9970-7DED4E3A9E5D}" destId="{05778E05-C181-4B4D-A348-191DC0F94462}" srcOrd="0" destOrd="0" presId="urn:microsoft.com/office/officeart/2018/5/layout/IconLeafLabelList"/>
    <dgm:cxn modelId="{421F5643-A384-438B-BE1D-6E3F5510FA3A}" type="presParOf" srcId="{CF1AA01F-3CA5-449C-9970-7DED4E3A9E5D}" destId="{D8035686-79DA-4D8E-A763-CE26A4D4C0EE}" srcOrd="1" destOrd="0" presId="urn:microsoft.com/office/officeart/2018/5/layout/IconLeafLabelList"/>
    <dgm:cxn modelId="{F6D24FA2-50C9-43DD-9766-A45B19D6BF0C}" type="presParOf" srcId="{CF1AA01F-3CA5-449C-9970-7DED4E3A9E5D}" destId="{E42866B9-B048-44E5-BABF-EF29C015F3B5}" srcOrd="2" destOrd="0" presId="urn:microsoft.com/office/officeart/2018/5/layout/IconLeafLabelList"/>
    <dgm:cxn modelId="{01D589D9-BEBF-45D7-AF95-41721CA13E4F}" type="presParOf" srcId="{CF1AA01F-3CA5-449C-9970-7DED4E3A9E5D}" destId="{EA01ECA7-2E6C-4C60-9D2E-AB66F882257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92460C-7C16-4C02-A4EC-8C8133973B55}" type="doc">
      <dgm:prSet loTypeId="urn:microsoft.com/office/officeart/2018/5/layout/IconCircleLabelList" loCatId="icon" qsTypeId="urn:microsoft.com/office/officeart/2005/8/quickstyle/simple1" qsCatId="simple" csTypeId="urn:microsoft.com/office/officeart/2018/5/colors/Iconchunking_neutralbg_accent5_2" csCatId="accent5" phldr="1"/>
      <dgm:spPr/>
      <dgm:t>
        <a:bodyPr/>
        <a:lstStyle/>
        <a:p>
          <a:endParaRPr lang="en-US"/>
        </a:p>
      </dgm:t>
    </dgm:pt>
    <dgm:pt modelId="{D00FB091-C0A9-4399-85DE-D21E034AED51}">
      <dgm:prSet custT="1"/>
      <dgm:spPr/>
      <dgm:t>
        <a:bodyPr/>
        <a:lstStyle/>
        <a:p>
          <a:pPr>
            <a:defRPr cap="all"/>
          </a:pPr>
          <a:r>
            <a:rPr lang="en-US" sz="1400" dirty="0"/>
            <a:t>To increase their efficiency both in individual and teamwork based on their general competences, </a:t>
          </a:r>
        </a:p>
      </dgm:t>
    </dgm:pt>
    <dgm:pt modelId="{FCE706E8-BE1E-4D98-968B-A9FE2215E12D}" type="parTrans" cxnId="{000679CC-1CB2-499C-8DF2-770EED7DB379}">
      <dgm:prSet/>
      <dgm:spPr/>
      <dgm:t>
        <a:bodyPr/>
        <a:lstStyle/>
        <a:p>
          <a:endParaRPr lang="en-US"/>
        </a:p>
      </dgm:t>
    </dgm:pt>
    <dgm:pt modelId="{108202EE-0449-4F35-A6D8-DC220CDD5339}" type="sibTrans" cxnId="{000679CC-1CB2-499C-8DF2-770EED7DB379}">
      <dgm:prSet/>
      <dgm:spPr/>
      <dgm:t>
        <a:bodyPr/>
        <a:lstStyle/>
        <a:p>
          <a:endParaRPr lang="en-US"/>
        </a:p>
      </dgm:t>
    </dgm:pt>
    <dgm:pt modelId="{E3D1C3A8-1B78-4A3C-BA77-C2CBDC5F6E7E}">
      <dgm:prSet custT="1"/>
      <dgm:spPr/>
      <dgm:t>
        <a:bodyPr/>
        <a:lstStyle/>
        <a:p>
          <a:pPr>
            <a:defRPr cap="all"/>
          </a:pPr>
          <a:r>
            <a:rPr lang="en-US" sz="1400" dirty="0"/>
            <a:t>To improve their communication skills</a:t>
          </a:r>
        </a:p>
      </dgm:t>
    </dgm:pt>
    <dgm:pt modelId="{680A4E41-8991-485D-8557-6115FA69BA3A}" type="parTrans" cxnId="{58656CBA-3055-476F-8397-18338E6AE0B9}">
      <dgm:prSet/>
      <dgm:spPr/>
      <dgm:t>
        <a:bodyPr/>
        <a:lstStyle/>
        <a:p>
          <a:endParaRPr lang="en-US"/>
        </a:p>
      </dgm:t>
    </dgm:pt>
    <dgm:pt modelId="{8CCB96B6-FD05-4FBE-8008-6491791FDE8B}" type="sibTrans" cxnId="{58656CBA-3055-476F-8397-18338E6AE0B9}">
      <dgm:prSet/>
      <dgm:spPr/>
      <dgm:t>
        <a:bodyPr/>
        <a:lstStyle/>
        <a:p>
          <a:endParaRPr lang="en-US"/>
        </a:p>
      </dgm:t>
    </dgm:pt>
    <dgm:pt modelId="{51D65608-C2F2-4E12-A7F9-C41808834DF7}">
      <dgm:prSet/>
      <dgm:spPr/>
      <dgm:t>
        <a:bodyPr/>
        <a:lstStyle/>
        <a:p>
          <a:pPr>
            <a:defRPr cap="all"/>
          </a:pPr>
          <a:r>
            <a:rPr lang="en-US" dirty="0"/>
            <a:t>To adapt their preciously gained knowledge and to get to know new tools depending on their workplace</a:t>
          </a:r>
        </a:p>
      </dgm:t>
    </dgm:pt>
    <dgm:pt modelId="{60575C29-C597-4B48-8B52-404D2AF4BE08}" type="parTrans" cxnId="{75DF5579-B002-4827-A354-4BFBDF19C120}">
      <dgm:prSet/>
      <dgm:spPr/>
      <dgm:t>
        <a:bodyPr/>
        <a:lstStyle/>
        <a:p>
          <a:endParaRPr lang="en-US"/>
        </a:p>
      </dgm:t>
    </dgm:pt>
    <dgm:pt modelId="{17217A0D-2B7C-417A-8B74-587C69C8F128}" type="sibTrans" cxnId="{75DF5579-B002-4827-A354-4BFBDF19C120}">
      <dgm:prSet/>
      <dgm:spPr/>
      <dgm:t>
        <a:bodyPr/>
        <a:lstStyle/>
        <a:p>
          <a:endParaRPr lang="en-US"/>
        </a:p>
      </dgm:t>
    </dgm:pt>
    <dgm:pt modelId="{9D56E9EE-F789-45D7-9C98-221B5999D932}" type="pres">
      <dgm:prSet presAssocID="{3F92460C-7C16-4C02-A4EC-8C8133973B55}" presName="root" presStyleCnt="0">
        <dgm:presLayoutVars>
          <dgm:dir/>
          <dgm:resizeHandles val="exact"/>
        </dgm:presLayoutVars>
      </dgm:prSet>
      <dgm:spPr/>
    </dgm:pt>
    <dgm:pt modelId="{44AC53E5-2044-4BBE-9424-635F53AAD140}" type="pres">
      <dgm:prSet presAssocID="{D00FB091-C0A9-4399-85DE-D21E034AED51}" presName="compNode" presStyleCnt="0"/>
      <dgm:spPr/>
    </dgm:pt>
    <dgm:pt modelId="{D2AE4ED2-DBE7-4A81-9ED1-C4F57B75D9C5}" type="pres">
      <dgm:prSet presAssocID="{D00FB091-C0A9-4399-85DE-D21E034AED51}" presName="iconBgRect" presStyleLbl="bgShp" presStyleIdx="0" presStyleCnt="3" custLinFactNeighborY="6232"/>
      <dgm:spPr/>
    </dgm:pt>
    <dgm:pt modelId="{288C3BED-E49B-4403-8E0F-3926A87F5D77}" type="pres">
      <dgm:prSet presAssocID="{D00FB091-C0A9-4399-85DE-D21E034AED51}" presName="iconRect" presStyleLbl="node1" presStyleIdx="0" presStyleCnt="3" custLinFactNeighborX="2106" custLinFactNeighborY="1415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FA2B26D3-1DAB-4E6A-B620-159FACC588C8}" type="pres">
      <dgm:prSet presAssocID="{D00FB091-C0A9-4399-85DE-D21E034AED51}" presName="spaceRect" presStyleCnt="0"/>
      <dgm:spPr/>
    </dgm:pt>
    <dgm:pt modelId="{58F33143-FB68-4355-826E-CDB82949B101}" type="pres">
      <dgm:prSet presAssocID="{D00FB091-C0A9-4399-85DE-D21E034AED51}" presName="textRect" presStyleLbl="revTx" presStyleIdx="0" presStyleCnt="3" custScaleY="117397" custLinFactNeighborX="-3841" custLinFactNeighborY="62554">
        <dgm:presLayoutVars>
          <dgm:chMax val="1"/>
          <dgm:chPref val="1"/>
        </dgm:presLayoutVars>
      </dgm:prSet>
      <dgm:spPr/>
    </dgm:pt>
    <dgm:pt modelId="{B7D82D96-C585-48E1-A8EC-243E717725D0}" type="pres">
      <dgm:prSet presAssocID="{108202EE-0449-4F35-A6D8-DC220CDD5339}" presName="sibTrans" presStyleCnt="0"/>
      <dgm:spPr/>
    </dgm:pt>
    <dgm:pt modelId="{843063B7-5ACE-4E04-B287-2600DBA0F7AA}" type="pres">
      <dgm:prSet presAssocID="{E3D1C3A8-1B78-4A3C-BA77-C2CBDC5F6E7E}" presName="compNode" presStyleCnt="0"/>
      <dgm:spPr/>
    </dgm:pt>
    <dgm:pt modelId="{61F7BB78-00D1-40DF-9160-CC40177FB7A9}" type="pres">
      <dgm:prSet presAssocID="{E3D1C3A8-1B78-4A3C-BA77-C2CBDC5F6E7E}" presName="iconBgRect" presStyleLbl="bgShp" presStyleIdx="1" presStyleCnt="3"/>
      <dgm:spPr/>
    </dgm:pt>
    <dgm:pt modelId="{15EB8F6E-4BEB-4BC4-B431-22A6BF5C616A}" type="pres">
      <dgm:prSet presAssocID="{E3D1C3A8-1B78-4A3C-BA77-C2CBDC5F6E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76180EC8-7035-4E9F-9276-E8B7367A7749}" type="pres">
      <dgm:prSet presAssocID="{E3D1C3A8-1B78-4A3C-BA77-C2CBDC5F6E7E}" presName="spaceRect" presStyleCnt="0"/>
      <dgm:spPr/>
    </dgm:pt>
    <dgm:pt modelId="{C249FC78-4915-4B1C-8580-A9AB7230D098}" type="pres">
      <dgm:prSet presAssocID="{E3D1C3A8-1B78-4A3C-BA77-C2CBDC5F6E7E}" presName="textRect" presStyleLbl="revTx" presStyleIdx="1" presStyleCnt="3">
        <dgm:presLayoutVars>
          <dgm:chMax val="1"/>
          <dgm:chPref val="1"/>
        </dgm:presLayoutVars>
      </dgm:prSet>
      <dgm:spPr/>
    </dgm:pt>
    <dgm:pt modelId="{3AF1BFB9-9E11-4B92-8C27-94DDE1B081C2}" type="pres">
      <dgm:prSet presAssocID="{8CCB96B6-FD05-4FBE-8008-6491791FDE8B}" presName="sibTrans" presStyleCnt="0"/>
      <dgm:spPr/>
    </dgm:pt>
    <dgm:pt modelId="{C92EEB5C-09B2-4E30-B4DF-7F02AB5FDB13}" type="pres">
      <dgm:prSet presAssocID="{51D65608-C2F2-4E12-A7F9-C41808834DF7}" presName="compNode" presStyleCnt="0"/>
      <dgm:spPr/>
    </dgm:pt>
    <dgm:pt modelId="{73F8FA63-F63B-4CAA-B0B1-DB75A866C60B}" type="pres">
      <dgm:prSet presAssocID="{51D65608-C2F2-4E12-A7F9-C41808834DF7}" presName="iconBgRect" presStyleLbl="bgShp" presStyleIdx="2" presStyleCnt="3" custLinFactNeighborX="37" custLinFactNeighborY="4155"/>
      <dgm:spPr/>
    </dgm:pt>
    <dgm:pt modelId="{9A0B79B2-4FA8-435D-B27A-EC7C00B57BB4}" type="pres">
      <dgm:prSet presAssocID="{51D65608-C2F2-4E12-A7F9-C41808834D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22309FD8-A361-4C61-BE6C-B8F6263AC099}" type="pres">
      <dgm:prSet presAssocID="{51D65608-C2F2-4E12-A7F9-C41808834DF7}" presName="spaceRect" presStyleCnt="0"/>
      <dgm:spPr/>
    </dgm:pt>
    <dgm:pt modelId="{AF66BEBC-2201-47BB-BC4E-377F98A3CD6B}" type="pres">
      <dgm:prSet presAssocID="{51D65608-C2F2-4E12-A7F9-C41808834DF7}" presName="textRect" presStyleLbl="revTx" presStyleIdx="2" presStyleCnt="3" custScaleX="109108" custScaleY="132483">
        <dgm:presLayoutVars>
          <dgm:chMax val="1"/>
          <dgm:chPref val="1"/>
        </dgm:presLayoutVars>
      </dgm:prSet>
      <dgm:spPr/>
    </dgm:pt>
  </dgm:ptLst>
  <dgm:cxnLst>
    <dgm:cxn modelId="{7C502805-506C-44B4-BFC3-4F9B3DC70218}" type="presOf" srcId="{D00FB091-C0A9-4399-85DE-D21E034AED51}" destId="{58F33143-FB68-4355-826E-CDB82949B101}" srcOrd="0" destOrd="0" presId="urn:microsoft.com/office/officeart/2018/5/layout/IconCircleLabelList"/>
    <dgm:cxn modelId="{75DF5579-B002-4827-A354-4BFBDF19C120}" srcId="{3F92460C-7C16-4C02-A4EC-8C8133973B55}" destId="{51D65608-C2F2-4E12-A7F9-C41808834DF7}" srcOrd="2" destOrd="0" parTransId="{60575C29-C597-4B48-8B52-404D2AF4BE08}" sibTransId="{17217A0D-2B7C-417A-8B74-587C69C8F128}"/>
    <dgm:cxn modelId="{5EE23889-D92F-4C43-9EFC-7BBB6F835656}" type="presOf" srcId="{51D65608-C2F2-4E12-A7F9-C41808834DF7}" destId="{AF66BEBC-2201-47BB-BC4E-377F98A3CD6B}" srcOrd="0" destOrd="0" presId="urn:microsoft.com/office/officeart/2018/5/layout/IconCircleLabelList"/>
    <dgm:cxn modelId="{6BB306B0-A337-496A-8778-FBABA264ED6A}" type="presOf" srcId="{3F92460C-7C16-4C02-A4EC-8C8133973B55}" destId="{9D56E9EE-F789-45D7-9C98-221B5999D932}" srcOrd="0" destOrd="0" presId="urn:microsoft.com/office/officeart/2018/5/layout/IconCircleLabelList"/>
    <dgm:cxn modelId="{58656CBA-3055-476F-8397-18338E6AE0B9}" srcId="{3F92460C-7C16-4C02-A4EC-8C8133973B55}" destId="{E3D1C3A8-1B78-4A3C-BA77-C2CBDC5F6E7E}" srcOrd="1" destOrd="0" parTransId="{680A4E41-8991-485D-8557-6115FA69BA3A}" sibTransId="{8CCB96B6-FD05-4FBE-8008-6491791FDE8B}"/>
    <dgm:cxn modelId="{000679CC-1CB2-499C-8DF2-770EED7DB379}" srcId="{3F92460C-7C16-4C02-A4EC-8C8133973B55}" destId="{D00FB091-C0A9-4399-85DE-D21E034AED51}" srcOrd="0" destOrd="0" parTransId="{FCE706E8-BE1E-4D98-968B-A9FE2215E12D}" sibTransId="{108202EE-0449-4F35-A6D8-DC220CDD5339}"/>
    <dgm:cxn modelId="{BC5957E6-41EF-47C2-8859-B3010DB6E97F}" type="presOf" srcId="{E3D1C3A8-1B78-4A3C-BA77-C2CBDC5F6E7E}" destId="{C249FC78-4915-4B1C-8580-A9AB7230D098}" srcOrd="0" destOrd="0" presId="urn:microsoft.com/office/officeart/2018/5/layout/IconCircleLabelList"/>
    <dgm:cxn modelId="{96C6B61C-A6F6-43ED-9F12-5F1193FC372D}" type="presParOf" srcId="{9D56E9EE-F789-45D7-9C98-221B5999D932}" destId="{44AC53E5-2044-4BBE-9424-635F53AAD140}" srcOrd="0" destOrd="0" presId="urn:microsoft.com/office/officeart/2018/5/layout/IconCircleLabelList"/>
    <dgm:cxn modelId="{8EB870FF-8F48-4E1D-A5CB-6FDF28A6118F}" type="presParOf" srcId="{44AC53E5-2044-4BBE-9424-635F53AAD140}" destId="{D2AE4ED2-DBE7-4A81-9ED1-C4F57B75D9C5}" srcOrd="0" destOrd="0" presId="urn:microsoft.com/office/officeart/2018/5/layout/IconCircleLabelList"/>
    <dgm:cxn modelId="{5585ACF1-43D7-4D3D-B8FE-D33F3D0FA2CA}" type="presParOf" srcId="{44AC53E5-2044-4BBE-9424-635F53AAD140}" destId="{288C3BED-E49B-4403-8E0F-3926A87F5D77}" srcOrd="1" destOrd="0" presId="urn:microsoft.com/office/officeart/2018/5/layout/IconCircleLabelList"/>
    <dgm:cxn modelId="{358E1402-37CA-4A41-AAEC-6FCB2A77F8B3}" type="presParOf" srcId="{44AC53E5-2044-4BBE-9424-635F53AAD140}" destId="{FA2B26D3-1DAB-4E6A-B620-159FACC588C8}" srcOrd="2" destOrd="0" presId="urn:microsoft.com/office/officeart/2018/5/layout/IconCircleLabelList"/>
    <dgm:cxn modelId="{7A345146-3C3C-4E48-9B3D-1A7F4AC4B965}" type="presParOf" srcId="{44AC53E5-2044-4BBE-9424-635F53AAD140}" destId="{58F33143-FB68-4355-826E-CDB82949B101}" srcOrd="3" destOrd="0" presId="urn:microsoft.com/office/officeart/2018/5/layout/IconCircleLabelList"/>
    <dgm:cxn modelId="{41AEEE9D-A9C7-4510-BA21-B285EAEE3DE5}" type="presParOf" srcId="{9D56E9EE-F789-45D7-9C98-221B5999D932}" destId="{B7D82D96-C585-48E1-A8EC-243E717725D0}" srcOrd="1" destOrd="0" presId="urn:microsoft.com/office/officeart/2018/5/layout/IconCircleLabelList"/>
    <dgm:cxn modelId="{DAEED0C2-A996-4CBD-B2AE-63E934FB6107}" type="presParOf" srcId="{9D56E9EE-F789-45D7-9C98-221B5999D932}" destId="{843063B7-5ACE-4E04-B287-2600DBA0F7AA}" srcOrd="2" destOrd="0" presId="urn:microsoft.com/office/officeart/2018/5/layout/IconCircleLabelList"/>
    <dgm:cxn modelId="{C55FB15B-9CB4-44A9-965C-421EF85A62D5}" type="presParOf" srcId="{843063B7-5ACE-4E04-B287-2600DBA0F7AA}" destId="{61F7BB78-00D1-40DF-9160-CC40177FB7A9}" srcOrd="0" destOrd="0" presId="urn:microsoft.com/office/officeart/2018/5/layout/IconCircleLabelList"/>
    <dgm:cxn modelId="{59962FF3-8EA2-4C59-BA80-D54EAD1C6767}" type="presParOf" srcId="{843063B7-5ACE-4E04-B287-2600DBA0F7AA}" destId="{15EB8F6E-4BEB-4BC4-B431-22A6BF5C616A}" srcOrd="1" destOrd="0" presId="urn:microsoft.com/office/officeart/2018/5/layout/IconCircleLabelList"/>
    <dgm:cxn modelId="{F391B6D2-2233-475B-892B-09E491E3C58B}" type="presParOf" srcId="{843063B7-5ACE-4E04-B287-2600DBA0F7AA}" destId="{76180EC8-7035-4E9F-9276-E8B7367A7749}" srcOrd="2" destOrd="0" presId="urn:microsoft.com/office/officeart/2018/5/layout/IconCircleLabelList"/>
    <dgm:cxn modelId="{CA0A2B73-B3A2-40AD-B496-9B5EF973A9EF}" type="presParOf" srcId="{843063B7-5ACE-4E04-B287-2600DBA0F7AA}" destId="{C249FC78-4915-4B1C-8580-A9AB7230D098}" srcOrd="3" destOrd="0" presId="urn:microsoft.com/office/officeart/2018/5/layout/IconCircleLabelList"/>
    <dgm:cxn modelId="{2568C789-8853-4C49-ABCE-1611A6EBD56A}" type="presParOf" srcId="{9D56E9EE-F789-45D7-9C98-221B5999D932}" destId="{3AF1BFB9-9E11-4B92-8C27-94DDE1B081C2}" srcOrd="3" destOrd="0" presId="urn:microsoft.com/office/officeart/2018/5/layout/IconCircleLabelList"/>
    <dgm:cxn modelId="{BBEAAD67-6E38-4756-A7C9-00FEBED9B6D3}" type="presParOf" srcId="{9D56E9EE-F789-45D7-9C98-221B5999D932}" destId="{C92EEB5C-09B2-4E30-B4DF-7F02AB5FDB13}" srcOrd="4" destOrd="0" presId="urn:microsoft.com/office/officeart/2018/5/layout/IconCircleLabelList"/>
    <dgm:cxn modelId="{DABABF0E-452A-4440-B633-4C3B347509C4}" type="presParOf" srcId="{C92EEB5C-09B2-4E30-B4DF-7F02AB5FDB13}" destId="{73F8FA63-F63B-4CAA-B0B1-DB75A866C60B}" srcOrd="0" destOrd="0" presId="urn:microsoft.com/office/officeart/2018/5/layout/IconCircleLabelList"/>
    <dgm:cxn modelId="{85C6653E-EDE4-4294-B317-D7586FE058D7}" type="presParOf" srcId="{C92EEB5C-09B2-4E30-B4DF-7F02AB5FDB13}" destId="{9A0B79B2-4FA8-435D-B27A-EC7C00B57BB4}" srcOrd="1" destOrd="0" presId="urn:microsoft.com/office/officeart/2018/5/layout/IconCircleLabelList"/>
    <dgm:cxn modelId="{5DED7B5D-0143-4685-89B9-EE0F1B500BB5}" type="presParOf" srcId="{C92EEB5C-09B2-4E30-B4DF-7F02AB5FDB13}" destId="{22309FD8-A361-4C61-BE6C-B8F6263AC099}" srcOrd="2" destOrd="0" presId="urn:microsoft.com/office/officeart/2018/5/layout/IconCircleLabelList"/>
    <dgm:cxn modelId="{D2624F52-E894-453A-9A8E-11DA8C10A664}" type="presParOf" srcId="{C92EEB5C-09B2-4E30-B4DF-7F02AB5FDB13}" destId="{AF66BEBC-2201-47BB-BC4E-377F98A3CD6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DB41-F2E9-42AF-9499-C14F2C8F7763}">
      <dsp:nvSpPr>
        <dsp:cNvPr id="0" name=""/>
        <dsp:cNvSpPr/>
      </dsp:nvSpPr>
      <dsp:spPr>
        <a:xfrm>
          <a:off x="1885292" y="160187"/>
          <a:ext cx="2196000" cy="2172373"/>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EC6812-04ED-406F-BCEE-BBB99F36BCB8}">
      <dsp:nvSpPr>
        <dsp:cNvPr id="0" name=""/>
        <dsp:cNvSpPr/>
      </dsp:nvSpPr>
      <dsp:spPr>
        <a:xfrm>
          <a:off x="2353292" y="623152"/>
          <a:ext cx="1260000" cy="12464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F4A1F9-152A-4DE1-8CB8-CF29EB6AC0D8}">
      <dsp:nvSpPr>
        <dsp:cNvPr id="0" name=""/>
        <dsp:cNvSpPr/>
      </dsp:nvSpPr>
      <dsp:spPr>
        <a:xfrm>
          <a:off x="502532" y="2646438"/>
          <a:ext cx="4961520" cy="2086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dirty="0"/>
            <a:t>A profession applies its body of knowledge in practical services that are vital to human welfare and especially suited to the tradition of seasoned practitioners shaping the skills of newcomers to the role.</a:t>
          </a:r>
        </a:p>
      </dsp:txBody>
      <dsp:txXfrm>
        <a:off x="502532" y="2646438"/>
        <a:ext cx="4961520" cy="2086386"/>
      </dsp:txXfrm>
    </dsp:sp>
    <dsp:sp modelId="{72C81287-1DA4-442C-8259-3BA5337E362C}">
      <dsp:nvSpPr>
        <dsp:cNvPr id="0" name=""/>
        <dsp:cNvSpPr/>
      </dsp:nvSpPr>
      <dsp:spPr>
        <a:xfrm>
          <a:off x="7089704" y="246892"/>
          <a:ext cx="2196000" cy="2196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D0E6BA-2472-4082-8988-63F23F19BAA7}">
      <dsp:nvSpPr>
        <dsp:cNvPr id="0" name=""/>
        <dsp:cNvSpPr/>
      </dsp:nvSpPr>
      <dsp:spPr>
        <a:xfrm>
          <a:off x="7557704" y="71489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6CEFA1-76CC-477C-9A97-E0BB0E6F27B2}">
      <dsp:nvSpPr>
        <dsp:cNvPr id="0" name=""/>
        <dsp:cNvSpPr/>
      </dsp:nvSpPr>
      <dsp:spPr>
        <a:xfrm>
          <a:off x="6084620" y="2656899"/>
          <a:ext cx="4187303" cy="1677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dirty="0"/>
            <a:t>A profession has a clear standard of educational preparation for entry onto practice.</a:t>
          </a:r>
        </a:p>
      </dsp:txBody>
      <dsp:txXfrm>
        <a:off x="6084620" y="2656899"/>
        <a:ext cx="4187303" cy="16775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7E223-2491-4B28-8EAD-2AD33277503A}">
      <dsp:nvSpPr>
        <dsp:cNvPr id="0" name=""/>
        <dsp:cNvSpPr/>
      </dsp:nvSpPr>
      <dsp:spPr>
        <a:xfrm>
          <a:off x="1164424" y="832682"/>
          <a:ext cx="1467009" cy="1485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69B4A0-1885-47A9-97A7-CC5F4872A2F5}">
      <dsp:nvSpPr>
        <dsp:cNvPr id="0" name=""/>
        <dsp:cNvSpPr/>
      </dsp:nvSpPr>
      <dsp:spPr>
        <a:xfrm>
          <a:off x="358219" y="2428192"/>
          <a:ext cx="3079417" cy="795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An occupation which will help you to build your skills and develop your expertise in a field which interests you.</a:t>
          </a:r>
        </a:p>
      </dsp:txBody>
      <dsp:txXfrm>
        <a:off x="358219" y="2428192"/>
        <a:ext cx="3079417" cy="795558"/>
      </dsp:txXfrm>
    </dsp:sp>
    <dsp:sp modelId="{CA7D2EFA-0046-4ED1-8AAE-EA0A7230DDBD}">
      <dsp:nvSpPr>
        <dsp:cNvPr id="0" name=""/>
        <dsp:cNvSpPr/>
      </dsp:nvSpPr>
      <dsp:spPr>
        <a:xfrm>
          <a:off x="4437938" y="902005"/>
          <a:ext cx="1929556" cy="12081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A84C37-18B8-49FC-9186-5A58F54C3E6E}">
      <dsp:nvSpPr>
        <dsp:cNvPr id="0" name=""/>
        <dsp:cNvSpPr/>
      </dsp:nvSpPr>
      <dsp:spPr>
        <a:xfrm>
          <a:off x="3846928" y="2358869"/>
          <a:ext cx="3111575" cy="795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To keep learning, be challenged and stay up to date with the latest developments in your chosen area.</a:t>
          </a:r>
        </a:p>
      </dsp:txBody>
      <dsp:txXfrm>
        <a:off x="3846928" y="2358869"/>
        <a:ext cx="3111575" cy="795558"/>
      </dsp:txXfrm>
    </dsp:sp>
    <dsp:sp modelId="{4C05EEF2-B531-4CAA-BF80-711F38DD4716}">
      <dsp:nvSpPr>
        <dsp:cNvPr id="0" name=""/>
        <dsp:cNvSpPr/>
      </dsp:nvSpPr>
      <dsp:spPr>
        <a:xfrm>
          <a:off x="7910620" y="885905"/>
          <a:ext cx="1609291" cy="12725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609843-5B35-4DD4-BA03-8297F1660563}">
      <dsp:nvSpPr>
        <dsp:cNvPr id="0" name=""/>
        <dsp:cNvSpPr/>
      </dsp:nvSpPr>
      <dsp:spPr>
        <a:xfrm>
          <a:off x="7367796" y="2374969"/>
          <a:ext cx="2694940" cy="795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To solve problems, do good work, and be involved in making decisions which help to improve people’s lives.</a:t>
          </a:r>
        </a:p>
      </dsp:txBody>
      <dsp:txXfrm>
        <a:off x="7367796" y="2374969"/>
        <a:ext cx="2694940" cy="7955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49DE6-691C-4CBD-A865-0E64A0EF69C2}">
      <dsp:nvSpPr>
        <dsp:cNvPr id="0" name=""/>
        <dsp:cNvSpPr/>
      </dsp:nvSpPr>
      <dsp:spPr>
        <a:xfrm>
          <a:off x="550892" y="147254"/>
          <a:ext cx="1444760" cy="144476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35BDA6-55A1-437E-BD11-635B2C9D58C8}">
      <dsp:nvSpPr>
        <dsp:cNvPr id="0" name=""/>
        <dsp:cNvSpPr/>
      </dsp:nvSpPr>
      <dsp:spPr>
        <a:xfrm>
          <a:off x="858792" y="455154"/>
          <a:ext cx="828961" cy="8289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853085-A730-40D6-B958-B506548794C7}">
      <dsp:nvSpPr>
        <dsp:cNvPr id="0" name=""/>
        <dsp:cNvSpPr/>
      </dsp:nvSpPr>
      <dsp:spPr>
        <a:xfrm>
          <a:off x="89042" y="2042022"/>
          <a:ext cx="236846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To provide students with the opportunity to actively participate in planning, developing and implementing specific programs related to different methods in professional carrier.</a:t>
          </a:r>
        </a:p>
      </dsp:txBody>
      <dsp:txXfrm>
        <a:off x="89042" y="2042022"/>
        <a:ext cx="2368460" cy="1215000"/>
      </dsp:txXfrm>
    </dsp:sp>
    <dsp:sp modelId="{82AA02A3-A78E-4FB5-AB4F-49345A95081D}">
      <dsp:nvSpPr>
        <dsp:cNvPr id="0" name=""/>
        <dsp:cNvSpPr/>
      </dsp:nvSpPr>
      <dsp:spPr>
        <a:xfrm>
          <a:off x="3333833" y="147254"/>
          <a:ext cx="1444760" cy="144476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09D2A7-B4D0-41DD-BA53-3AE607949BAA}">
      <dsp:nvSpPr>
        <dsp:cNvPr id="0" name=""/>
        <dsp:cNvSpPr/>
      </dsp:nvSpPr>
      <dsp:spPr>
        <a:xfrm>
          <a:off x="3641733" y="455154"/>
          <a:ext cx="828961" cy="8289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AA8FD3-7008-4190-BA6D-0125C3C83BB4}">
      <dsp:nvSpPr>
        <dsp:cNvPr id="0" name=""/>
        <dsp:cNvSpPr/>
      </dsp:nvSpPr>
      <dsp:spPr>
        <a:xfrm>
          <a:off x="2871984" y="2042022"/>
          <a:ext cx="236846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To improve their knowledge of their specialization gained in the course of their studies, to strengthen their competences expected in their specialization.</a:t>
          </a:r>
        </a:p>
      </dsp:txBody>
      <dsp:txXfrm>
        <a:off x="2871984" y="2042022"/>
        <a:ext cx="2368460" cy="1215000"/>
      </dsp:txXfrm>
    </dsp:sp>
    <dsp:sp modelId="{FC4EDB61-4568-4060-800A-68F15A65D804}">
      <dsp:nvSpPr>
        <dsp:cNvPr id="0" name=""/>
        <dsp:cNvSpPr/>
      </dsp:nvSpPr>
      <dsp:spPr>
        <a:xfrm>
          <a:off x="6116775" y="147254"/>
          <a:ext cx="1444760" cy="144476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D758AC-394C-4EC8-B54D-8DF8D16AB65C}">
      <dsp:nvSpPr>
        <dsp:cNvPr id="0" name=""/>
        <dsp:cNvSpPr/>
      </dsp:nvSpPr>
      <dsp:spPr>
        <a:xfrm>
          <a:off x="6424675" y="455154"/>
          <a:ext cx="828961" cy="8289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661D851-02EA-4F05-BB4C-BBA599435F92}">
      <dsp:nvSpPr>
        <dsp:cNvPr id="0" name=""/>
        <dsp:cNvSpPr/>
      </dsp:nvSpPr>
      <dsp:spPr>
        <a:xfrm>
          <a:off x="5654925" y="2042022"/>
          <a:ext cx="236846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To acknowledge the expectation regarding different positions, to get to know rules related to work to be aware of the importance of accurate work and keeping deadlines.</a:t>
          </a:r>
        </a:p>
      </dsp:txBody>
      <dsp:txXfrm>
        <a:off x="5654925" y="2042022"/>
        <a:ext cx="2368460" cy="1215000"/>
      </dsp:txXfrm>
    </dsp:sp>
    <dsp:sp modelId="{05778E05-C181-4B4D-A348-191DC0F94462}">
      <dsp:nvSpPr>
        <dsp:cNvPr id="0" name=""/>
        <dsp:cNvSpPr/>
      </dsp:nvSpPr>
      <dsp:spPr>
        <a:xfrm>
          <a:off x="8899716" y="147254"/>
          <a:ext cx="1444760" cy="144476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035686-79DA-4D8E-A763-CE26A4D4C0EE}">
      <dsp:nvSpPr>
        <dsp:cNvPr id="0" name=""/>
        <dsp:cNvSpPr/>
      </dsp:nvSpPr>
      <dsp:spPr>
        <a:xfrm>
          <a:off x="9207616" y="455154"/>
          <a:ext cx="828961" cy="8289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01ECA7-2E6C-4C60-9D2E-AB66F882257C}">
      <dsp:nvSpPr>
        <dsp:cNvPr id="0" name=""/>
        <dsp:cNvSpPr/>
      </dsp:nvSpPr>
      <dsp:spPr>
        <a:xfrm>
          <a:off x="8437866" y="2042022"/>
          <a:ext cx="236846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To help students to learn a way of thinking specific to their specialization and to their problem-solving skills.</a:t>
          </a:r>
        </a:p>
      </dsp:txBody>
      <dsp:txXfrm>
        <a:off x="8437866" y="2042022"/>
        <a:ext cx="2368460" cy="1215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E4ED2-DBE7-4A81-9ED1-C4F57B75D9C5}">
      <dsp:nvSpPr>
        <dsp:cNvPr id="0" name=""/>
        <dsp:cNvSpPr/>
      </dsp:nvSpPr>
      <dsp:spPr>
        <a:xfrm>
          <a:off x="923062" y="166476"/>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8C3BED-E49B-4403-8E0F-3926A87F5D77}">
      <dsp:nvSpPr>
        <dsp:cNvPr id="0" name=""/>
        <dsp:cNvSpPr/>
      </dsp:nvSpPr>
      <dsp:spPr>
        <a:xfrm>
          <a:off x="1348054" y="60436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F33143-FB68-4355-826E-CDB82949B101}">
      <dsp:nvSpPr>
        <dsp:cNvPr id="0" name=""/>
        <dsp:cNvSpPr/>
      </dsp:nvSpPr>
      <dsp:spPr>
        <a:xfrm>
          <a:off x="200950" y="2506189"/>
          <a:ext cx="3093750" cy="898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To increase their efficiency both in individual and teamwork based on their general competences, </a:t>
          </a:r>
        </a:p>
      </dsp:txBody>
      <dsp:txXfrm>
        <a:off x="200950" y="2506189"/>
        <a:ext cx="3093750" cy="898087"/>
      </dsp:txXfrm>
    </dsp:sp>
    <dsp:sp modelId="{61F7BB78-00D1-40DF-9160-CC40177FB7A9}">
      <dsp:nvSpPr>
        <dsp:cNvPr id="0" name=""/>
        <dsp:cNvSpPr/>
      </dsp:nvSpPr>
      <dsp:spPr>
        <a:xfrm>
          <a:off x="4558218" y="8213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EB8F6E-4BEB-4BC4-B431-22A6BF5C616A}">
      <dsp:nvSpPr>
        <dsp:cNvPr id="0" name=""/>
        <dsp:cNvSpPr/>
      </dsp:nvSpPr>
      <dsp:spPr>
        <a:xfrm>
          <a:off x="4960406" y="48432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49FC78-4915-4B1C-8580-A9AB7230D098}">
      <dsp:nvSpPr>
        <dsp:cNvPr id="0" name=""/>
        <dsp:cNvSpPr/>
      </dsp:nvSpPr>
      <dsp:spPr>
        <a:xfrm>
          <a:off x="3954937" y="2557138"/>
          <a:ext cx="309375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To improve their communication skills</a:t>
          </a:r>
        </a:p>
      </dsp:txBody>
      <dsp:txXfrm>
        <a:off x="3954937" y="2557138"/>
        <a:ext cx="3093750" cy="765000"/>
      </dsp:txXfrm>
    </dsp:sp>
    <dsp:sp modelId="{73F8FA63-F63B-4CAA-B0B1-DB75A866C60B}">
      <dsp:nvSpPr>
        <dsp:cNvPr id="0" name=""/>
        <dsp:cNvSpPr/>
      </dsp:nvSpPr>
      <dsp:spPr>
        <a:xfrm>
          <a:off x="8334962" y="98427"/>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0B79B2-4FA8-435D-B27A-EC7C00B57BB4}">
      <dsp:nvSpPr>
        <dsp:cNvPr id="0" name=""/>
        <dsp:cNvSpPr/>
      </dsp:nvSpPr>
      <dsp:spPr>
        <a:xfrm>
          <a:off x="8736452" y="422202"/>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66BEBC-2201-47BB-BC4E-377F98A3CD6B}">
      <dsp:nvSpPr>
        <dsp:cNvPr id="0" name=""/>
        <dsp:cNvSpPr/>
      </dsp:nvSpPr>
      <dsp:spPr>
        <a:xfrm>
          <a:off x="7590093" y="2370767"/>
          <a:ext cx="3375528" cy="1013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To adapt their preciously gained knowledge and to get to know new tools depending on their workplace</a:t>
          </a:r>
        </a:p>
      </dsp:txBody>
      <dsp:txXfrm>
        <a:off x="7590093" y="2370767"/>
        <a:ext cx="3375528" cy="1013494"/>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54044-33C1-4287-A331-F7687F8A6355}" type="datetimeFigureOut">
              <a:rPr lang="en-US" smtClean="0"/>
              <a:t>02-Jun-21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6CF39-411E-4564-9B48-52D347439126}" type="slidenum">
              <a:rPr lang="en-US" smtClean="0"/>
              <a:t>‹#›</a:t>
            </a:fld>
            <a:endParaRPr lang="en-US"/>
          </a:p>
        </p:txBody>
      </p:sp>
    </p:spTree>
    <p:extLst>
      <p:ext uri="{BB962C8B-B14F-4D97-AF65-F5344CB8AC3E}">
        <p14:creationId xmlns:p14="http://schemas.microsoft.com/office/powerpoint/2010/main" val="298228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719104-4B76-47B9-9F9C-C1955C60E0E0}" type="datetime1">
              <a:rPr lang="en-US" smtClean="0"/>
              <a:t>02-Jun-21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571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5CEC-FC7A-4E5F-9BD4-04504D416DC6}" type="datetime1">
              <a:rPr lang="en-US" smtClean="0"/>
              <a:t>02-Jun-21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772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5B782-970E-4D3F-B890-777659C74A99}" type="datetime1">
              <a:rPr lang="en-US" smtClean="0"/>
              <a:t>02-Jun-21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8140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0F95F2-1990-4C69-BF3D-DD92CD4971E5}" type="datetime1">
              <a:rPr lang="en-US" smtClean="0"/>
              <a:t>02-Jun-21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6074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85834-1786-4856-94BE-00E0AF5174B3}" type="datetime1">
              <a:rPr lang="en-US" smtClean="0"/>
              <a:t>02-Jun-21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84173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135D6-46F5-448C-B677-74CBEFA7C920}" type="datetime1">
              <a:rPr lang="en-US" smtClean="0"/>
              <a:t>02-Jun-21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87741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AA0595-12F1-4220-8D23-16E77BC94F7F}" type="datetime1">
              <a:rPr lang="en-US" smtClean="0"/>
              <a:t>02-Jun-21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5153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DF074-ED48-4E8F-B44C-89E3E2576668}" type="datetime1">
              <a:rPr lang="en-US" smtClean="0"/>
              <a:t>02-Jun-21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90475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11B59-1E7E-4974-9944-59C580CEA3AD}" type="datetime1">
              <a:rPr lang="en-US" smtClean="0"/>
              <a:t>02-Jun-21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534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1668C6-955A-410E-B419-9D6CE2A5A632}" type="datetime1">
              <a:rPr lang="en-US" smtClean="0"/>
              <a:t>02-Jun-21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8333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DD24B-B3DC-4178-BD9A-3E0DBD7F3E18}" type="datetime1">
              <a:rPr lang="en-US" smtClean="0"/>
              <a:t>02-Jun-21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8048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2F3F2-3ECE-4ACF-AAA9-77ADB292A943}" type="datetime1">
              <a:rPr lang="en-US" smtClean="0"/>
              <a:t>02-Jun-21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3457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CFCF7-63F4-44E7-8C28-3D8E506F5B26}" type="datetime1">
              <a:rPr lang="en-US" smtClean="0"/>
              <a:t>02-Jun-21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6745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9232DB-4DA8-479D-9D61-75483335E982}" type="datetime1">
              <a:rPr lang="en-US" smtClean="0"/>
              <a:t>02-Jun-21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53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709797-3C78-447F-935D-2A344910EB10}" type="datetime1">
              <a:rPr lang="en-US" smtClean="0"/>
              <a:t>02-Jun-21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91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CBCFD26-213E-4AE9-84DA-B8C6A1787DD7}" type="datetime1">
              <a:rPr lang="en-US" smtClean="0"/>
              <a:t>02-Jun-21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849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044AD-58FE-46E3-998E-0EB92181D87F}" type="datetime1">
              <a:rPr lang="en-US" smtClean="0"/>
              <a:t>02-Jun-21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9523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E88633-576F-4147-8B4D-D5DE0D467E61}" type="datetime1">
              <a:rPr lang="en-US" smtClean="0"/>
              <a:t>02-Jun-21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8644943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825" y="893763"/>
            <a:ext cx="9144000" cy="1187450"/>
          </a:xfrm>
        </p:spPr>
        <p:txBody>
          <a:bodyPr>
            <a:normAutofit fontScale="90000"/>
          </a:bodyPr>
          <a:lstStyle/>
          <a:p>
            <a:r>
              <a:rPr lang="en-US" dirty="0">
                <a:cs typeface="Calibri Light"/>
              </a:rPr>
              <a:t>INTRODUCTION</a:t>
            </a:r>
            <a:br>
              <a:rPr lang="en-US" dirty="0">
                <a:cs typeface="Calibri Light"/>
              </a:rPr>
            </a:br>
            <a:r>
              <a:rPr lang="en-US" sz="2700" dirty="0">
                <a:ea typeface="+mj-lt"/>
                <a:cs typeface="+mj-lt"/>
              </a:rPr>
              <a:t>LECTURE # 1</a:t>
            </a:r>
            <a:endParaRPr lang="en-US" sz="2700" dirty="0">
              <a:cs typeface="Calibri Light" panose="020F0302020204030204"/>
            </a:endParaRPr>
          </a:p>
        </p:txBody>
      </p:sp>
      <p:sp>
        <p:nvSpPr>
          <p:cNvPr id="5" name="Slide Number Placeholder 4">
            <a:extLst>
              <a:ext uri="{FF2B5EF4-FFF2-40B4-BE49-F238E27FC236}">
                <a16:creationId xmlns:a16="http://schemas.microsoft.com/office/drawing/2014/main" id="{3691348B-68BE-4A40-AE95-9B47A33375D1}"/>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976C618-F5A0-4B50-B6A6-C35196447ACA}"/>
              </a:ext>
            </a:extLst>
          </p:cNvPr>
          <p:cNvSpPr>
            <a:spLocks noGrp="1"/>
          </p:cNvSpPr>
          <p:nvPr>
            <p:ph type="title"/>
          </p:nvPr>
        </p:nvSpPr>
        <p:spPr>
          <a:xfrm>
            <a:off x="648930" y="629267"/>
            <a:ext cx="9252154" cy="1016654"/>
          </a:xfrm>
        </p:spPr>
        <p:txBody>
          <a:bodyPr>
            <a:normAutofit/>
          </a:bodyPr>
          <a:lstStyle/>
          <a:p>
            <a:pPr>
              <a:lnSpc>
                <a:spcPct val="90000"/>
              </a:lnSpc>
            </a:pPr>
            <a:r>
              <a:rPr lang="en-US" sz="3600">
                <a:solidFill>
                  <a:srgbClr val="EBEBEB"/>
                </a:solidFill>
              </a:rPr>
              <a:t>Aims Of Professional Practice (Cont…)</a:t>
            </a:r>
          </a:p>
        </p:txBody>
      </p:sp>
      <p:sp>
        <p:nvSpPr>
          <p:cNvPr id="36" name="Rectangle 3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821211BC-F1CE-44AB-9DC2-1AE4E6A268F9}"/>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10</a:t>
            </a:fld>
            <a:endParaRPr lang="en-US">
              <a:solidFill>
                <a:srgbClr val="FFFFFF"/>
              </a:solidFill>
            </a:endParaRPr>
          </a:p>
        </p:txBody>
      </p:sp>
      <p:sp>
        <p:nvSpPr>
          <p:cNvPr id="38" name="Freeform: Shape 3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6" name="Content Placeholder 2">
            <a:extLst>
              <a:ext uri="{FF2B5EF4-FFF2-40B4-BE49-F238E27FC236}">
                <a16:creationId xmlns:a16="http://schemas.microsoft.com/office/drawing/2014/main" id="{903746B8-B750-4677-A466-5C9F5DCD405D}"/>
              </a:ext>
            </a:extLst>
          </p:cNvPr>
          <p:cNvGraphicFramePr>
            <a:graphicFrameLocks noGrp="1"/>
          </p:cNvGraphicFramePr>
          <p:nvPr>
            <p:ph idx="1"/>
            <p:extLst>
              <p:ext uri="{D42A27DB-BD31-4B8C-83A1-F6EECF244321}">
                <p14:modId xmlns:p14="http://schemas.microsoft.com/office/powerpoint/2010/main" val="2249069636"/>
              </p:ext>
            </p:extLst>
          </p:nvPr>
        </p:nvGraphicFramePr>
        <p:xfrm>
          <a:off x="384980" y="2843310"/>
          <a:ext cx="11285404"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836915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47083-3D37-4462-A10B-E6643B21A7D8}"/>
              </a:ext>
            </a:extLst>
          </p:cNvPr>
          <p:cNvSpPr>
            <a:spLocks noGrp="1"/>
          </p:cNvSpPr>
          <p:nvPr>
            <p:ph type="title"/>
          </p:nvPr>
        </p:nvSpPr>
        <p:spPr/>
        <p:txBody>
          <a:bodyPr/>
          <a:lstStyle/>
          <a:p>
            <a:r>
              <a:rPr lang="en-US" dirty="0"/>
              <a:t>Lesson For Life</a:t>
            </a:r>
          </a:p>
        </p:txBody>
      </p:sp>
      <p:pic>
        <p:nvPicPr>
          <p:cNvPr id="6" name="Content Placeholder 5" descr="A picture containing food&#10;&#10;Description automatically generated">
            <a:extLst>
              <a:ext uri="{FF2B5EF4-FFF2-40B4-BE49-F238E27FC236}">
                <a16:creationId xmlns:a16="http://schemas.microsoft.com/office/drawing/2014/main" id="{BCBDAE81-5003-4668-BD7B-14210236C7C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22023" r="1008" b="22334"/>
          <a:stretch/>
        </p:blipFill>
        <p:spPr>
          <a:xfrm>
            <a:off x="885217" y="1265628"/>
            <a:ext cx="7315199" cy="5139654"/>
          </a:xfrm>
        </p:spPr>
      </p:pic>
      <p:sp>
        <p:nvSpPr>
          <p:cNvPr id="4" name="Slide Number Placeholder 3">
            <a:extLst>
              <a:ext uri="{FF2B5EF4-FFF2-40B4-BE49-F238E27FC236}">
                <a16:creationId xmlns:a16="http://schemas.microsoft.com/office/drawing/2014/main" id="{87138800-E5CE-49D9-8619-1FEB0AC4868B}"/>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4029965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D74C-6195-408C-9891-339B28E0BCDD}"/>
              </a:ext>
            </a:extLst>
          </p:cNvPr>
          <p:cNvSpPr>
            <a:spLocks noGrp="1"/>
          </p:cNvSpPr>
          <p:nvPr>
            <p:ph type="title"/>
          </p:nvPr>
        </p:nvSpPr>
        <p:spPr>
          <a:xfrm>
            <a:off x="712098" y="914631"/>
            <a:ext cx="9404723" cy="1400530"/>
          </a:xfrm>
        </p:spPr>
        <p:txBody>
          <a:bodyPr/>
          <a:lstStyle/>
          <a:p>
            <a:r>
              <a:rPr lang="en-US" dirty="0"/>
              <a:t>Thank you…</a:t>
            </a:r>
            <a:br>
              <a:rPr lang="en-US" dirty="0"/>
            </a:br>
            <a:br>
              <a:rPr lang="en-US" dirty="0"/>
            </a:br>
            <a:br>
              <a:rPr lang="en-US"/>
            </a:br>
            <a:r>
              <a:rPr lang="en-US"/>
              <a:t>				Questions</a:t>
            </a:r>
            <a:r>
              <a:rPr lang="en-US" dirty="0"/>
              <a:t>….??? If Any…</a:t>
            </a:r>
          </a:p>
        </p:txBody>
      </p:sp>
      <p:sp>
        <p:nvSpPr>
          <p:cNvPr id="4" name="Slide Number Placeholder 3">
            <a:extLst>
              <a:ext uri="{FF2B5EF4-FFF2-40B4-BE49-F238E27FC236}">
                <a16:creationId xmlns:a16="http://schemas.microsoft.com/office/drawing/2014/main" id="{970D78F5-8CEF-4F65-ADFA-00C4A717B5F7}"/>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274273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B7B-E0D5-4806-B6E3-34CA480FC2F8}"/>
              </a:ext>
            </a:extLst>
          </p:cNvPr>
          <p:cNvSpPr>
            <a:spLocks noGrp="1"/>
          </p:cNvSpPr>
          <p:nvPr>
            <p:ph type="title"/>
          </p:nvPr>
        </p:nvSpPr>
        <p:spPr/>
        <p:txBody>
          <a:bodyPr/>
          <a:lstStyle/>
          <a:p>
            <a:pPr algn="ctr"/>
            <a:r>
              <a:rPr lang="en-US" sz="4400" b="1" dirty="0">
                <a:solidFill>
                  <a:srgbClr val="FF0000"/>
                </a:solidFill>
                <a:latin typeface="Arial"/>
                <a:ea typeface="Arial"/>
                <a:cs typeface="Arial"/>
                <a:sym typeface="Arial"/>
              </a:rPr>
              <a:t>Fair Use Notice</a:t>
            </a:r>
            <a:endParaRPr lang="en-US" dirty="0">
              <a:solidFill>
                <a:srgbClr val="FF0000"/>
              </a:solidFill>
            </a:endParaRPr>
          </a:p>
        </p:txBody>
      </p:sp>
      <p:sp>
        <p:nvSpPr>
          <p:cNvPr id="3" name="Content Placeholder 2">
            <a:extLst>
              <a:ext uri="{FF2B5EF4-FFF2-40B4-BE49-F238E27FC236}">
                <a16:creationId xmlns:a16="http://schemas.microsoft.com/office/drawing/2014/main" id="{A1C5F355-CE95-4823-9B14-B4921CC948F8}"/>
              </a:ext>
            </a:extLst>
          </p:cNvPr>
          <p:cNvSpPr>
            <a:spLocks noGrp="1"/>
          </p:cNvSpPr>
          <p:nvPr>
            <p:ph idx="1"/>
          </p:nvPr>
        </p:nvSpPr>
        <p:spPr>
          <a:xfrm>
            <a:off x="875201" y="1421322"/>
            <a:ext cx="9404723" cy="4195481"/>
          </a:xfrm>
        </p:spPr>
        <p:txBody>
          <a:bodyPr/>
          <a:lstStyle/>
          <a:p>
            <a:pPr marL="0" indent="0" algn="just">
              <a:buNone/>
            </a:pPr>
            <a:r>
              <a:rPr lang="en-US" b="1" dirty="0">
                <a:latin typeface="Arial"/>
                <a:ea typeface="Arial"/>
                <a:cs typeface="Arial"/>
                <a:sym typeface="Arial"/>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dirty="0"/>
          </a:p>
        </p:txBody>
      </p:sp>
      <p:sp>
        <p:nvSpPr>
          <p:cNvPr id="4" name="Slide Number Placeholder 3">
            <a:extLst>
              <a:ext uri="{FF2B5EF4-FFF2-40B4-BE49-F238E27FC236}">
                <a16:creationId xmlns:a16="http://schemas.microsoft.com/office/drawing/2014/main" id="{12D63224-21FF-4A88-88F5-C63F463F5B1C}"/>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194088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CC22-7DC2-485B-8F47-0271FC4D35DD}"/>
              </a:ext>
            </a:extLst>
          </p:cNvPr>
          <p:cNvSpPr>
            <a:spLocks noGrp="1"/>
          </p:cNvSpPr>
          <p:nvPr>
            <p:ph type="title"/>
          </p:nvPr>
        </p:nvSpPr>
        <p:spPr>
          <a:xfrm>
            <a:off x="648930" y="629266"/>
            <a:ext cx="9252154" cy="1223983"/>
          </a:xfrm>
        </p:spPr>
        <p:txBody>
          <a:bodyPr>
            <a:normAutofit/>
          </a:bodyPr>
          <a:lstStyle/>
          <a:p>
            <a:r>
              <a:rPr lang="en-US" b="1">
                <a:ea typeface="+mj-lt"/>
                <a:cs typeface="+mj-lt"/>
              </a:rPr>
              <a:t>What Is Profession?</a:t>
            </a:r>
            <a:r>
              <a:rPr lang="en-US">
                <a:ea typeface="+mj-lt"/>
                <a:cs typeface="+mj-lt"/>
              </a:rPr>
              <a:t> </a:t>
            </a:r>
            <a:endParaRPr lang="en-US" dirty="0"/>
          </a:p>
        </p:txBody>
      </p:sp>
      <p:sp>
        <p:nvSpPr>
          <p:cNvPr id="4" name="Slide Number Placeholder 3">
            <a:extLst>
              <a:ext uri="{FF2B5EF4-FFF2-40B4-BE49-F238E27FC236}">
                <a16:creationId xmlns:a16="http://schemas.microsoft.com/office/drawing/2014/main" id="{B1E81BF0-6C13-450F-97F1-F3E895D0F296}"/>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3</a:t>
            </a:fld>
            <a:endParaRPr lang="en-US"/>
          </a:p>
        </p:txBody>
      </p:sp>
      <p:sp>
        <p:nvSpPr>
          <p:cNvPr id="3" name="Content Placeholder 2">
            <a:extLst>
              <a:ext uri="{FF2B5EF4-FFF2-40B4-BE49-F238E27FC236}">
                <a16:creationId xmlns:a16="http://schemas.microsoft.com/office/drawing/2014/main" id="{BD7950D6-ECDF-4322-AA0D-DDA08FA557F3}"/>
              </a:ext>
            </a:extLst>
          </p:cNvPr>
          <p:cNvSpPr>
            <a:spLocks noGrp="1"/>
          </p:cNvSpPr>
          <p:nvPr>
            <p:ph idx="1"/>
          </p:nvPr>
        </p:nvSpPr>
        <p:spPr>
          <a:xfrm>
            <a:off x="648457" y="1853249"/>
            <a:ext cx="5965394" cy="4196185"/>
          </a:xfrm>
        </p:spPr>
        <p:txBody>
          <a:bodyPr vert="horz" lIns="91440" tIns="45720" rIns="91440" bIns="45720" rtlCol="0">
            <a:normAutofit/>
          </a:bodyPr>
          <a:lstStyle/>
          <a:p>
            <a:r>
              <a:rPr lang="en-US" dirty="0">
                <a:ea typeface="+mn-lt"/>
                <a:cs typeface="+mn-lt"/>
              </a:rPr>
              <a:t>A profession is something a little more than a job, it is a career for someone that wants to be part of society, who becomes competent in their chosen sector through training, maintains their skills through continuing professional development , commits to behaving ethically and to protect the interests of the public. </a:t>
            </a:r>
          </a:p>
          <a:p>
            <a:endParaRPr lang="en-US" dirty="0">
              <a:ea typeface="+mn-lt"/>
              <a:cs typeface="+mn-lt"/>
            </a:endParaRPr>
          </a:p>
          <a:p>
            <a:r>
              <a:rPr lang="en-US" dirty="0">
                <a:ea typeface="+mn-lt"/>
                <a:cs typeface="+mn-lt"/>
              </a:rPr>
              <a:t>It must demand adequate pre-professional and cultural training.</a:t>
            </a:r>
          </a:p>
          <a:p>
            <a:endParaRPr lang="en-US" dirty="0">
              <a:ea typeface="+mn-lt"/>
              <a:cs typeface="+mn-lt"/>
            </a:endParaRPr>
          </a:p>
          <a:p>
            <a:endParaRPr lang="en-US" dirty="0">
              <a:cs typeface="Calibri"/>
            </a:endParaRPr>
          </a:p>
        </p:txBody>
      </p:sp>
      <p:pic>
        <p:nvPicPr>
          <p:cNvPr id="8" name="Graphic 7" descr="Recruitment Management">
            <a:extLst>
              <a:ext uri="{FF2B5EF4-FFF2-40B4-BE49-F238E27FC236}">
                <a16:creationId xmlns:a16="http://schemas.microsoft.com/office/drawing/2014/main" id="{5EF1DEE4-FE09-4828-957B-4948BC612A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4655" y="2145861"/>
            <a:ext cx="4008888" cy="400888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31009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F650-36EB-4CBD-974F-8A2E6B563B25}"/>
              </a:ext>
            </a:extLst>
          </p:cNvPr>
          <p:cNvSpPr>
            <a:spLocks noGrp="1"/>
          </p:cNvSpPr>
          <p:nvPr>
            <p:ph type="title"/>
          </p:nvPr>
        </p:nvSpPr>
        <p:spPr>
          <a:xfrm>
            <a:off x="646111" y="452718"/>
            <a:ext cx="9404723" cy="1400530"/>
          </a:xfrm>
        </p:spPr>
        <p:txBody>
          <a:bodyPr>
            <a:normAutofit/>
          </a:bodyPr>
          <a:lstStyle/>
          <a:p>
            <a:r>
              <a:rPr lang="en-US" b="1" dirty="0">
                <a:cs typeface="Calibri Light"/>
              </a:rPr>
              <a:t>The Qualities Of A Profession </a:t>
            </a:r>
            <a:endParaRPr lang="en-US" b="1" dirty="0"/>
          </a:p>
        </p:txBody>
      </p:sp>
      <p:sp>
        <p:nvSpPr>
          <p:cNvPr id="4" name="Slide Number Placeholder 3">
            <a:extLst>
              <a:ext uri="{FF2B5EF4-FFF2-40B4-BE49-F238E27FC236}">
                <a16:creationId xmlns:a16="http://schemas.microsoft.com/office/drawing/2014/main" id="{4688736B-E63C-4C0F-B0B5-D018FF937A52}"/>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4</a:t>
            </a:fld>
            <a:endParaRPr lang="en-US"/>
          </a:p>
        </p:txBody>
      </p:sp>
      <p:graphicFrame>
        <p:nvGraphicFramePr>
          <p:cNvPr id="6" name="Content Placeholder 2">
            <a:extLst>
              <a:ext uri="{FF2B5EF4-FFF2-40B4-BE49-F238E27FC236}">
                <a16:creationId xmlns:a16="http://schemas.microsoft.com/office/drawing/2014/main" id="{E8D96589-6390-4AAF-BCF9-D5510BE577D1}"/>
              </a:ext>
            </a:extLst>
          </p:cNvPr>
          <p:cNvGraphicFramePr>
            <a:graphicFrameLocks noGrp="1"/>
          </p:cNvGraphicFramePr>
          <p:nvPr>
            <p:ph idx="1"/>
            <p:extLst>
              <p:ext uri="{D42A27DB-BD31-4B8C-83A1-F6EECF244321}">
                <p14:modId xmlns:p14="http://schemas.microsoft.com/office/powerpoint/2010/main" val="4266846125"/>
              </p:ext>
            </p:extLst>
          </p:nvPr>
        </p:nvGraphicFramePr>
        <p:xfrm>
          <a:off x="646110" y="1303506"/>
          <a:ext cx="10783889" cy="4893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6674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38FD3-3D05-47E3-9821-5C8B913F51E0}"/>
              </a:ext>
            </a:extLst>
          </p:cNvPr>
          <p:cNvSpPr>
            <a:spLocks noGrp="1"/>
          </p:cNvSpPr>
          <p:nvPr>
            <p:ph type="title"/>
          </p:nvPr>
        </p:nvSpPr>
        <p:spPr>
          <a:xfrm>
            <a:off x="646111" y="452718"/>
            <a:ext cx="9404723" cy="1400530"/>
          </a:xfrm>
        </p:spPr>
        <p:txBody>
          <a:bodyPr>
            <a:normAutofit/>
          </a:bodyPr>
          <a:lstStyle/>
          <a:p>
            <a:r>
              <a:rPr lang="en-US" b="1">
                <a:ea typeface="+mj-lt"/>
                <a:cs typeface="+mj-lt"/>
              </a:rPr>
              <a:t>The professions are for you if you want...</a:t>
            </a:r>
            <a:endParaRPr lang="en-US" dirty="0"/>
          </a:p>
        </p:txBody>
      </p:sp>
      <p:sp>
        <p:nvSpPr>
          <p:cNvPr id="4" name="Slide Number Placeholder 3">
            <a:extLst>
              <a:ext uri="{FF2B5EF4-FFF2-40B4-BE49-F238E27FC236}">
                <a16:creationId xmlns:a16="http://schemas.microsoft.com/office/drawing/2014/main" id="{E6DA0469-957F-41CE-BCE3-0C45E59AF9F3}"/>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5</a:t>
            </a:fld>
            <a:endParaRPr lang="en-US"/>
          </a:p>
        </p:txBody>
      </p:sp>
      <p:graphicFrame>
        <p:nvGraphicFramePr>
          <p:cNvPr id="18" name="Content Placeholder 2">
            <a:extLst>
              <a:ext uri="{FF2B5EF4-FFF2-40B4-BE49-F238E27FC236}">
                <a16:creationId xmlns:a16="http://schemas.microsoft.com/office/drawing/2014/main" id="{003D9908-9905-4810-AE83-0AA62569203F}"/>
              </a:ext>
            </a:extLst>
          </p:cNvPr>
          <p:cNvGraphicFramePr>
            <a:graphicFrameLocks noGrp="1"/>
          </p:cNvGraphicFramePr>
          <p:nvPr>
            <p:ph idx="1"/>
            <p:extLst>
              <p:ext uri="{D42A27DB-BD31-4B8C-83A1-F6EECF244321}">
                <p14:modId xmlns:p14="http://schemas.microsoft.com/office/powerpoint/2010/main" val="3611684758"/>
              </p:ext>
            </p:extLst>
          </p:nvPr>
        </p:nvGraphicFramePr>
        <p:xfrm>
          <a:off x="646110" y="2140085"/>
          <a:ext cx="10420957"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476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7"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C10FE7BE-7F3F-416F-AC25-BF6FC256EE83}"/>
              </a:ext>
            </a:extLst>
          </p:cNvPr>
          <p:cNvSpPr>
            <a:spLocks noGrp="1"/>
          </p:cNvSpPr>
          <p:nvPr>
            <p:ph type="title"/>
          </p:nvPr>
        </p:nvSpPr>
        <p:spPr>
          <a:xfrm>
            <a:off x="806195" y="804672"/>
            <a:ext cx="3521359" cy="5248656"/>
          </a:xfrm>
        </p:spPr>
        <p:txBody>
          <a:bodyPr anchor="ctr">
            <a:normAutofit/>
          </a:bodyPr>
          <a:lstStyle/>
          <a:p>
            <a:pPr algn="ctr"/>
            <a:r>
              <a:rPr lang="en-US" b="1" dirty="0"/>
              <a:t>Key Differences Between Occupation &amp; Profession</a:t>
            </a:r>
          </a:p>
        </p:txBody>
      </p:sp>
      <p:sp>
        <p:nvSpPr>
          <p:cNvPr id="3" name="Content Placeholder 2">
            <a:extLst>
              <a:ext uri="{FF2B5EF4-FFF2-40B4-BE49-F238E27FC236}">
                <a16:creationId xmlns:a16="http://schemas.microsoft.com/office/drawing/2014/main" id="{3A90280E-B435-4CE2-AB9B-DC6208F31AFE}"/>
              </a:ext>
            </a:extLst>
          </p:cNvPr>
          <p:cNvSpPr>
            <a:spLocks noGrp="1"/>
          </p:cNvSpPr>
          <p:nvPr>
            <p:ph idx="1"/>
          </p:nvPr>
        </p:nvSpPr>
        <p:spPr>
          <a:xfrm>
            <a:off x="4975861" y="804671"/>
            <a:ext cx="6399930" cy="5248657"/>
          </a:xfrm>
        </p:spPr>
        <p:txBody>
          <a:bodyPr anchor="ctr">
            <a:normAutofit/>
          </a:bodyPr>
          <a:lstStyle/>
          <a:p>
            <a:pPr>
              <a:lnSpc>
                <a:spcPct val="90000"/>
              </a:lnSpc>
            </a:pPr>
            <a:r>
              <a:rPr lang="en-US" sz="1700"/>
              <a:t>The major differences between occupation and profession are discussed as under:</a:t>
            </a:r>
          </a:p>
          <a:p>
            <a:pPr lvl="0">
              <a:lnSpc>
                <a:spcPct val="90000"/>
              </a:lnSpc>
            </a:pPr>
            <a:r>
              <a:rPr lang="en-US" sz="1700"/>
              <a:t>An activity performed by a person normally for monetary compensation is known as the Occupation. Profession refers to , in which high degree of education or skills is required.</a:t>
            </a:r>
          </a:p>
          <a:p>
            <a:pPr lvl="0">
              <a:lnSpc>
                <a:spcPct val="90000"/>
              </a:lnSpc>
            </a:pPr>
            <a:r>
              <a:rPr lang="en-US" sz="1700"/>
              <a:t>Unlike occupation, the profession has a code of conduct.</a:t>
            </a:r>
          </a:p>
          <a:p>
            <a:pPr lvl="0">
              <a:lnSpc>
                <a:spcPct val="90000"/>
              </a:lnSpc>
            </a:pPr>
            <a:r>
              <a:rPr lang="en-US" sz="1700"/>
              <a:t>In general, the profession is regulated by a particular or professional body statute while an occupation is not.</a:t>
            </a:r>
          </a:p>
          <a:p>
            <a:pPr lvl="0">
              <a:lnSpc>
                <a:spcPct val="90000"/>
              </a:lnSpc>
            </a:pPr>
            <a:r>
              <a:rPr lang="en-US" sz="1700"/>
              <a:t>A person doing occupation get paid for what he produces, whereas a profession gets paid according to his knowledge and expertise.</a:t>
            </a:r>
          </a:p>
          <a:p>
            <a:pPr lvl="0">
              <a:lnSpc>
                <a:spcPct val="90000"/>
              </a:lnSpc>
            </a:pPr>
            <a:r>
              <a:rPr lang="en-US" sz="1700"/>
              <a:t>The profession is also an occupation when the person is paid for utilizing his skills and expertise.</a:t>
            </a:r>
          </a:p>
          <a:p>
            <a:pPr lvl="0">
              <a:lnSpc>
                <a:spcPct val="90000"/>
              </a:lnSpc>
            </a:pPr>
            <a:r>
              <a:rPr lang="en-US" sz="1700"/>
              <a:t>There are some responsibilities which are associated with the profession. However an occupation is not backed with such responsibilities.</a:t>
            </a:r>
          </a:p>
        </p:txBody>
      </p:sp>
      <p:sp>
        <p:nvSpPr>
          <p:cNvPr id="4" name="Slide Number Placeholder 3">
            <a:extLst>
              <a:ext uri="{FF2B5EF4-FFF2-40B4-BE49-F238E27FC236}">
                <a16:creationId xmlns:a16="http://schemas.microsoft.com/office/drawing/2014/main" id="{620DC519-5B25-47C0-BB08-2002978185E2}"/>
              </a:ext>
            </a:extLst>
          </p:cNvPr>
          <p:cNvSpPr>
            <a:spLocks noGrp="1"/>
          </p:cNvSpPr>
          <p:nvPr>
            <p:ph type="sldNum" sz="quarter" idx="12"/>
          </p:nvPr>
        </p:nvSpPr>
        <p:spPr>
          <a:xfrm>
            <a:off x="11082612" y="6400005"/>
            <a:ext cx="633127" cy="301752"/>
          </a:xfrm>
        </p:spPr>
        <p:txBody>
          <a:bodyPr anchor="ctr">
            <a:normAutofit/>
          </a:bodyPr>
          <a:lstStyle/>
          <a:p>
            <a:pPr algn="r">
              <a:spcAft>
                <a:spcPts val="600"/>
              </a:spcAft>
            </a:pPr>
            <a:fld id="{330EA680-D336-4FF7-8B7A-9848BB0A1C32}" type="slidenum">
              <a:rPr lang="en-US" sz="1100">
                <a:solidFill>
                  <a:schemeClr val="accent1"/>
                </a:solidFill>
              </a:rPr>
              <a:pPr algn="r">
                <a:spcAft>
                  <a:spcPts val="600"/>
                </a:spcAft>
              </a:pPr>
              <a:t>6</a:t>
            </a:fld>
            <a:endParaRPr lang="en-US" sz="1100">
              <a:solidFill>
                <a:schemeClr val="accent1"/>
              </a:solidFill>
            </a:endParaRPr>
          </a:p>
        </p:txBody>
      </p:sp>
    </p:spTree>
    <p:extLst>
      <p:ext uri="{BB962C8B-B14F-4D97-AF65-F5344CB8AC3E}">
        <p14:creationId xmlns:p14="http://schemas.microsoft.com/office/powerpoint/2010/main" val="209516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7F017-8CAA-4A7D-AFD3-2707BB81A892}"/>
              </a:ext>
            </a:extLst>
          </p:cNvPr>
          <p:cNvSpPr>
            <a:spLocks noGrp="1"/>
          </p:cNvSpPr>
          <p:nvPr>
            <p:ph type="title"/>
          </p:nvPr>
        </p:nvSpPr>
        <p:spPr>
          <a:xfrm>
            <a:off x="653143" y="1645920"/>
            <a:ext cx="3522879" cy="4470821"/>
          </a:xfrm>
        </p:spPr>
        <p:txBody>
          <a:bodyPr>
            <a:normAutofit/>
          </a:bodyPr>
          <a:lstStyle/>
          <a:p>
            <a:pPr algn="r"/>
            <a:r>
              <a:rPr lang="en-US">
                <a:solidFill>
                  <a:schemeClr val="tx1"/>
                </a:solidFill>
              </a:rPr>
              <a:t>Key Differences Between Occupation &amp; Profession (Cont…)</a:t>
            </a:r>
          </a:p>
        </p:txBody>
      </p:sp>
      <p:sp>
        <p:nvSpPr>
          <p:cNvPr id="11" name="Rectangle 10">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1AE33308-6905-4C96-B4E4-95F822A1FC11}"/>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7</a:t>
            </a:fld>
            <a:endParaRPr lang="en-US"/>
          </a:p>
        </p:txBody>
      </p:sp>
      <p:sp>
        <p:nvSpPr>
          <p:cNvPr id="3" name="Content Placeholder 2">
            <a:extLst>
              <a:ext uri="{FF2B5EF4-FFF2-40B4-BE49-F238E27FC236}">
                <a16:creationId xmlns:a16="http://schemas.microsoft.com/office/drawing/2014/main" id="{0A472417-F9A8-4153-AB72-CD58E15C4CF0}"/>
              </a:ext>
            </a:extLst>
          </p:cNvPr>
          <p:cNvSpPr>
            <a:spLocks noGrp="1"/>
          </p:cNvSpPr>
          <p:nvPr>
            <p:ph idx="1"/>
          </p:nvPr>
        </p:nvSpPr>
        <p:spPr>
          <a:xfrm>
            <a:off x="4829164" y="1645920"/>
            <a:ext cx="6294448" cy="4470821"/>
          </a:xfrm>
        </p:spPr>
        <p:txBody>
          <a:bodyPr>
            <a:normAutofit/>
          </a:bodyPr>
          <a:lstStyle/>
          <a:p>
            <a:pPr lvl="0"/>
            <a:r>
              <a:rPr lang="en-US" dirty="0"/>
              <a:t>The basic pay in the profession is normally higher than in occupation.</a:t>
            </a:r>
            <a:endParaRPr lang="en-US"/>
          </a:p>
          <a:p>
            <a:r>
              <a:rPr lang="en-US" dirty="0"/>
              <a:t>The professionals are respected by people and have a high status in the society as compared to the occupation.</a:t>
            </a:r>
            <a:endParaRPr lang="en-US"/>
          </a:p>
          <a:p>
            <a:r>
              <a:rPr lang="en-US" dirty="0"/>
              <a:t>TO conclude it can be said that the occupation is a broader term, and it includes profession. While occupation also includes those jobs that are ordinary and hence, they don’t get high recognition from the society, Professionals are mainly known by their jobs, and that is why they receive a high level of respect and recognition from the society.</a:t>
            </a:r>
            <a:endParaRPr lang="en-US"/>
          </a:p>
        </p:txBody>
      </p:sp>
    </p:spTree>
    <p:extLst>
      <p:ext uri="{BB962C8B-B14F-4D97-AF65-F5344CB8AC3E}">
        <p14:creationId xmlns:p14="http://schemas.microsoft.com/office/powerpoint/2010/main" val="1217242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4C9274-B6CB-42CC-81CC-D7D241DB99A6}"/>
              </a:ext>
            </a:extLst>
          </p:cNvPr>
          <p:cNvSpPr>
            <a:spLocks noGrp="1"/>
          </p:cNvSpPr>
          <p:nvPr>
            <p:ph type="title"/>
          </p:nvPr>
        </p:nvSpPr>
        <p:spPr>
          <a:xfrm>
            <a:off x="653143" y="1645920"/>
            <a:ext cx="3522879" cy="4470821"/>
          </a:xfrm>
        </p:spPr>
        <p:txBody>
          <a:bodyPr>
            <a:normAutofit/>
          </a:bodyPr>
          <a:lstStyle/>
          <a:p>
            <a:pPr algn="r"/>
            <a:r>
              <a:rPr lang="en-US">
                <a:solidFill>
                  <a:schemeClr val="tx1"/>
                </a:solidFill>
              </a:rPr>
              <a:t>What Is Professional Practice ?</a:t>
            </a:r>
          </a:p>
        </p:txBody>
      </p:sp>
      <p:sp>
        <p:nvSpPr>
          <p:cNvPr id="11" name="Rectangle 10">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88B1CF61-8474-4A49-B80B-BA18BA95B2DE}"/>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8</a:t>
            </a:fld>
            <a:endParaRPr lang="en-US"/>
          </a:p>
        </p:txBody>
      </p:sp>
      <p:sp>
        <p:nvSpPr>
          <p:cNvPr id="3" name="Content Placeholder 2">
            <a:extLst>
              <a:ext uri="{FF2B5EF4-FFF2-40B4-BE49-F238E27FC236}">
                <a16:creationId xmlns:a16="http://schemas.microsoft.com/office/drawing/2014/main" id="{774A69A4-9CDF-418F-8712-C802AB7AA40C}"/>
              </a:ext>
            </a:extLst>
          </p:cNvPr>
          <p:cNvSpPr>
            <a:spLocks noGrp="1"/>
          </p:cNvSpPr>
          <p:nvPr>
            <p:ph idx="1"/>
          </p:nvPr>
        </p:nvSpPr>
        <p:spPr>
          <a:xfrm>
            <a:off x="4829164" y="1645920"/>
            <a:ext cx="6294448" cy="4470821"/>
          </a:xfrm>
        </p:spPr>
        <p:txBody>
          <a:bodyPr vert="horz" lIns="91440" tIns="45720" rIns="91440" bIns="45720" rtlCol="0">
            <a:normAutofit/>
          </a:bodyPr>
          <a:lstStyle/>
          <a:p>
            <a:pPr>
              <a:lnSpc>
                <a:spcPct val="90000"/>
              </a:lnSpc>
            </a:pPr>
            <a:r>
              <a:rPr lang="en-US" sz="1700">
                <a:cs typeface="Calibri"/>
              </a:rPr>
              <a:t>Professional practice: The term 'professional practice' refers to the conduct and work of someone from a particular profession.</a:t>
            </a:r>
          </a:p>
          <a:p>
            <a:pPr>
              <a:lnSpc>
                <a:spcPct val="90000"/>
              </a:lnSpc>
            </a:pPr>
            <a:endParaRPr lang="en-US" sz="1700">
              <a:cs typeface="Calibri"/>
            </a:endParaRPr>
          </a:p>
          <a:p>
            <a:pPr>
              <a:lnSpc>
                <a:spcPct val="90000"/>
              </a:lnSpc>
            </a:pPr>
            <a:r>
              <a:rPr lang="en-US" sz="1700">
                <a:cs typeface="Calibri"/>
              </a:rPr>
              <a:t>Professional bodies may set standards of ethics, performance, competence, insurance, training and so on that must be met to remain within the profession.</a:t>
            </a:r>
          </a:p>
          <a:p>
            <a:pPr>
              <a:lnSpc>
                <a:spcPct val="90000"/>
              </a:lnSpc>
            </a:pPr>
            <a:endParaRPr lang="en-US" sz="1700">
              <a:cs typeface="Calibri"/>
            </a:endParaRPr>
          </a:p>
          <a:p>
            <a:pPr>
              <a:lnSpc>
                <a:spcPct val="90000"/>
              </a:lnSpc>
            </a:pPr>
            <a:r>
              <a:rPr lang="en-US" sz="1700"/>
              <a:t>Professional practice is the way an individual behaves in the workplace.</a:t>
            </a:r>
          </a:p>
          <a:p>
            <a:pPr>
              <a:lnSpc>
                <a:spcPct val="90000"/>
              </a:lnSpc>
            </a:pPr>
            <a:endParaRPr lang="en-US" sz="1700">
              <a:cs typeface="Calibri"/>
            </a:endParaRPr>
          </a:p>
          <a:p>
            <a:pPr>
              <a:lnSpc>
                <a:spcPct val="90000"/>
              </a:lnSpc>
            </a:pPr>
            <a:r>
              <a:rPr lang="en-US" sz="1700"/>
              <a:t>Professional Practice is concerned with the knowledge, skills and attitudes that </a:t>
            </a:r>
            <a:r>
              <a:rPr lang="en-US" sz="1700" b="1"/>
              <a:t>Software Engineers</a:t>
            </a:r>
            <a:r>
              <a:rPr lang="en-US" sz="1700"/>
              <a:t> must possess to practice software engineering in a professional, responsible and ethical manner.</a:t>
            </a:r>
            <a:endParaRPr lang="en-US" sz="1700">
              <a:ea typeface="+mn-lt"/>
              <a:cs typeface="+mn-lt"/>
            </a:endParaRPr>
          </a:p>
          <a:p>
            <a:pPr>
              <a:lnSpc>
                <a:spcPct val="90000"/>
              </a:lnSpc>
            </a:pPr>
            <a:endParaRPr lang="en-US" sz="1700">
              <a:cs typeface="Calibri"/>
            </a:endParaRPr>
          </a:p>
        </p:txBody>
      </p:sp>
    </p:spTree>
    <p:extLst>
      <p:ext uri="{BB962C8B-B14F-4D97-AF65-F5344CB8AC3E}">
        <p14:creationId xmlns:p14="http://schemas.microsoft.com/office/powerpoint/2010/main" val="3189928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AE88E74-2CB3-49F0-A498-30C81C199FD0}"/>
              </a:ext>
            </a:extLst>
          </p:cNvPr>
          <p:cNvSpPr>
            <a:spLocks noGrp="1"/>
          </p:cNvSpPr>
          <p:nvPr>
            <p:ph type="title"/>
          </p:nvPr>
        </p:nvSpPr>
        <p:spPr>
          <a:xfrm>
            <a:off x="648930" y="629267"/>
            <a:ext cx="9252154" cy="1016654"/>
          </a:xfrm>
        </p:spPr>
        <p:txBody>
          <a:bodyPr>
            <a:normAutofit/>
          </a:bodyPr>
          <a:lstStyle/>
          <a:p>
            <a:r>
              <a:rPr lang="en-US">
                <a:solidFill>
                  <a:srgbClr val="EBEBEB"/>
                </a:solidFill>
              </a:rPr>
              <a:t>Aims Of Professional Practice</a:t>
            </a:r>
          </a:p>
        </p:txBody>
      </p:sp>
      <p:sp>
        <p:nvSpPr>
          <p:cNvPr id="28" name="Rectangle 27">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680C7DCD-E7B1-4F81-82D1-E8BBA1A3E62A}"/>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9</a:t>
            </a:fld>
            <a:endParaRPr lang="en-US">
              <a:solidFill>
                <a:srgbClr val="FFFFFF"/>
              </a:solidFill>
            </a:endParaRPr>
          </a:p>
        </p:txBody>
      </p:sp>
      <p:sp>
        <p:nvSpPr>
          <p:cNvPr id="30" name="Freeform: Shape 29">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9" name="Content Placeholder 2">
            <a:extLst>
              <a:ext uri="{FF2B5EF4-FFF2-40B4-BE49-F238E27FC236}">
                <a16:creationId xmlns:a16="http://schemas.microsoft.com/office/drawing/2014/main" id="{119104E2-CF63-4B23-A748-490D88811010}"/>
              </a:ext>
            </a:extLst>
          </p:cNvPr>
          <p:cNvGraphicFramePr>
            <a:graphicFrameLocks noGrp="1"/>
          </p:cNvGraphicFramePr>
          <p:nvPr>
            <p:ph idx="1"/>
            <p:extLst>
              <p:ext uri="{D42A27DB-BD31-4B8C-83A1-F6EECF244321}">
                <p14:modId xmlns:p14="http://schemas.microsoft.com/office/powerpoint/2010/main" val="2514970656"/>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452268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FD22EC8B628146B79F946CCD2CF1F3" ma:contentTypeVersion="2" ma:contentTypeDescription="Create a new document." ma:contentTypeScope="" ma:versionID="1a50138c57ab592cb03be07ba9d72e20">
  <xsd:schema xmlns:xsd="http://www.w3.org/2001/XMLSchema" xmlns:xs="http://www.w3.org/2001/XMLSchema" xmlns:p="http://schemas.microsoft.com/office/2006/metadata/properties" xmlns:ns2="e351e665-f7af-47ff-97e6-a0fe540c373a" targetNamespace="http://schemas.microsoft.com/office/2006/metadata/properties" ma:root="true" ma:fieldsID="ff5403bb261b5a2839bac02989a354be" ns2:_="">
    <xsd:import namespace="e351e665-f7af-47ff-97e6-a0fe540c373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51e665-f7af-47ff-97e6-a0fe540c37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6098849-731A-4FBA-B9C4-8BBD1B271EE2}"/>
</file>

<file path=customXml/itemProps2.xml><?xml version="1.0" encoding="utf-8"?>
<ds:datastoreItem xmlns:ds="http://schemas.openxmlformats.org/officeDocument/2006/customXml" ds:itemID="{43D9990C-0041-4016-BF36-8125B663760D}">
  <ds:schemaRefs>
    <ds:schemaRef ds:uri="http://schemas.microsoft.com/sharepoint/v3/contenttype/forms"/>
  </ds:schemaRefs>
</ds:datastoreItem>
</file>

<file path=customXml/itemProps3.xml><?xml version="1.0" encoding="utf-8"?>
<ds:datastoreItem xmlns:ds="http://schemas.openxmlformats.org/officeDocument/2006/customXml" ds:itemID="{6813226F-C5C9-42AA-A9E8-364F522BCB9A}">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19</TotalTime>
  <Words>826</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INTRODUCTION LECTURE # 1</vt:lpstr>
      <vt:lpstr>Fair Use Notice</vt:lpstr>
      <vt:lpstr>What Is Profession? </vt:lpstr>
      <vt:lpstr>The Qualities Of A Profession </vt:lpstr>
      <vt:lpstr>The professions are for you if you want...</vt:lpstr>
      <vt:lpstr>Key Differences Between Occupation &amp; Profession</vt:lpstr>
      <vt:lpstr>Key Differences Between Occupation &amp; Profession (Cont…)</vt:lpstr>
      <vt:lpstr>What Is Professional Practice ?</vt:lpstr>
      <vt:lpstr>Aims Of Professional Practice</vt:lpstr>
      <vt:lpstr>Aims Of Professional Practice (Cont…)</vt:lpstr>
      <vt:lpstr>Lesson For Life</vt:lpstr>
      <vt:lpstr>Thank you…       Questions….??? If 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LECTURE # 1</dc:title>
  <dc:creator>junaid ahmed</dc:creator>
  <cp:lastModifiedBy>junaid ahmed</cp:lastModifiedBy>
  <cp:revision>16</cp:revision>
  <dcterms:created xsi:type="dcterms:W3CDTF">2020-05-31T19:50:17Z</dcterms:created>
  <dcterms:modified xsi:type="dcterms:W3CDTF">2021-06-02T15:51:17Z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0x01010060FD22EC8B628146B79F946CCD2CF1F3</vt:lpwstr>
  </property>
</Properties>
</file>