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56" r:id="rId5"/>
    <p:sldId id="264" r:id="rId6"/>
    <p:sldId id="257" r:id="rId7"/>
    <p:sldId id="260" r:id="rId8"/>
    <p:sldId id="268" r:id="rId9"/>
    <p:sldId id="269" r:id="rId10"/>
    <p:sldId id="261" r:id="rId11"/>
    <p:sldId id="262" r:id="rId12"/>
    <p:sldId id="263" r:id="rId13"/>
    <p:sldId id="258" r:id="rId14"/>
    <p:sldId id="259" r:id="rId15"/>
    <p:sldId id="265" r:id="rId16"/>
    <p:sldId id="270" r:id="rId17"/>
    <p:sldId id="271" r:id="rId18"/>
    <p:sldId id="272" r:id="rId19"/>
    <p:sldId id="273" r:id="rId20"/>
    <p:sldId id="274" r:id="rId21"/>
    <p:sldId id="275" r:id="rId22"/>
    <p:sldId id="267"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4CEF89D1-1C61-4642-9494-964D3963818E}" v="8" dt="2020-07-04T19:48:31.496"/>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R AHMED" userId="S::19sw24@students.muet.edu.pk::d7eab300-4b74-4358-850e-2b4f51937fe3" providerId="AD" clId="Web-{4CEF89D1-1C61-4642-9494-964D3963818E}"/>
    <pc:docChg chg="modSld">
      <pc:chgData name="NOOR AHMED" userId="S::19sw24@students.muet.edu.pk::d7eab300-4b74-4358-850e-2b4f51937fe3" providerId="AD" clId="Web-{4CEF89D1-1C61-4642-9494-964D3963818E}" dt="2020-07-04T19:48:31.496" v="7" actId="1076"/>
      <pc:docMkLst>
        <pc:docMk/>
      </pc:docMkLst>
      <pc:sldChg chg="modSp">
        <pc:chgData name="NOOR AHMED" userId="S::19sw24@students.muet.edu.pk::d7eab300-4b74-4358-850e-2b4f51937fe3" providerId="AD" clId="Web-{4CEF89D1-1C61-4642-9494-964D3963818E}" dt="2020-07-04T19:48:31.496" v="7" actId="1076"/>
        <pc:sldMkLst>
          <pc:docMk/>
          <pc:sldMk cId="3189928939" sldId="258"/>
        </pc:sldMkLst>
        <pc:picChg chg="mod">
          <ac:chgData name="NOOR AHMED" userId="S::19sw24@students.muet.edu.pk::d7eab300-4b74-4358-850e-2b4f51937fe3" providerId="AD" clId="Web-{4CEF89D1-1C61-4642-9494-964D3963818E}" dt="2020-07-04T19:48:31.496" v="7" actId="1076"/>
          <ac:picMkLst>
            <pc:docMk/>
            <pc:sldMk cId="3189928939" sldId="258"/>
            <ac:picMk id="6" creationId="{B8685B8C-89B2-4BC6-ACB3-144E7CB7CDAC}"/>
          </ac:picMkLst>
        </pc:picChg>
      </pc:sldChg>
      <pc:sldChg chg="modSp">
        <pc:chgData name="NOOR AHMED" userId="S::19sw24@students.muet.edu.pk::d7eab300-4b74-4358-850e-2b4f51937fe3" providerId="AD" clId="Web-{4CEF89D1-1C61-4642-9494-964D3963818E}" dt="2020-07-04T19:41:36.973" v="0" actId="1076"/>
        <pc:sldMkLst>
          <pc:docMk/>
          <pc:sldMk cId="2816674969" sldId="260"/>
        </pc:sldMkLst>
        <pc:spChg chg="mod">
          <ac:chgData name="NOOR AHMED" userId="S::19sw24@students.muet.edu.pk::d7eab300-4b74-4358-850e-2b4f51937fe3" providerId="AD" clId="Web-{4CEF89D1-1C61-4642-9494-964D3963818E}" dt="2020-07-04T19:41:36.973" v="0" actId="1076"/>
          <ac:spMkLst>
            <pc:docMk/>
            <pc:sldMk cId="2816674969" sldId="260"/>
            <ac:spMk id="2" creationId="{6716F650-36EB-4CBD-974F-8A2E6B563B25}"/>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8F6F5-E603-4C50-AA71-6F300B0DEF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9B01EF-5BB9-468E-8344-A1E32D208DC2}">
      <dgm:prSet custT="1"/>
      <dgm:spPr/>
      <dgm:t>
        <a:bodyPr/>
        <a:lstStyle/>
        <a:p>
          <a:pPr algn="just"/>
          <a:r>
            <a:rPr lang="en-US" sz="1400" b="0" i="0" dirty="0"/>
            <a:t>The theory of social responsibility is built on a system of ethics, in which decisions and actions must be ethically validated before proceeding. If the action or decision causes harm to society or the environment, then it would be considered to be socially irresponsible.</a:t>
          </a:r>
          <a:endParaRPr lang="en-US" sz="1400" dirty="0"/>
        </a:p>
      </dgm:t>
    </dgm:pt>
    <dgm:pt modelId="{2D025DD5-F22B-42EF-99BB-2CE766F102E8}" type="parTrans" cxnId="{F7CB33C6-5236-4D16-8AC1-DF9ABA57B9DC}">
      <dgm:prSet/>
      <dgm:spPr/>
      <dgm:t>
        <a:bodyPr/>
        <a:lstStyle/>
        <a:p>
          <a:endParaRPr lang="en-US"/>
        </a:p>
      </dgm:t>
    </dgm:pt>
    <dgm:pt modelId="{239BB96D-224E-4170-8B39-2BFC15F77BAE}" type="sibTrans" cxnId="{F7CB33C6-5236-4D16-8AC1-DF9ABA57B9DC}">
      <dgm:prSet/>
      <dgm:spPr/>
      <dgm:t>
        <a:bodyPr/>
        <a:lstStyle/>
        <a:p>
          <a:endParaRPr lang="en-US"/>
        </a:p>
      </dgm:t>
    </dgm:pt>
    <dgm:pt modelId="{93C2280A-C4C6-4E5E-B00D-725BBAE6BD17}">
      <dgm:prSet custT="1"/>
      <dgm:spPr/>
      <dgm:t>
        <a:bodyPr/>
        <a:lstStyle/>
        <a:p>
          <a:pPr algn="just"/>
          <a:r>
            <a:rPr lang="en-US" sz="1400" b="0" i="0" dirty="0"/>
            <a:t>Moral values that are inherent in society create a distinction between right and wrong. Every individual has a responsibility to act in manner that is beneficial to society and not solely to the individual.</a:t>
          </a:r>
          <a:endParaRPr lang="en-US" sz="1400" dirty="0"/>
        </a:p>
      </dgm:t>
    </dgm:pt>
    <dgm:pt modelId="{05F4455B-3251-43AF-9ED0-C349B0EA6839}" type="parTrans" cxnId="{C1A86105-7D44-41F6-8303-E244FA579D7F}">
      <dgm:prSet/>
      <dgm:spPr/>
      <dgm:t>
        <a:bodyPr/>
        <a:lstStyle/>
        <a:p>
          <a:endParaRPr lang="en-US"/>
        </a:p>
      </dgm:t>
    </dgm:pt>
    <dgm:pt modelId="{F282FC64-E0C2-4AD2-BB6F-76B560212179}" type="sibTrans" cxnId="{C1A86105-7D44-41F6-8303-E244FA579D7F}">
      <dgm:prSet/>
      <dgm:spPr/>
      <dgm:t>
        <a:bodyPr/>
        <a:lstStyle/>
        <a:p>
          <a:endParaRPr lang="en-US"/>
        </a:p>
      </dgm:t>
    </dgm:pt>
    <dgm:pt modelId="{AFE9B477-5558-4170-9952-E8568A7D3DBB}" type="pres">
      <dgm:prSet presAssocID="{FDE8F6F5-E603-4C50-AA71-6F300B0DEF63}" presName="root" presStyleCnt="0">
        <dgm:presLayoutVars>
          <dgm:dir/>
          <dgm:resizeHandles val="exact"/>
        </dgm:presLayoutVars>
      </dgm:prSet>
      <dgm:spPr/>
    </dgm:pt>
    <dgm:pt modelId="{438FB833-D1D3-452E-94BC-95BCEF01CA3F}" type="pres">
      <dgm:prSet presAssocID="{BE9B01EF-5BB9-468E-8344-A1E32D208DC2}" presName="compNode" presStyleCnt="0"/>
      <dgm:spPr/>
    </dgm:pt>
    <dgm:pt modelId="{1278A838-06F6-43CE-A59F-93CAD20D6686}" type="pres">
      <dgm:prSet presAssocID="{BE9B01EF-5BB9-468E-8344-A1E32D208D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240E75B9-A75C-423A-81D9-B642F9D6ADF4}" type="pres">
      <dgm:prSet presAssocID="{BE9B01EF-5BB9-468E-8344-A1E32D208DC2}" presName="spaceRect" presStyleCnt="0"/>
      <dgm:spPr/>
    </dgm:pt>
    <dgm:pt modelId="{A00B65E0-AA4A-47B9-9723-53156346112D}" type="pres">
      <dgm:prSet presAssocID="{BE9B01EF-5BB9-468E-8344-A1E32D208DC2}" presName="textRect" presStyleLbl="revTx" presStyleIdx="0" presStyleCnt="2">
        <dgm:presLayoutVars>
          <dgm:chMax val="1"/>
          <dgm:chPref val="1"/>
        </dgm:presLayoutVars>
      </dgm:prSet>
      <dgm:spPr/>
    </dgm:pt>
    <dgm:pt modelId="{49AEE950-F738-413B-A269-2A6B646AE732}" type="pres">
      <dgm:prSet presAssocID="{239BB96D-224E-4170-8B39-2BFC15F77BAE}" presName="sibTrans" presStyleCnt="0"/>
      <dgm:spPr/>
    </dgm:pt>
    <dgm:pt modelId="{6B9B2189-7560-45B5-93CC-84F8CDA1C6AC}" type="pres">
      <dgm:prSet presAssocID="{93C2280A-C4C6-4E5E-B00D-725BBAE6BD17}" presName="compNode" presStyleCnt="0"/>
      <dgm:spPr/>
    </dgm:pt>
    <dgm:pt modelId="{7EDD9308-5487-42A2-A37C-CE3E97AA8D25}" type="pres">
      <dgm:prSet presAssocID="{93C2280A-C4C6-4E5E-B00D-725BBAE6BD1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9A202E8F-D4DB-44AD-895F-562FDDD590DB}" type="pres">
      <dgm:prSet presAssocID="{93C2280A-C4C6-4E5E-B00D-725BBAE6BD17}" presName="spaceRect" presStyleCnt="0"/>
      <dgm:spPr/>
    </dgm:pt>
    <dgm:pt modelId="{271A3D38-0F5D-4109-BB8E-3EECF2BE1DC5}" type="pres">
      <dgm:prSet presAssocID="{93C2280A-C4C6-4E5E-B00D-725BBAE6BD17}" presName="textRect" presStyleLbl="revTx" presStyleIdx="1" presStyleCnt="2">
        <dgm:presLayoutVars>
          <dgm:chMax val="1"/>
          <dgm:chPref val="1"/>
        </dgm:presLayoutVars>
      </dgm:prSet>
      <dgm:spPr/>
    </dgm:pt>
  </dgm:ptLst>
  <dgm:cxnLst>
    <dgm:cxn modelId="{C1A86105-7D44-41F6-8303-E244FA579D7F}" srcId="{FDE8F6F5-E603-4C50-AA71-6F300B0DEF63}" destId="{93C2280A-C4C6-4E5E-B00D-725BBAE6BD17}" srcOrd="1" destOrd="0" parTransId="{05F4455B-3251-43AF-9ED0-C349B0EA6839}" sibTransId="{F282FC64-E0C2-4AD2-BB6F-76B560212179}"/>
    <dgm:cxn modelId="{3369AE34-C6A2-4BED-B990-F6E091C8B6B0}" type="presOf" srcId="{93C2280A-C4C6-4E5E-B00D-725BBAE6BD17}" destId="{271A3D38-0F5D-4109-BB8E-3EECF2BE1DC5}" srcOrd="0" destOrd="0" presId="urn:microsoft.com/office/officeart/2018/2/layout/IconLabelList"/>
    <dgm:cxn modelId="{B4F0BE7D-8D5B-4CD2-A4DA-13766192A6C5}" type="presOf" srcId="{BE9B01EF-5BB9-468E-8344-A1E32D208DC2}" destId="{A00B65E0-AA4A-47B9-9723-53156346112D}" srcOrd="0" destOrd="0" presId="urn:microsoft.com/office/officeart/2018/2/layout/IconLabelList"/>
    <dgm:cxn modelId="{ABF547A2-9B5E-4F1B-8C33-CBDD3451E336}" type="presOf" srcId="{FDE8F6F5-E603-4C50-AA71-6F300B0DEF63}" destId="{AFE9B477-5558-4170-9952-E8568A7D3DBB}" srcOrd="0" destOrd="0" presId="urn:microsoft.com/office/officeart/2018/2/layout/IconLabelList"/>
    <dgm:cxn modelId="{F7CB33C6-5236-4D16-8AC1-DF9ABA57B9DC}" srcId="{FDE8F6F5-E603-4C50-AA71-6F300B0DEF63}" destId="{BE9B01EF-5BB9-468E-8344-A1E32D208DC2}" srcOrd="0" destOrd="0" parTransId="{2D025DD5-F22B-42EF-99BB-2CE766F102E8}" sibTransId="{239BB96D-224E-4170-8B39-2BFC15F77BAE}"/>
    <dgm:cxn modelId="{9489D258-42E7-4469-B45E-3EEF41C03C15}" type="presParOf" srcId="{AFE9B477-5558-4170-9952-E8568A7D3DBB}" destId="{438FB833-D1D3-452E-94BC-95BCEF01CA3F}" srcOrd="0" destOrd="0" presId="urn:microsoft.com/office/officeart/2018/2/layout/IconLabelList"/>
    <dgm:cxn modelId="{468EA948-E7DD-4F7B-A57E-AF5C10B920F2}" type="presParOf" srcId="{438FB833-D1D3-452E-94BC-95BCEF01CA3F}" destId="{1278A838-06F6-43CE-A59F-93CAD20D6686}" srcOrd="0" destOrd="0" presId="urn:microsoft.com/office/officeart/2018/2/layout/IconLabelList"/>
    <dgm:cxn modelId="{1A8DBDF1-BCDE-470B-85DB-4E3A7EB3C5BF}" type="presParOf" srcId="{438FB833-D1D3-452E-94BC-95BCEF01CA3F}" destId="{240E75B9-A75C-423A-81D9-B642F9D6ADF4}" srcOrd="1" destOrd="0" presId="urn:microsoft.com/office/officeart/2018/2/layout/IconLabelList"/>
    <dgm:cxn modelId="{F40B9075-2653-4068-ADD2-4F4C7F24CE2D}" type="presParOf" srcId="{438FB833-D1D3-452E-94BC-95BCEF01CA3F}" destId="{A00B65E0-AA4A-47B9-9723-53156346112D}" srcOrd="2" destOrd="0" presId="urn:microsoft.com/office/officeart/2018/2/layout/IconLabelList"/>
    <dgm:cxn modelId="{E546BBED-4BD2-4335-B081-A9C2992768A8}" type="presParOf" srcId="{AFE9B477-5558-4170-9952-E8568A7D3DBB}" destId="{49AEE950-F738-413B-A269-2A6B646AE732}" srcOrd="1" destOrd="0" presId="urn:microsoft.com/office/officeart/2018/2/layout/IconLabelList"/>
    <dgm:cxn modelId="{A685F999-FE15-40A6-9B3E-FFC45FF6514F}" type="presParOf" srcId="{AFE9B477-5558-4170-9952-E8568A7D3DBB}" destId="{6B9B2189-7560-45B5-93CC-84F8CDA1C6AC}" srcOrd="2" destOrd="0" presId="urn:microsoft.com/office/officeart/2018/2/layout/IconLabelList"/>
    <dgm:cxn modelId="{FC1FA72E-6A37-4F9F-B727-0B4E92BF4251}" type="presParOf" srcId="{6B9B2189-7560-45B5-93CC-84F8CDA1C6AC}" destId="{7EDD9308-5487-42A2-A37C-CE3E97AA8D25}" srcOrd="0" destOrd="0" presId="urn:microsoft.com/office/officeart/2018/2/layout/IconLabelList"/>
    <dgm:cxn modelId="{DFFF0A43-9592-4309-917F-C86B5921D9D0}" type="presParOf" srcId="{6B9B2189-7560-45B5-93CC-84F8CDA1C6AC}" destId="{9A202E8F-D4DB-44AD-895F-562FDDD590DB}" srcOrd="1" destOrd="0" presId="urn:microsoft.com/office/officeart/2018/2/layout/IconLabelList"/>
    <dgm:cxn modelId="{D573A091-93F4-4B42-957D-741D4AFA5834}" type="presParOf" srcId="{6B9B2189-7560-45B5-93CC-84F8CDA1C6AC}" destId="{271A3D38-0F5D-4109-BB8E-3EECF2BE1D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4EA892-D902-408D-B75C-4D1D9D4493C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8DDA523-317D-4C63-9678-3E1612B1A928}">
      <dgm:prSet/>
      <dgm:spPr/>
      <dgm:t>
        <a:bodyPr/>
        <a:lstStyle/>
        <a:p>
          <a:r>
            <a:rPr lang="en-US"/>
            <a:t>Could your decision become habit forming? </a:t>
          </a:r>
        </a:p>
      </dgm:t>
    </dgm:pt>
    <dgm:pt modelId="{8A3F411D-A578-4AB3-AE01-BC2A24213450}" type="parTrans" cxnId="{5CCAF07B-11D9-4D9A-AD6A-410C660345F6}">
      <dgm:prSet/>
      <dgm:spPr/>
      <dgm:t>
        <a:bodyPr/>
        <a:lstStyle/>
        <a:p>
          <a:endParaRPr lang="en-US"/>
        </a:p>
      </dgm:t>
    </dgm:pt>
    <dgm:pt modelId="{466C15E9-C14E-47F8-879C-AE6F0C0ED3E1}" type="sibTrans" cxnId="{5CCAF07B-11D9-4D9A-AD6A-410C660345F6}">
      <dgm:prSet/>
      <dgm:spPr/>
      <dgm:t>
        <a:bodyPr/>
        <a:lstStyle/>
        <a:p>
          <a:endParaRPr lang="en-US"/>
        </a:p>
      </dgm:t>
    </dgm:pt>
    <dgm:pt modelId="{AFC4509D-CD2F-48B4-A22F-2C3BDCD70685}">
      <dgm:prSet/>
      <dgm:spPr/>
      <dgm:t>
        <a:bodyPr/>
        <a:lstStyle/>
        <a:p>
          <a:r>
            <a:rPr lang="en-US"/>
            <a:t>Is it legal?</a:t>
          </a:r>
        </a:p>
      </dgm:t>
    </dgm:pt>
    <dgm:pt modelId="{AE60020A-E338-4929-88DE-2C68A176314A}" type="parTrans" cxnId="{EFB99B1E-B1CD-44E2-8FCC-0B472B899DE1}">
      <dgm:prSet/>
      <dgm:spPr/>
      <dgm:t>
        <a:bodyPr/>
        <a:lstStyle/>
        <a:p>
          <a:endParaRPr lang="en-US"/>
        </a:p>
      </dgm:t>
    </dgm:pt>
    <dgm:pt modelId="{E488C740-DCCC-4361-B8E0-24A3F42C5D28}" type="sibTrans" cxnId="{EFB99B1E-B1CD-44E2-8FCC-0B472B899DE1}">
      <dgm:prSet/>
      <dgm:spPr/>
      <dgm:t>
        <a:bodyPr/>
        <a:lstStyle/>
        <a:p>
          <a:endParaRPr lang="en-US"/>
        </a:p>
      </dgm:t>
    </dgm:pt>
    <dgm:pt modelId="{3E7CDEA7-0E96-463E-9CB6-CF6FA440E24C}">
      <dgm:prSet/>
      <dgm:spPr/>
      <dgm:t>
        <a:bodyPr/>
        <a:lstStyle/>
        <a:p>
          <a:r>
            <a:rPr lang="en-US"/>
            <a:t>Is it the right thing to do?</a:t>
          </a:r>
        </a:p>
      </dgm:t>
    </dgm:pt>
    <dgm:pt modelId="{544122F8-D0B2-4E4A-A63C-BAB85184309D}" type="parTrans" cxnId="{3761F322-99DF-47E1-B84F-4F8B2BFAD646}">
      <dgm:prSet/>
      <dgm:spPr/>
      <dgm:t>
        <a:bodyPr/>
        <a:lstStyle/>
        <a:p>
          <a:endParaRPr lang="en-US"/>
        </a:p>
      </dgm:t>
    </dgm:pt>
    <dgm:pt modelId="{A05B49F4-3B89-4440-B784-8AAE7F7339BA}" type="sibTrans" cxnId="{3761F322-99DF-47E1-B84F-4F8B2BFAD646}">
      <dgm:prSet/>
      <dgm:spPr/>
      <dgm:t>
        <a:bodyPr/>
        <a:lstStyle/>
        <a:p>
          <a:endParaRPr lang="en-US"/>
        </a:p>
      </dgm:t>
    </dgm:pt>
    <dgm:pt modelId="{4ACE6F5B-53E6-4F74-89E3-0A78B931A887}">
      <dgm:prSet/>
      <dgm:spPr/>
      <dgm:t>
        <a:bodyPr/>
        <a:lstStyle/>
        <a:p>
          <a:r>
            <a:rPr lang="en-US" dirty="0"/>
            <a:t>Could I defend my actions?</a:t>
          </a:r>
        </a:p>
      </dgm:t>
    </dgm:pt>
    <dgm:pt modelId="{1871585E-27C4-45BE-B622-3AD5C158093E}" type="parTrans" cxnId="{20681D85-68A6-40B6-86B7-914D1F6A3DCE}">
      <dgm:prSet/>
      <dgm:spPr/>
      <dgm:t>
        <a:bodyPr/>
        <a:lstStyle/>
        <a:p>
          <a:endParaRPr lang="en-US"/>
        </a:p>
      </dgm:t>
    </dgm:pt>
    <dgm:pt modelId="{32C30079-F201-43C7-A87A-3B5E7168B38D}" type="sibTrans" cxnId="{20681D85-68A6-40B6-86B7-914D1F6A3DCE}">
      <dgm:prSet/>
      <dgm:spPr/>
      <dgm:t>
        <a:bodyPr/>
        <a:lstStyle/>
        <a:p>
          <a:endParaRPr lang="en-US"/>
        </a:p>
      </dgm:t>
    </dgm:pt>
    <dgm:pt modelId="{D68D5C8B-0B83-4BFE-AE23-C835EB1E414D}">
      <dgm:prSet/>
      <dgm:spPr/>
      <dgm:t>
        <a:bodyPr/>
        <a:lstStyle/>
        <a:p>
          <a:r>
            <a:rPr lang="en-US"/>
            <a:t>Is it just, balanced and fair?</a:t>
          </a:r>
        </a:p>
      </dgm:t>
    </dgm:pt>
    <dgm:pt modelId="{B2367F0B-EB75-4CB4-8079-05DC9D4C05DF}" type="parTrans" cxnId="{42B30FD3-4D0E-4343-9614-C1919CE87B77}">
      <dgm:prSet/>
      <dgm:spPr/>
      <dgm:t>
        <a:bodyPr/>
        <a:lstStyle/>
        <a:p>
          <a:endParaRPr lang="en-US"/>
        </a:p>
      </dgm:t>
    </dgm:pt>
    <dgm:pt modelId="{CC18A22D-6E92-4618-A55D-9FE4FF72D8F8}" type="sibTrans" cxnId="{42B30FD3-4D0E-4343-9614-C1919CE87B77}">
      <dgm:prSet/>
      <dgm:spPr/>
      <dgm:t>
        <a:bodyPr/>
        <a:lstStyle/>
        <a:p>
          <a:endParaRPr lang="en-US"/>
        </a:p>
      </dgm:t>
    </dgm:pt>
    <dgm:pt modelId="{70629BFF-42EE-496F-A914-A0A9FE8BC98E}">
      <dgm:prSet/>
      <dgm:spPr/>
      <dgm:t>
        <a:bodyPr/>
        <a:lstStyle/>
        <a:p>
          <a:r>
            <a:rPr lang="en-US"/>
            <a:t>How will I feel about myself?</a:t>
          </a:r>
        </a:p>
      </dgm:t>
    </dgm:pt>
    <dgm:pt modelId="{737C7862-8B42-4AF7-83D0-A089B97D9EE5}" type="parTrans" cxnId="{FFB95523-615F-4590-A947-47753B39FB83}">
      <dgm:prSet/>
      <dgm:spPr/>
      <dgm:t>
        <a:bodyPr/>
        <a:lstStyle/>
        <a:p>
          <a:endParaRPr lang="en-US"/>
        </a:p>
      </dgm:t>
    </dgm:pt>
    <dgm:pt modelId="{3EEB227C-559C-4409-9DB2-CE59C3CEC1EB}" type="sibTrans" cxnId="{FFB95523-615F-4590-A947-47753B39FB83}">
      <dgm:prSet/>
      <dgm:spPr/>
      <dgm:t>
        <a:bodyPr/>
        <a:lstStyle/>
        <a:p>
          <a:endParaRPr lang="en-US"/>
        </a:p>
      </dgm:t>
    </dgm:pt>
    <dgm:pt modelId="{D66DCC91-1C2A-4C8E-AE36-6C2756D73B71}" type="pres">
      <dgm:prSet presAssocID="{2C4EA892-D902-408D-B75C-4D1D9D4493C6}" presName="root" presStyleCnt="0">
        <dgm:presLayoutVars>
          <dgm:dir/>
          <dgm:resizeHandles val="exact"/>
        </dgm:presLayoutVars>
      </dgm:prSet>
      <dgm:spPr/>
    </dgm:pt>
    <dgm:pt modelId="{DC1D7C12-A5C0-4C82-8E31-1D678994A613}" type="pres">
      <dgm:prSet presAssocID="{2C4EA892-D902-408D-B75C-4D1D9D4493C6}" presName="container" presStyleCnt="0">
        <dgm:presLayoutVars>
          <dgm:dir/>
          <dgm:resizeHandles val="exact"/>
        </dgm:presLayoutVars>
      </dgm:prSet>
      <dgm:spPr/>
    </dgm:pt>
    <dgm:pt modelId="{6EAA4AF9-BFA8-4517-9937-7A1065F1F65E}" type="pres">
      <dgm:prSet presAssocID="{58DDA523-317D-4C63-9678-3E1612B1A928}" presName="compNode" presStyleCnt="0"/>
      <dgm:spPr/>
    </dgm:pt>
    <dgm:pt modelId="{8C2DAB4C-E581-4DCD-A487-31884C09666C}" type="pres">
      <dgm:prSet presAssocID="{58DDA523-317D-4C63-9678-3E1612B1A928}" presName="iconBgRect" presStyleLbl="bgShp" presStyleIdx="0" presStyleCnt="6"/>
      <dgm:spPr/>
    </dgm:pt>
    <dgm:pt modelId="{73D5F8DE-3A81-43A2-9864-8CCA85D07BFB}" type="pres">
      <dgm:prSet presAssocID="{58DDA523-317D-4C63-9678-3E1612B1A9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351C67C3-0758-4FC2-AC2A-7641031D1BAA}" type="pres">
      <dgm:prSet presAssocID="{58DDA523-317D-4C63-9678-3E1612B1A928}" presName="spaceRect" presStyleCnt="0"/>
      <dgm:spPr/>
    </dgm:pt>
    <dgm:pt modelId="{3F969202-73AF-4BFA-B80D-9BEFAB9D94A4}" type="pres">
      <dgm:prSet presAssocID="{58DDA523-317D-4C63-9678-3E1612B1A928}" presName="textRect" presStyleLbl="revTx" presStyleIdx="0" presStyleCnt="6">
        <dgm:presLayoutVars>
          <dgm:chMax val="1"/>
          <dgm:chPref val="1"/>
        </dgm:presLayoutVars>
      </dgm:prSet>
      <dgm:spPr/>
    </dgm:pt>
    <dgm:pt modelId="{6BFC6BC2-4214-4B85-8AC4-2606BB63B942}" type="pres">
      <dgm:prSet presAssocID="{466C15E9-C14E-47F8-879C-AE6F0C0ED3E1}" presName="sibTrans" presStyleLbl="sibTrans2D1" presStyleIdx="0" presStyleCnt="0"/>
      <dgm:spPr/>
    </dgm:pt>
    <dgm:pt modelId="{1ADE27AD-5031-4EE6-A684-A4E0E8202A9E}" type="pres">
      <dgm:prSet presAssocID="{AFC4509D-CD2F-48B4-A22F-2C3BDCD70685}" presName="compNode" presStyleCnt="0"/>
      <dgm:spPr/>
    </dgm:pt>
    <dgm:pt modelId="{AD64132B-00D4-41EF-AEEA-AFCC0E1362BF}" type="pres">
      <dgm:prSet presAssocID="{AFC4509D-CD2F-48B4-A22F-2C3BDCD70685}" presName="iconBgRect" presStyleLbl="bgShp" presStyleIdx="1" presStyleCnt="6"/>
      <dgm:spPr/>
    </dgm:pt>
    <dgm:pt modelId="{B99B19BC-51FC-4B40-BC9F-2C56C332521A}" type="pres">
      <dgm:prSet presAssocID="{AFC4509D-CD2F-48B4-A22F-2C3BDCD7068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33E4395C-4ADB-44F0-A499-CA46F5FA18EC}" type="pres">
      <dgm:prSet presAssocID="{AFC4509D-CD2F-48B4-A22F-2C3BDCD70685}" presName="spaceRect" presStyleCnt="0"/>
      <dgm:spPr/>
    </dgm:pt>
    <dgm:pt modelId="{118D1203-E716-4124-A2E9-70D18FD9655B}" type="pres">
      <dgm:prSet presAssocID="{AFC4509D-CD2F-48B4-A22F-2C3BDCD70685}" presName="textRect" presStyleLbl="revTx" presStyleIdx="1" presStyleCnt="6">
        <dgm:presLayoutVars>
          <dgm:chMax val="1"/>
          <dgm:chPref val="1"/>
        </dgm:presLayoutVars>
      </dgm:prSet>
      <dgm:spPr/>
    </dgm:pt>
    <dgm:pt modelId="{C58D1A70-5449-4848-8B32-8BD6AA8EA1AF}" type="pres">
      <dgm:prSet presAssocID="{E488C740-DCCC-4361-B8E0-24A3F42C5D28}" presName="sibTrans" presStyleLbl="sibTrans2D1" presStyleIdx="0" presStyleCnt="0"/>
      <dgm:spPr/>
    </dgm:pt>
    <dgm:pt modelId="{3F9CE412-C9D3-4E49-88AF-8C18CD4C1F7B}" type="pres">
      <dgm:prSet presAssocID="{3E7CDEA7-0E96-463E-9CB6-CF6FA440E24C}" presName="compNode" presStyleCnt="0"/>
      <dgm:spPr/>
    </dgm:pt>
    <dgm:pt modelId="{43DD959F-780C-44FF-AD54-7F7291C77D16}" type="pres">
      <dgm:prSet presAssocID="{3E7CDEA7-0E96-463E-9CB6-CF6FA440E24C}" presName="iconBgRect" presStyleLbl="bgShp" presStyleIdx="2" presStyleCnt="6"/>
      <dgm:spPr/>
    </dgm:pt>
    <dgm:pt modelId="{E2E4E799-3746-4D0E-BFB4-DE075B6D7F6C}" type="pres">
      <dgm:prSet presAssocID="{3E7CDEA7-0E96-463E-9CB6-CF6FA440E24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el Face Outline"/>
        </a:ext>
      </dgm:extLst>
    </dgm:pt>
    <dgm:pt modelId="{9A96BCBE-DD68-47C7-89F2-EE57145FEFE9}" type="pres">
      <dgm:prSet presAssocID="{3E7CDEA7-0E96-463E-9CB6-CF6FA440E24C}" presName="spaceRect" presStyleCnt="0"/>
      <dgm:spPr/>
    </dgm:pt>
    <dgm:pt modelId="{1BF28B5C-6A32-4496-A12D-6A1F32F63A36}" type="pres">
      <dgm:prSet presAssocID="{3E7CDEA7-0E96-463E-9CB6-CF6FA440E24C}" presName="textRect" presStyleLbl="revTx" presStyleIdx="2" presStyleCnt="6">
        <dgm:presLayoutVars>
          <dgm:chMax val="1"/>
          <dgm:chPref val="1"/>
        </dgm:presLayoutVars>
      </dgm:prSet>
      <dgm:spPr/>
    </dgm:pt>
    <dgm:pt modelId="{E2068BAF-0EDA-47BE-B14C-D1444727F49E}" type="pres">
      <dgm:prSet presAssocID="{A05B49F4-3B89-4440-B784-8AAE7F7339BA}" presName="sibTrans" presStyleLbl="sibTrans2D1" presStyleIdx="0" presStyleCnt="0"/>
      <dgm:spPr/>
    </dgm:pt>
    <dgm:pt modelId="{A8DB0DF0-497B-4101-A30C-4C186E7E4B39}" type="pres">
      <dgm:prSet presAssocID="{4ACE6F5B-53E6-4F74-89E3-0A78B931A887}" presName="compNode" presStyleCnt="0"/>
      <dgm:spPr/>
    </dgm:pt>
    <dgm:pt modelId="{06B9081D-FB4E-48A3-83E4-B6F8B42A6A16}" type="pres">
      <dgm:prSet presAssocID="{4ACE6F5B-53E6-4F74-89E3-0A78B931A887}" presName="iconBgRect" presStyleLbl="bgShp" presStyleIdx="3" presStyleCnt="6"/>
      <dgm:spPr/>
    </dgm:pt>
    <dgm:pt modelId="{C8F7F5F2-FCC0-413A-A885-4B3A92DDDE82}" type="pres">
      <dgm:prSet presAssocID="{4ACE6F5B-53E6-4F74-89E3-0A78B931A88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1064D35-E300-41EE-AB5D-4F65227BCDA7}" type="pres">
      <dgm:prSet presAssocID="{4ACE6F5B-53E6-4F74-89E3-0A78B931A887}" presName="spaceRect" presStyleCnt="0"/>
      <dgm:spPr/>
    </dgm:pt>
    <dgm:pt modelId="{85F2A18F-3844-4BFF-BE50-9ABE7E81B0F6}" type="pres">
      <dgm:prSet presAssocID="{4ACE6F5B-53E6-4F74-89E3-0A78B931A887}" presName="textRect" presStyleLbl="revTx" presStyleIdx="3" presStyleCnt="6">
        <dgm:presLayoutVars>
          <dgm:chMax val="1"/>
          <dgm:chPref val="1"/>
        </dgm:presLayoutVars>
      </dgm:prSet>
      <dgm:spPr/>
    </dgm:pt>
    <dgm:pt modelId="{3EF2E082-16D6-42BA-8094-F2C0C87300A5}" type="pres">
      <dgm:prSet presAssocID="{32C30079-F201-43C7-A87A-3B5E7168B38D}" presName="sibTrans" presStyleLbl="sibTrans2D1" presStyleIdx="0" presStyleCnt="0"/>
      <dgm:spPr/>
    </dgm:pt>
    <dgm:pt modelId="{C3AFA50D-70C0-4BF5-90FB-B157B14B02B4}" type="pres">
      <dgm:prSet presAssocID="{D68D5C8B-0B83-4BFE-AE23-C835EB1E414D}" presName="compNode" presStyleCnt="0"/>
      <dgm:spPr/>
    </dgm:pt>
    <dgm:pt modelId="{66C4AABF-8986-4B3F-8832-7812A097CA38}" type="pres">
      <dgm:prSet presAssocID="{D68D5C8B-0B83-4BFE-AE23-C835EB1E414D}" presName="iconBgRect" presStyleLbl="bgShp" presStyleIdx="4" presStyleCnt="6"/>
      <dgm:spPr/>
    </dgm:pt>
    <dgm:pt modelId="{DF8FF014-2D58-4BE8-9054-8A59B9E3B5BD}" type="pres">
      <dgm:prSet presAssocID="{D68D5C8B-0B83-4BFE-AE23-C835EB1E414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
        </a:ext>
      </dgm:extLst>
    </dgm:pt>
    <dgm:pt modelId="{FAC2CF1C-AAEB-46CE-840E-39C1211FBE57}" type="pres">
      <dgm:prSet presAssocID="{D68D5C8B-0B83-4BFE-AE23-C835EB1E414D}" presName="spaceRect" presStyleCnt="0"/>
      <dgm:spPr/>
    </dgm:pt>
    <dgm:pt modelId="{69E502FB-3468-4D65-8988-DDFC70676D3F}" type="pres">
      <dgm:prSet presAssocID="{D68D5C8B-0B83-4BFE-AE23-C835EB1E414D}" presName="textRect" presStyleLbl="revTx" presStyleIdx="4" presStyleCnt="6">
        <dgm:presLayoutVars>
          <dgm:chMax val="1"/>
          <dgm:chPref val="1"/>
        </dgm:presLayoutVars>
      </dgm:prSet>
      <dgm:spPr/>
    </dgm:pt>
    <dgm:pt modelId="{090E6D61-589F-4CBC-BE19-A932BA9DF2E0}" type="pres">
      <dgm:prSet presAssocID="{CC18A22D-6E92-4618-A55D-9FE4FF72D8F8}" presName="sibTrans" presStyleLbl="sibTrans2D1" presStyleIdx="0" presStyleCnt="0"/>
      <dgm:spPr/>
    </dgm:pt>
    <dgm:pt modelId="{AA18C5F8-EF6E-402B-B135-380308D37541}" type="pres">
      <dgm:prSet presAssocID="{70629BFF-42EE-496F-A914-A0A9FE8BC98E}" presName="compNode" presStyleCnt="0"/>
      <dgm:spPr/>
    </dgm:pt>
    <dgm:pt modelId="{01644B88-084D-4DFE-9873-DB61DA06E534}" type="pres">
      <dgm:prSet presAssocID="{70629BFF-42EE-496F-A914-A0A9FE8BC98E}" presName="iconBgRect" presStyleLbl="bgShp" presStyleIdx="5" presStyleCnt="6"/>
      <dgm:spPr/>
    </dgm:pt>
    <dgm:pt modelId="{47504021-85C7-4812-B144-91D7B2D57A7B}" type="pres">
      <dgm:prSet presAssocID="{70629BFF-42EE-496F-A914-A0A9FE8BC98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fused Face with No Fill"/>
        </a:ext>
      </dgm:extLst>
    </dgm:pt>
    <dgm:pt modelId="{65B68A20-F1EE-4324-A480-CA1AD3B8399E}" type="pres">
      <dgm:prSet presAssocID="{70629BFF-42EE-496F-A914-A0A9FE8BC98E}" presName="spaceRect" presStyleCnt="0"/>
      <dgm:spPr/>
    </dgm:pt>
    <dgm:pt modelId="{C4BC6BC1-9E51-48B3-B1B5-3B6FF3DB43B6}" type="pres">
      <dgm:prSet presAssocID="{70629BFF-42EE-496F-A914-A0A9FE8BC98E}" presName="textRect" presStyleLbl="revTx" presStyleIdx="5" presStyleCnt="6">
        <dgm:presLayoutVars>
          <dgm:chMax val="1"/>
          <dgm:chPref val="1"/>
        </dgm:presLayoutVars>
      </dgm:prSet>
      <dgm:spPr/>
    </dgm:pt>
  </dgm:ptLst>
  <dgm:cxnLst>
    <dgm:cxn modelId="{C82AD406-DC2F-4172-8D82-E498DC0470C0}" type="presOf" srcId="{466C15E9-C14E-47F8-879C-AE6F0C0ED3E1}" destId="{6BFC6BC2-4214-4B85-8AC4-2606BB63B942}" srcOrd="0" destOrd="0" presId="urn:microsoft.com/office/officeart/2018/2/layout/IconCircleList"/>
    <dgm:cxn modelId="{8D682412-A254-4D42-BD1D-6C57CD1A17AC}" type="presOf" srcId="{58DDA523-317D-4C63-9678-3E1612B1A928}" destId="{3F969202-73AF-4BFA-B80D-9BEFAB9D94A4}" srcOrd="0" destOrd="0" presId="urn:microsoft.com/office/officeart/2018/2/layout/IconCircleList"/>
    <dgm:cxn modelId="{55AF8212-3A04-4762-89EA-7D4D4D5417F5}" type="presOf" srcId="{D68D5C8B-0B83-4BFE-AE23-C835EB1E414D}" destId="{69E502FB-3468-4D65-8988-DDFC70676D3F}" srcOrd="0" destOrd="0" presId="urn:microsoft.com/office/officeart/2018/2/layout/IconCircleList"/>
    <dgm:cxn modelId="{EFB99B1E-B1CD-44E2-8FCC-0B472B899DE1}" srcId="{2C4EA892-D902-408D-B75C-4D1D9D4493C6}" destId="{AFC4509D-CD2F-48B4-A22F-2C3BDCD70685}" srcOrd="1" destOrd="0" parTransId="{AE60020A-E338-4929-88DE-2C68A176314A}" sibTransId="{E488C740-DCCC-4361-B8E0-24A3F42C5D28}"/>
    <dgm:cxn modelId="{3761F322-99DF-47E1-B84F-4F8B2BFAD646}" srcId="{2C4EA892-D902-408D-B75C-4D1D9D4493C6}" destId="{3E7CDEA7-0E96-463E-9CB6-CF6FA440E24C}" srcOrd="2" destOrd="0" parTransId="{544122F8-D0B2-4E4A-A63C-BAB85184309D}" sibTransId="{A05B49F4-3B89-4440-B784-8AAE7F7339BA}"/>
    <dgm:cxn modelId="{FFB95523-615F-4590-A947-47753B39FB83}" srcId="{2C4EA892-D902-408D-B75C-4D1D9D4493C6}" destId="{70629BFF-42EE-496F-A914-A0A9FE8BC98E}" srcOrd="5" destOrd="0" parTransId="{737C7862-8B42-4AF7-83D0-A089B97D9EE5}" sibTransId="{3EEB227C-559C-4409-9DB2-CE59C3CEC1EB}"/>
    <dgm:cxn modelId="{D6924A5F-4DF0-46AF-A0E2-8D8E0FB2F553}" type="presOf" srcId="{E488C740-DCCC-4361-B8E0-24A3F42C5D28}" destId="{C58D1A70-5449-4848-8B32-8BD6AA8EA1AF}" srcOrd="0" destOrd="0" presId="urn:microsoft.com/office/officeart/2018/2/layout/IconCircleList"/>
    <dgm:cxn modelId="{FEDA5D51-4987-4169-BF6A-DBB299BAA47A}" type="presOf" srcId="{AFC4509D-CD2F-48B4-A22F-2C3BDCD70685}" destId="{118D1203-E716-4124-A2E9-70D18FD9655B}" srcOrd="0" destOrd="0" presId="urn:microsoft.com/office/officeart/2018/2/layout/IconCircleList"/>
    <dgm:cxn modelId="{D349B658-0159-48B3-BA5B-D1E0366BB03D}" type="presOf" srcId="{A05B49F4-3B89-4440-B784-8AAE7F7339BA}" destId="{E2068BAF-0EDA-47BE-B14C-D1444727F49E}" srcOrd="0" destOrd="0" presId="urn:microsoft.com/office/officeart/2018/2/layout/IconCircleList"/>
    <dgm:cxn modelId="{5CCAF07B-11D9-4D9A-AD6A-410C660345F6}" srcId="{2C4EA892-D902-408D-B75C-4D1D9D4493C6}" destId="{58DDA523-317D-4C63-9678-3E1612B1A928}" srcOrd="0" destOrd="0" parTransId="{8A3F411D-A578-4AB3-AE01-BC2A24213450}" sibTransId="{466C15E9-C14E-47F8-879C-AE6F0C0ED3E1}"/>
    <dgm:cxn modelId="{CCF4607E-DE04-4205-A925-120BFB32443B}" type="presOf" srcId="{4ACE6F5B-53E6-4F74-89E3-0A78B931A887}" destId="{85F2A18F-3844-4BFF-BE50-9ABE7E81B0F6}" srcOrd="0" destOrd="0" presId="urn:microsoft.com/office/officeart/2018/2/layout/IconCircleList"/>
    <dgm:cxn modelId="{9DBE5A80-4425-4439-8E1A-9D626E3E531A}" type="presOf" srcId="{3E7CDEA7-0E96-463E-9CB6-CF6FA440E24C}" destId="{1BF28B5C-6A32-4496-A12D-6A1F32F63A36}" srcOrd="0" destOrd="0" presId="urn:microsoft.com/office/officeart/2018/2/layout/IconCircleList"/>
    <dgm:cxn modelId="{20681D85-68A6-40B6-86B7-914D1F6A3DCE}" srcId="{2C4EA892-D902-408D-B75C-4D1D9D4493C6}" destId="{4ACE6F5B-53E6-4F74-89E3-0A78B931A887}" srcOrd="3" destOrd="0" parTransId="{1871585E-27C4-45BE-B622-3AD5C158093E}" sibTransId="{32C30079-F201-43C7-A87A-3B5E7168B38D}"/>
    <dgm:cxn modelId="{7BE28992-E501-4FD5-ADF1-D3A0EF18F8BA}" type="presOf" srcId="{32C30079-F201-43C7-A87A-3B5E7168B38D}" destId="{3EF2E082-16D6-42BA-8094-F2C0C87300A5}" srcOrd="0" destOrd="0" presId="urn:microsoft.com/office/officeart/2018/2/layout/IconCircleList"/>
    <dgm:cxn modelId="{7A4015A9-899F-4ED6-93E2-F864812AF5A1}" type="presOf" srcId="{CC18A22D-6E92-4618-A55D-9FE4FF72D8F8}" destId="{090E6D61-589F-4CBC-BE19-A932BA9DF2E0}" srcOrd="0" destOrd="0" presId="urn:microsoft.com/office/officeart/2018/2/layout/IconCircleList"/>
    <dgm:cxn modelId="{737411C9-1E98-4E22-95CE-E3D929F079FE}" type="presOf" srcId="{2C4EA892-D902-408D-B75C-4D1D9D4493C6}" destId="{D66DCC91-1C2A-4C8E-AE36-6C2756D73B71}" srcOrd="0" destOrd="0" presId="urn:microsoft.com/office/officeart/2018/2/layout/IconCircleList"/>
    <dgm:cxn modelId="{42B30FD3-4D0E-4343-9614-C1919CE87B77}" srcId="{2C4EA892-D902-408D-B75C-4D1D9D4493C6}" destId="{D68D5C8B-0B83-4BFE-AE23-C835EB1E414D}" srcOrd="4" destOrd="0" parTransId="{B2367F0B-EB75-4CB4-8079-05DC9D4C05DF}" sibTransId="{CC18A22D-6E92-4618-A55D-9FE4FF72D8F8}"/>
    <dgm:cxn modelId="{6AD353E3-BB87-4CAF-92EC-ACCE84D6C452}" type="presOf" srcId="{70629BFF-42EE-496F-A914-A0A9FE8BC98E}" destId="{C4BC6BC1-9E51-48B3-B1B5-3B6FF3DB43B6}" srcOrd="0" destOrd="0" presId="urn:microsoft.com/office/officeart/2018/2/layout/IconCircleList"/>
    <dgm:cxn modelId="{199C57E4-3629-48F3-ABC0-B9DE03F59DDB}" type="presParOf" srcId="{D66DCC91-1C2A-4C8E-AE36-6C2756D73B71}" destId="{DC1D7C12-A5C0-4C82-8E31-1D678994A613}" srcOrd="0" destOrd="0" presId="urn:microsoft.com/office/officeart/2018/2/layout/IconCircleList"/>
    <dgm:cxn modelId="{22D6AB24-8A41-42F0-962F-89B1BFA49B03}" type="presParOf" srcId="{DC1D7C12-A5C0-4C82-8E31-1D678994A613}" destId="{6EAA4AF9-BFA8-4517-9937-7A1065F1F65E}" srcOrd="0" destOrd="0" presId="urn:microsoft.com/office/officeart/2018/2/layout/IconCircleList"/>
    <dgm:cxn modelId="{B95894DE-EC9D-4580-86E1-2847E14D423D}" type="presParOf" srcId="{6EAA4AF9-BFA8-4517-9937-7A1065F1F65E}" destId="{8C2DAB4C-E581-4DCD-A487-31884C09666C}" srcOrd="0" destOrd="0" presId="urn:microsoft.com/office/officeart/2018/2/layout/IconCircleList"/>
    <dgm:cxn modelId="{4062CC5E-3AD0-40A7-B853-94F724F0A042}" type="presParOf" srcId="{6EAA4AF9-BFA8-4517-9937-7A1065F1F65E}" destId="{73D5F8DE-3A81-43A2-9864-8CCA85D07BFB}" srcOrd="1" destOrd="0" presId="urn:microsoft.com/office/officeart/2018/2/layout/IconCircleList"/>
    <dgm:cxn modelId="{C33B0C34-BF80-4298-BB6C-B3666698F4B6}" type="presParOf" srcId="{6EAA4AF9-BFA8-4517-9937-7A1065F1F65E}" destId="{351C67C3-0758-4FC2-AC2A-7641031D1BAA}" srcOrd="2" destOrd="0" presId="urn:microsoft.com/office/officeart/2018/2/layout/IconCircleList"/>
    <dgm:cxn modelId="{B131E2DF-6BA3-4D2E-BFED-26900E31C2AE}" type="presParOf" srcId="{6EAA4AF9-BFA8-4517-9937-7A1065F1F65E}" destId="{3F969202-73AF-4BFA-B80D-9BEFAB9D94A4}" srcOrd="3" destOrd="0" presId="urn:microsoft.com/office/officeart/2018/2/layout/IconCircleList"/>
    <dgm:cxn modelId="{10ED0936-8F5D-47B3-9A11-FF5DA64CF2D7}" type="presParOf" srcId="{DC1D7C12-A5C0-4C82-8E31-1D678994A613}" destId="{6BFC6BC2-4214-4B85-8AC4-2606BB63B942}" srcOrd="1" destOrd="0" presId="urn:microsoft.com/office/officeart/2018/2/layout/IconCircleList"/>
    <dgm:cxn modelId="{CBF8A6A4-8DE6-449C-8670-BE6D34136EC2}" type="presParOf" srcId="{DC1D7C12-A5C0-4C82-8E31-1D678994A613}" destId="{1ADE27AD-5031-4EE6-A684-A4E0E8202A9E}" srcOrd="2" destOrd="0" presId="urn:microsoft.com/office/officeart/2018/2/layout/IconCircleList"/>
    <dgm:cxn modelId="{3DB83B29-8249-4543-A182-112A0A16FBAE}" type="presParOf" srcId="{1ADE27AD-5031-4EE6-A684-A4E0E8202A9E}" destId="{AD64132B-00D4-41EF-AEEA-AFCC0E1362BF}" srcOrd="0" destOrd="0" presId="urn:microsoft.com/office/officeart/2018/2/layout/IconCircleList"/>
    <dgm:cxn modelId="{0EF0F553-42E3-4430-A593-1DC9E2581EDA}" type="presParOf" srcId="{1ADE27AD-5031-4EE6-A684-A4E0E8202A9E}" destId="{B99B19BC-51FC-4B40-BC9F-2C56C332521A}" srcOrd="1" destOrd="0" presId="urn:microsoft.com/office/officeart/2018/2/layout/IconCircleList"/>
    <dgm:cxn modelId="{18729273-F36B-49C1-AD97-2D95762AC6BD}" type="presParOf" srcId="{1ADE27AD-5031-4EE6-A684-A4E0E8202A9E}" destId="{33E4395C-4ADB-44F0-A499-CA46F5FA18EC}" srcOrd="2" destOrd="0" presId="urn:microsoft.com/office/officeart/2018/2/layout/IconCircleList"/>
    <dgm:cxn modelId="{4F7821B7-9075-4D13-A4F0-C62926F0C6EC}" type="presParOf" srcId="{1ADE27AD-5031-4EE6-A684-A4E0E8202A9E}" destId="{118D1203-E716-4124-A2E9-70D18FD9655B}" srcOrd="3" destOrd="0" presId="urn:microsoft.com/office/officeart/2018/2/layout/IconCircleList"/>
    <dgm:cxn modelId="{D734E461-00BE-4466-9586-E59F9946C826}" type="presParOf" srcId="{DC1D7C12-A5C0-4C82-8E31-1D678994A613}" destId="{C58D1A70-5449-4848-8B32-8BD6AA8EA1AF}" srcOrd="3" destOrd="0" presId="urn:microsoft.com/office/officeart/2018/2/layout/IconCircleList"/>
    <dgm:cxn modelId="{E985F0B7-704F-40CD-8010-A32EDE19F353}" type="presParOf" srcId="{DC1D7C12-A5C0-4C82-8E31-1D678994A613}" destId="{3F9CE412-C9D3-4E49-88AF-8C18CD4C1F7B}" srcOrd="4" destOrd="0" presId="urn:microsoft.com/office/officeart/2018/2/layout/IconCircleList"/>
    <dgm:cxn modelId="{A9DB8F53-9CAE-48F9-B34C-6A2D755B07FF}" type="presParOf" srcId="{3F9CE412-C9D3-4E49-88AF-8C18CD4C1F7B}" destId="{43DD959F-780C-44FF-AD54-7F7291C77D16}" srcOrd="0" destOrd="0" presId="urn:microsoft.com/office/officeart/2018/2/layout/IconCircleList"/>
    <dgm:cxn modelId="{A503DFDA-097C-420E-86C1-242D3B5094A3}" type="presParOf" srcId="{3F9CE412-C9D3-4E49-88AF-8C18CD4C1F7B}" destId="{E2E4E799-3746-4D0E-BFB4-DE075B6D7F6C}" srcOrd="1" destOrd="0" presId="urn:microsoft.com/office/officeart/2018/2/layout/IconCircleList"/>
    <dgm:cxn modelId="{CFF3B7B6-DB07-45DE-B786-C171D9B8604A}" type="presParOf" srcId="{3F9CE412-C9D3-4E49-88AF-8C18CD4C1F7B}" destId="{9A96BCBE-DD68-47C7-89F2-EE57145FEFE9}" srcOrd="2" destOrd="0" presId="urn:microsoft.com/office/officeart/2018/2/layout/IconCircleList"/>
    <dgm:cxn modelId="{7BD675B8-6E13-4EAA-8234-26B67DB41550}" type="presParOf" srcId="{3F9CE412-C9D3-4E49-88AF-8C18CD4C1F7B}" destId="{1BF28B5C-6A32-4496-A12D-6A1F32F63A36}" srcOrd="3" destOrd="0" presId="urn:microsoft.com/office/officeart/2018/2/layout/IconCircleList"/>
    <dgm:cxn modelId="{3CB64294-1422-4BB5-BA6C-CF8EFFABC477}" type="presParOf" srcId="{DC1D7C12-A5C0-4C82-8E31-1D678994A613}" destId="{E2068BAF-0EDA-47BE-B14C-D1444727F49E}" srcOrd="5" destOrd="0" presId="urn:microsoft.com/office/officeart/2018/2/layout/IconCircleList"/>
    <dgm:cxn modelId="{65536B22-70A7-42D8-B001-F1F9BA1589AF}" type="presParOf" srcId="{DC1D7C12-A5C0-4C82-8E31-1D678994A613}" destId="{A8DB0DF0-497B-4101-A30C-4C186E7E4B39}" srcOrd="6" destOrd="0" presId="urn:microsoft.com/office/officeart/2018/2/layout/IconCircleList"/>
    <dgm:cxn modelId="{EEF4671C-6288-4DCD-9B5E-229AC346CA46}" type="presParOf" srcId="{A8DB0DF0-497B-4101-A30C-4C186E7E4B39}" destId="{06B9081D-FB4E-48A3-83E4-B6F8B42A6A16}" srcOrd="0" destOrd="0" presId="urn:microsoft.com/office/officeart/2018/2/layout/IconCircleList"/>
    <dgm:cxn modelId="{9E027A4B-5FE6-4D65-8F78-B392AED5B7D7}" type="presParOf" srcId="{A8DB0DF0-497B-4101-A30C-4C186E7E4B39}" destId="{C8F7F5F2-FCC0-413A-A885-4B3A92DDDE82}" srcOrd="1" destOrd="0" presId="urn:microsoft.com/office/officeart/2018/2/layout/IconCircleList"/>
    <dgm:cxn modelId="{6F990DD8-6D10-4C92-97B6-28B3F3A6AEFD}" type="presParOf" srcId="{A8DB0DF0-497B-4101-A30C-4C186E7E4B39}" destId="{F1064D35-E300-41EE-AB5D-4F65227BCDA7}" srcOrd="2" destOrd="0" presId="urn:microsoft.com/office/officeart/2018/2/layout/IconCircleList"/>
    <dgm:cxn modelId="{6A7DCCA8-A15A-4090-9790-3312F417BBBB}" type="presParOf" srcId="{A8DB0DF0-497B-4101-A30C-4C186E7E4B39}" destId="{85F2A18F-3844-4BFF-BE50-9ABE7E81B0F6}" srcOrd="3" destOrd="0" presId="urn:microsoft.com/office/officeart/2018/2/layout/IconCircleList"/>
    <dgm:cxn modelId="{DB17276F-FF8C-4B62-BF6E-5B44BF78BD5B}" type="presParOf" srcId="{DC1D7C12-A5C0-4C82-8E31-1D678994A613}" destId="{3EF2E082-16D6-42BA-8094-F2C0C87300A5}" srcOrd="7" destOrd="0" presId="urn:microsoft.com/office/officeart/2018/2/layout/IconCircleList"/>
    <dgm:cxn modelId="{4D444895-1E4F-4353-AD6E-AA2C33BA0E46}" type="presParOf" srcId="{DC1D7C12-A5C0-4C82-8E31-1D678994A613}" destId="{C3AFA50D-70C0-4BF5-90FB-B157B14B02B4}" srcOrd="8" destOrd="0" presId="urn:microsoft.com/office/officeart/2018/2/layout/IconCircleList"/>
    <dgm:cxn modelId="{31B61838-4CBE-4FC9-9834-ED51C25642BB}" type="presParOf" srcId="{C3AFA50D-70C0-4BF5-90FB-B157B14B02B4}" destId="{66C4AABF-8986-4B3F-8832-7812A097CA38}" srcOrd="0" destOrd="0" presId="urn:microsoft.com/office/officeart/2018/2/layout/IconCircleList"/>
    <dgm:cxn modelId="{EA32FC2B-E2D3-45FF-91CA-07D5A53E31A1}" type="presParOf" srcId="{C3AFA50D-70C0-4BF5-90FB-B157B14B02B4}" destId="{DF8FF014-2D58-4BE8-9054-8A59B9E3B5BD}" srcOrd="1" destOrd="0" presId="urn:microsoft.com/office/officeart/2018/2/layout/IconCircleList"/>
    <dgm:cxn modelId="{F99577E3-6DBE-4237-AD6D-D2669EFCB36C}" type="presParOf" srcId="{C3AFA50D-70C0-4BF5-90FB-B157B14B02B4}" destId="{FAC2CF1C-AAEB-46CE-840E-39C1211FBE57}" srcOrd="2" destOrd="0" presId="urn:microsoft.com/office/officeart/2018/2/layout/IconCircleList"/>
    <dgm:cxn modelId="{7EC80E31-A1AB-47CB-8924-41E361346A45}" type="presParOf" srcId="{C3AFA50D-70C0-4BF5-90FB-B157B14B02B4}" destId="{69E502FB-3468-4D65-8988-DDFC70676D3F}" srcOrd="3" destOrd="0" presId="urn:microsoft.com/office/officeart/2018/2/layout/IconCircleList"/>
    <dgm:cxn modelId="{1611A4F7-E2A1-4008-907F-3D8594514949}" type="presParOf" srcId="{DC1D7C12-A5C0-4C82-8E31-1D678994A613}" destId="{090E6D61-589F-4CBC-BE19-A932BA9DF2E0}" srcOrd="9" destOrd="0" presId="urn:microsoft.com/office/officeart/2018/2/layout/IconCircleList"/>
    <dgm:cxn modelId="{2A050865-5619-4C06-B7F8-4E31EC4E0585}" type="presParOf" srcId="{DC1D7C12-A5C0-4C82-8E31-1D678994A613}" destId="{AA18C5F8-EF6E-402B-B135-380308D37541}" srcOrd="10" destOrd="0" presId="urn:microsoft.com/office/officeart/2018/2/layout/IconCircleList"/>
    <dgm:cxn modelId="{202FA384-6604-47A9-B977-792D3024DFA9}" type="presParOf" srcId="{AA18C5F8-EF6E-402B-B135-380308D37541}" destId="{01644B88-084D-4DFE-9873-DB61DA06E534}" srcOrd="0" destOrd="0" presId="urn:microsoft.com/office/officeart/2018/2/layout/IconCircleList"/>
    <dgm:cxn modelId="{775C7F3C-0506-4557-8BF8-699F4ADE165C}" type="presParOf" srcId="{AA18C5F8-EF6E-402B-B135-380308D37541}" destId="{47504021-85C7-4812-B144-91D7B2D57A7B}" srcOrd="1" destOrd="0" presId="urn:microsoft.com/office/officeart/2018/2/layout/IconCircleList"/>
    <dgm:cxn modelId="{A07CDF9C-B8C4-4BFF-AB60-A36A565751FE}" type="presParOf" srcId="{AA18C5F8-EF6E-402B-B135-380308D37541}" destId="{65B68A20-F1EE-4324-A480-CA1AD3B8399E}" srcOrd="2" destOrd="0" presId="urn:microsoft.com/office/officeart/2018/2/layout/IconCircleList"/>
    <dgm:cxn modelId="{1FC5A16F-E4C7-4AE4-88BE-FC59B752B710}" type="presParOf" srcId="{AA18C5F8-EF6E-402B-B135-380308D37541}" destId="{C4BC6BC1-9E51-48B3-B1B5-3B6FF3DB43B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3C8356-BF3E-4472-8730-ED661A710F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428FDF9-BDEE-429F-B03C-EAD675B400AB}">
      <dgm:prSet/>
      <dgm:spPr/>
      <dgm:t>
        <a:bodyPr/>
        <a:lstStyle/>
        <a:p>
          <a:r>
            <a:rPr lang="en-US" b="0" i="0" dirty="0"/>
            <a:t>Should student report behavior of other students who are violating the Institution’s ethical code of conduct?</a:t>
          </a:r>
          <a:endParaRPr lang="en-US" dirty="0"/>
        </a:p>
      </dgm:t>
    </dgm:pt>
    <dgm:pt modelId="{5D0189B1-E5FA-4F9A-A0DE-4135016FAC0D}" type="parTrans" cxnId="{AFC4C533-5EB4-4718-BA2A-649204938E99}">
      <dgm:prSet/>
      <dgm:spPr/>
      <dgm:t>
        <a:bodyPr/>
        <a:lstStyle/>
        <a:p>
          <a:endParaRPr lang="en-US"/>
        </a:p>
      </dgm:t>
    </dgm:pt>
    <dgm:pt modelId="{C3072DB3-2EE3-4C0F-A096-AC6CE5291D4D}" type="sibTrans" cxnId="{AFC4C533-5EB4-4718-BA2A-649204938E99}">
      <dgm:prSet/>
      <dgm:spPr/>
      <dgm:t>
        <a:bodyPr/>
        <a:lstStyle/>
        <a:p>
          <a:endParaRPr lang="en-US"/>
        </a:p>
      </dgm:t>
    </dgm:pt>
    <dgm:pt modelId="{00A8D8EE-3726-43D7-9DD7-90040BDA9269}">
      <dgm:prSet/>
      <dgm:spPr/>
      <dgm:t>
        <a:bodyPr/>
        <a:lstStyle/>
        <a:p>
          <a:r>
            <a:rPr lang="en-US" b="0" i="0"/>
            <a:t>Should employees report behavior that violates ethics policies?</a:t>
          </a:r>
          <a:endParaRPr lang="en-US"/>
        </a:p>
      </dgm:t>
    </dgm:pt>
    <dgm:pt modelId="{7F1CC9C9-9E15-42CC-8D0B-25F9DB99675F}" type="parTrans" cxnId="{FF08F3B3-EDD9-4938-A4F8-C04100B938AC}">
      <dgm:prSet/>
      <dgm:spPr/>
      <dgm:t>
        <a:bodyPr/>
        <a:lstStyle/>
        <a:p>
          <a:endParaRPr lang="en-US"/>
        </a:p>
      </dgm:t>
    </dgm:pt>
    <dgm:pt modelId="{9F3E9949-E14C-4A2A-A616-74B77438965A}" type="sibTrans" cxnId="{FF08F3B3-EDD9-4938-A4F8-C04100B938AC}">
      <dgm:prSet/>
      <dgm:spPr/>
      <dgm:t>
        <a:bodyPr/>
        <a:lstStyle/>
        <a:p>
          <a:endParaRPr lang="en-US"/>
        </a:p>
      </dgm:t>
    </dgm:pt>
    <dgm:pt modelId="{AF8457B8-697A-42A6-A2D6-1E28479E0CC6}" type="pres">
      <dgm:prSet presAssocID="{583C8356-BF3E-4472-8730-ED661A710FC9}" presName="hierChild1" presStyleCnt="0">
        <dgm:presLayoutVars>
          <dgm:chPref val="1"/>
          <dgm:dir/>
          <dgm:animOne val="branch"/>
          <dgm:animLvl val="lvl"/>
          <dgm:resizeHandles/>
        </dgm:presLayoutVars>
      </dgm:prSet>
      <dgm:spPr/>
    </dgm:pt>
    <dgm:pt modelId="{35CE6DC2-CEDF-4C92-BF45-ECEFE814844E}" type="pres">
      <dgm:prSet presAssocID="{A428FDF9-BDEE-429F-B03C-EAD675B400AB}" presName="hierRoot1" presStyleCnt="0"/>
      <dgm:spPr/>
    </dgm:pt>
    <dgm:pt modelId="{805641A7-E6EC-4613-A58A-F771D78D8673}" type="pres">
      <dgm:prSet presAssocID="{A428FDF9-BDEE-429F-B03C-EAD675B400AB}" presName="composite" presStyleCnt="0"/>
      <dgm:spPr/>
    </dgm:pt>
    <dgm:pt modelId="{3725C74F-D54E-4B59-A590-33C82B0C4826}" type="pres">
      <dgm:prSet presAssocID="{A428FDF9-BDEE-429F-B03C-EAD675B400AB}" presName="background" presStyleLbl="node0" presStyleIdx="0" presStyleCnt="2"/>
      <dgm:spPr/>
    </dgm:pt>
    <dgm:pt modelId="{D458B35E-36C3-426A-9062-A24F20AC2B4F}" type="pres">
      <dgm:prSet presAssocID="{A428FDF9-BDEE-429F-B03C-EAD675B400AB}" presName="text" presStyleLbl="fgAcc0" presStyleIdx="0" presStyleCnt="2">
        <dgm:presLayoutVars>
          <dgm:chPref val="3"/>
        </dgm:presLayoutVars>
      </dgm:prSet>
      <dgm:spPr/>
    </dgm:pt>
    <dgm:pt modelId="{A7873040-88D4-4F93-BD3C-4B67614D5366}" type="pres">
      <dgm:prSet presAssocID="{A428FDF9-BDEE-429F-B03C-EAD675B400AB}" presName="hierChild2" presStyleCnt="0"/>
      <dgm:spPr/>
    </dgm:pt>
    <dgm:pt modelId="{E4684E1A-78F0-4DE4-9DD9-7F7393CAAE79}" type="pres">
      <dgm:prSet presAssocID="{00A8D8EE-3726-43D7-9DD7-90040BDA9269}" presName="hierRoot1" presStyleCnt="0"/>
      <dgm:spPr/>
    </dgm:pt>
    <dgm:pt modelId="{61C7066F-A4C1-4585-BA79-3BC7E4100D84}" type="pres">
      <dgm:prSet presAssocID="{00A8D8EE-3726-43D7-9DD7-90040BDA9269}" presName="composite" presStyleCnt="0"/>
      <dgm:spPr/>
    </dgm:pt>
    <dgm:pt modelId="{8DD53011-1BF9-4018-8121-474AAFB4FD01}" type="pres">
      <dgm:prSet presAssocID="{00A8D8EE-3726-43D7-9DD7-90040BDA9269}" presName="background" presStyleLbl="node0" presStyleIdx="1" presStyleCnt="2"/>
      <dgm:spPr/>
    </dgm:pt>
    <dgm:pt modelId="{11092A06-18CE-4137-9709-0FA18688AA53}" type="pres">
      <dgm:prSet presAssocID="{00A8D8EE-3726-43D7-9DD7-90040BDA9269}" presName="text" presStyleLbl="fgAcc0" presStyleIdx="1" presStyleCnt="2">
        <dgm:presLayoutVars>
          <dgm:chPref val="3"/>
        </dgm:presLayoutVars>
      </dgm:prSet>
      <dgm:spPr/>
    </dgm:pt>
    <dgm:pt modelId="{2DDB374C-3CA0-4F22-8E45-915E7EF1A710}" type="pres">
      <dgm:prSet presAssocID="{00A8D8EE-3726-43D7-9DD7-90040BDA9269}" presName="hierChild2" presStyleCnt="0"/>
      <dgm:spPr/>
    </dgm:pt>
  </dgm:ptLst>
  <dgm:cxnLst>
    <dgm:cxn modelId="{0BC5451D-C4A3-43FE-B16C-2E8B5B8AE539}" type="presOf" srcId="{A428FDF9-BDEE-429F-B03C-EAD675B400AB}" destId="{D458B35E-36C3-426A-9062-A24F20AC2B4F}" srcOrd="0" destOrd="0" presId="urn:microsoft.com/office/officeart/2005/8/layout/hierarchy1"/>
    <dgm:cxn modelId="{AFC4C533-5EB4-4718-BA2A-649204938E99}" srcId="{583C8356-BF3E-4472-8730-ED661A710FC9}" destId="{A428FDF9-BDEE-429F-B03C-EAD675B400AB}" srcOrd="0" destOrd="0" parTransId="{5D0189B1-E5FA-4F9A-A0DE-4135016FAC0D}" sibTransId="{C3072DB3-2EE3-4C0F-A096-AC6CE5291D4D}"/>
    <dgm:cxn modelId="{B619BE55-3B4F-44C3-B1A3-2B1042DA662D}" type="presOf" srcId="{583C8356-BF3E-4472-8730-ED661A710FC9}" destId="{AF8457B8-697A-42A6-A2D6-1E28479E0CC6}" srcOrd="0" destOrd="0" presId="urn:microsoft.com/office/officeart/2005/8/layout/hierarchy1"/>
    <dgm:cxn modelId="{2172D87F-DF4E-47C2-B0FF-B7E4CA6EA886}" type="presOf" srcId="{00A8D8EE-3726-43D7-9DD7-90040BDA9269}" destId="{11092A06-18CE-4137-9709-0FA18688AA53}" srcOrd="0" destOrd="0" presId="urn:microsoft.com/office/officeart/2005/8/layout/hierarchy1"/>
    <dgm:cxn modelId="{FF08F3B3-EDD9-4938-A4F8-C04100B938AC}" srcId="{583C8356-BF3E-4472-8730-ED661A710FC9}" destId="{00A8D8EE-3726-43D7-9DD7-90040BDA9269}" srcOrd="1" destOrd="0" parTransId="{7F1CC9C9-9E15-42CC-8D0B-25F9DB99675F}" sibTransId="{9F3E9949-E14C-4A2A-A616-74B77438965A}"/>
    <dgm:cxn modelId="{1760BF73-5576-432C-ADA7-E4B36C50577D}" type="presParOf" srcId="{AF8457B8-697A-42A6-A2D6-1E28479E0CC6}" destId="{35CE6DC2-CEDF-4C92-BF45-ECEFE814844E}" srcOrd="0" destOrd="0" presId="urn:microsoft.com/office/officeart/2005/8/layout/hierarchy1"/>
    <dgm:cxn modelId="{D9CC3CA6-6C31-4C9A-8A6F-4D4D35C76719}" type="presParOf" srcId="{35CE6DC2-CEDF-4C92-BF45-ECEFE814844E}" destId="{805641A7-E6EC-4613-A58A-F771D78D8673}" srcOrd="0" destOrd="0" presId="urn:microsoft.com/office/officeart/2005/8/layout/hierarchy1"/>
    <dgm:cxn modelId="{C9D21B6F-DFDD-49BC-977D-9F4237CAB94A}" type="presParOf" srcId="{805641A7-E6EC-4613-A58A-F771D78D8673}" destId="{3725C74F-D54E-4B59-A590-33C82B0C4826}" srcOrd="0" destOrd="0" presId="urn:microsoft.com/office/officeart/2005/8/layout/hierarchy1"/>
    <dgm:cxn modelId="{7E9AA52D-2505-4294-9B19-52B3F33E70F2}" type="presParOf" srcId="{805641A7-E6EC-4613-A58A-F771D78D8673}" destId="{D458B35E-36C3-426A-9062-A24F20AC2B4F}" srcOrd="1" destOrd="0" presId="urn:microsoft.com/office/officeart/2005/8/layout/hierarchy1"/>
    <dgm:cxn modelId="{DFCED703-7019-4E3B-9F89-DED0106E7173}" type="presParOf" srcId="{35CE6DC2-CEDF-4C92-BF45-ECEFE814844E}" destId="{A7873040-88D4-4F93-BD3C-4B67614D5366}" srcOrd="1" destOrd="0" presId="urn:microsoft.com/office/officeart/2005/8/layout/hierarchy1"/>
    <dgm:cxn modelId="{5E4C959E-36FC-4617-ADDC-39D3DBEC085D}" type="presParOf" srcId="{AF8457B8-697A-42A6-A2D6-1E28479E0CC6}" destId="{E4684E1A-78F0-4DE4-9DD9-7F7393CAAE79}" srcOrd="1" destOrd="0" presId="urn:microsoft.com/office/officeart/2005/8/layout/hierarchy1"/>
    <dgm:cxn modelId="{B1920307-8515-416F-ADA3-7CAA1BD37169}" type="presParOf" srcId="{E4684E1A-78F0-4DE4-9DD9-7F7393CAAE79}" destId="{61C7066F-A4C1-4585-BA79-3BC7E4100D84}" srcOrd="0" destOrd="0" presId="urn:microsoft.com/office/officeart/2005/8/layout/hierarchy1"/>
    <dgm:cxn modelId="{CA71BAD0-320A-4C04-83A5-BE291FA70679}" type="presParOf" srcId="{61C7066F-A4C1-4585-BA79-3BC7E4100D84}" destId="{8DD53011-1BF9-4018-8121-474AAFB4FD01}" srcOrd="0" destOrd="0" presId="urn:microsoft.com/office/officeart/2005/8/layout/hierarchy1"/>
    <dgm:cxn modelId="{BAC9F582-2F74-434E-91A2-1632D2D1964F}" type="presParOf" srcId="{61C7066F-A4C1-4585-BA79-3BC7E4100D84}" destId="{11092A06-18CE-4137-9709-0FA18688AA53}" srcOrd="1" destOrd="0" presId="urn:microsoft.com/office/officeart/2005/8/layout/hierarchy1"/>
    <dgm:cxn modelId="{5B15AAE5-B5ED-4722-B9ED-A575F5F12B05}" type="presParOf" srcId="{E4684E1A-78F0-4DE4-9DD9-7F7393CAAE79}" destId="{2DDB374C-3CA0-4F22-8E45-915E7EF1A7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6D862F-B99C-4F50-B18F-5C587CE1B085}"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3AC9E927-9452-48C1-8672-70A61719AA8B}">
      <dgm:prSet/>
      <dgm:spPr/>
      <dgm:t>
        <a:bodyPr/>
        <a:lstStyle/>
        <a:p>
          <a:r>
            <a:rPr lang="en-US" dirty="0"/>
            <a:t>When you encounter an ethical decision and must choose a course of action ask yourself these questions…</a:t>
          </a:r>
        </a:p>
      </dgm:t>
    </dgm:pt>
    <dgm:pt modelId="{CDBD624D-2AC1-40F7-95EB-17CFE0500128}" type="parTrans" cxnId="{4112FA7C-A90A-458D-81AE-8B8E928F9D3D}">
      <dgm:prSet/>
      <dgm:spPr/>
      <dgm:t>
        <a:bodyPr/>
        <a:lstStyle/>
        <a:p>
          <a:endParaRPr lang="en-US"/>
        </a:p>
      </dgm:t>
    </dgm:pt>
    <dgm:pt modelId="{DDF474D0-F738-4E3F-B4C9-0FC4321982E3}" type="sibTrans" cxnId="{4112FA7C-A90A-458D-81AE-8B8E928F9D3D}">
      <dgm:prSet/>
      <dgm:spPr/>
      <dgm:t>
        <a:bodyPr/>
        <a:lstStyle/>
        <a:p>
          <a:endParaRPr lang="en-US"/>
        </a:p>
      </dgm:t>
    </dgm:pt>
    <dgm:pt modelId="{2509D60A-2BEE-41A6-9097-6A96707AF20B}">
      <dgm:prSet/>
      <dgm:spPr/>
      <dgm:t>
        <a:bodyPr/>
        <a:lstStyle/>
        <a:p>
          <a:r>
            <a:rPr lang="en-US"/>
            <a:t>Is it against the law? Does it violate company or professional policies?</a:t>
          </a:r>
        </a:p>
      </dgm:t>
    </dgm:pt>
    <dgm:pt modelId="{C3A5580E-5EE7-45F1-BB2A-CE1452E96BE6}" type="parTrans" cxnId="{76E36245-9A54-46AF-B80D-DC2F083F60BF}">
      <dgm:prSet/>
      <dgm:spPr/>
      <dgm:t>
        <a:bodyPr/>
        <a:lstStyle/>
        <a:p>
          <a:endParaRPr lang="en-US"/>
        </a:p>
      </dgm:t>
    </dgm:pt>
    <dgm:pt modelId="{E2AD7A56-9FB3-407A-B37F-A3182836C301}" type="sibTrans" cxnId="{76E36245-9A54-46AF-B80D-DC2F083F60BF}">
      <dgm:prSet/>
      <dgm:spPr/>
      <dgm:t>
        <a:bodyPr/>
        <a:lstStyle/>
        <a:p>
          <a:endParaRPr lang="en-US"/>
        </a:p>
      </dgm:t>
    </dgm:pt>
    <dgm:pt modelId="{7E0CBFC6-EF66-4D3B-84B4-E0B28C05D07D}">
      <dgm:prSet/>
      <dgm:spPr/>
      <dgm:t>
        <a:bodyPr/>
        <a:lstStyle/>
        <a:p>
          <a:r>
            <a:rPr lang="en-US"/>
            <a:t>Even in everyone is doing it, how would I feel if someone did this to me?</a:t>
          </a:r>
        </a:p>
      </dgm:t>
    </dgm:pt>
    <dgm:pt modelId="{06FA8406-C4B8-46EA-A338-E27E8D1E2082}" type="parTrans" cxnId="{C797A36A-98A9-4103-A174-4D48D5209511}">
      <dgm:prSet/>
      <dgm:spPr/>
      <dgm:t>
        <a:bodyPr/>
        <a:lstStyle/>
        <a:p>
          <a:endParaRPr lang="en-US"/>
        </a:p>
      </dgm:t>
    </dgm:pt>
    <dgm:pt modelId="{F93D1C6A-D801-46DC-9713-D16B5D13447B}" type="sibTrans" cxnId="{C797A36A-98A9-4103-A174-4D48D5209511}">
      <dgm:prSet/>
      <dgm:spPr/>
      <dgm:t>
        <a:bodyPr/>
        <a:lstStyle/>
        <a:p>
          <a:endParaRPr lang="en-US"/>
        </a:p>
      </dgm:t>
    </dgm:pt>
    <dgm:pt modelId="{44EFC77D-EB49-4CB1-83C6-3F0B04A45670}">
      <dgm:prSet/>
      <dgm:spPr/>
      <dgm:t>
        <a:bodyPr/>
        <a:lstStyle/>
        <a:p>
          <a:r>
            <a:rPr lang="en-US"/>
            <a:t>Am I sacrificing long term benefits for short term gains?</a:t>
          </a:r>
        </a:p>
      </dgm:t>
    </dgm:pt>
    <dgm:pt modelId="{34C8E2D6-36D1-4881-A37E-2389BD1C7FD4}" type="parTrans" cxnId="{922087E6-FB32-4F6C-AB62-5A8B436D2BAA}">
      <dgm:prSet/>
      <dgm:spPr/>
      <dgm:t>
        <a:bodyPr/>
        <a:lstStyle/>
        <a:p>
          <a:endParaRPr lang="en-US"/>
        </a:p>
      </dgm:t>
    </dgm:pt>
    <dgm:pt modelId="{F25013D8-45CB-4E4A-813D-6672E9E1FB55}" type="sibTrans" cxnId="{922087E6-FB32-4F6C-AB62-5A8B436D2BAA}">
      <dgm:prSet/>
      <dgm:spPr/>
      <dgm:t>
        <a:bodyPr/>
        <a:lstStyle/>
        <a:p>
          <a:endParaRPr lang="en-US"/>
        </a:p>
      </dgm:t>
    </dgm:pt>
    <dgm:pt modelId="{836CA15A-159B-4551-82E4-FAA29C2FDD08}" type="pres">
      <dgm:prSet presAssocID="{7E6D862F-B99C-4F50-B18F-5C587CE1B085}" presName="root" presStyleCnt="0">
        <dgm:presLayoutVars>
          <dgm:dir/>
          <dgm:resizeHandles val="exact"/>
        </dgm:presLayoutVars>
      </dgm:prSet>
      <dgm:spPr/>
    </dgm:pt>
    <dgm:pt modelId="{458EE2E6-50EB-42FE-B689-480158D11701}" type="pres">
      <dgm:prSet presAssocID="{7E6D862F-B99C-4F50-B18F-5C587CE1B085}" presName="container" presStyleCnt="0">
        <dgm:presLayoutVars>
          <dgm:dir/>
          <dgm:resizeHandles val="exact"/>
        </dgm:presLayoutVars>
      </dgm:prSet>
      <dgm:spPr/>
    </dgm:pt>
    <dgm:pt modelId="{06795A6D-D1DD-4F91-84E1-0BC6983A8E3B}" type="pres">
      <dgm:prSet presAssocID="{3AC9E927-9452-48C1-8672-70A61719AA8B}" presName="compNode" presStyleCnt="0"/>
      <dgm:spPr/>
    </dgm:pt>
    <dgm:pt modelId="{4EA90303-6F03-4429-96BC-6FD9DBDFFE10}" type="pres">
      <dgm:prSet presAssocID="{3AC9E927-9452-48C1-8672-70A61719AA8B}" presName="iconBgRect" presStyleLbl="bgShp" presStyleIdx="0" presStyleCnt="4"/>
      <dgm:spPr/>
    </dgm:pt>
    <dgm:pt modelId="{FC69105A-ED60-426D-B943-C14CFBB73EFB}" type="pres">
      <dgm:prSet presAssocID="{3AC9E927-9452-48C1-8672-70A61719AA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929CABCF-86FD-4EF8-9909-745E95D91A2C}" type="pres">
      <dgm:prSet presAssocID="{3AC9E927-9452-48C1-8672-70A61719AA8B}" presName="spaceRect" presStyleCnt="0"/>
      <dgm:spPr/>
    </dgm:pt>
    <dgm:pt modelId="{054FB7FA-1797-434E-B8D3-DDD55C330BD1}" type="pres">
      <dgm:prSet presAssocID="{3AC9E927-9452-48C1-8672-70A61719AA8B}" presName="textRect" presStyleLbl="revTx" presStyleIdx="0" presStyleCnt="4">
        <dgm:presLayoutVars>
          <dgm:chMax val="1"/>
          <dgm:chPref val="1"/>
        </dgm:presLayoutVars>
      </dgm:prSet>
      <dgm:spPr/>
    </dgm:pt>
    <dgm:pt modelId="{E1706793-C692-46B2-BB64-F2B79C14F292}" type="pres">
      <dgm:prSet presAssocID="{DDF474D0-F738-4E3F-B4C9-0FC4321982E3}" presName="sibTrans" presStyleLbl="sibTrans2D1" presStyleIdx="0" presStyleCnt="0"/>
      <dgm:spPr/>
    </dgm:pt>
    <dgm:pt modelId="{4C295767-4E34-4435-A72D-0EB6A377AF42}" type="pres">
      <dgm:prSet presAssocID="{2509D60A-2BEE-41A6-9097-6A96707AF20B}" presName="compNode" presStyleCnt="0"/>
      <dgm:spPr/>
    </dgm:pt>
    <dgm:pt modelId="{9FFD7BA8-E447-4B4D-96D5-41B42EC8C87A}" type="pres">
      <dgm:prSet presAssocID="{2509D60A-2BEE-41A6-9097-6A96707AF20B}" presName="iconBgRect" presStyleLbl="bgShp" presStyleIdx="1" presStyleCnt="4"/>
      <dgm:spPr/>
    </dgm:pt>
    <dgm:pt modelId="{4A7AD793-1652-4EC2-94C0-371FF5979C9F}" type="pres">
      <dgm:prSet presAssocID="{2509D60A-2BEE-41A6-9097-6A96707AF2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4FE09FA0-F42C-45B5-8690-BD358228C8FC}" type="pres">
      <dgm:prSet presAssocID="{2509D60A-2BEE-41A6-9097-6A96707AF20B}" presName="spaceRect" presStyleCnt="0"/>
      <dgm:spPr/>
    </dgm:pt>
    <dgm:pt modelId="{E8EAB707-4A40-481C-8D8E-411339834544}" type="pres">
      <dgm:prSet presAssocID="{2509D60A-2BEE-41A6-9097-6A96707AF20B}" presName="textRect" presStyleLbl="revTx" presStyleIdx="1" presStyleCnt="4">
        <dgm:presLayoutVars>
          <dgm:chMax val="1"/>
          <dgm:chPref val="1"/>
        </dgm:presLayoutVars>
      </dgm:prSet>
      <dgm:spPr/>
    </dgm:pt>
    <dgm:pt modelId="{6BA99060-A3AF-4B05-ADF9-8B8F734CE4B9}" type="pres">
      <dgm:prSet presAssocID="{E2AD7A56-9FB3-407A-B37F-A3182836C301}" presName="sibTrans" presStyleLbl="sibTrans2D1" presStyleIdx="0" presStyleCnt="0"/>
      <dgm:spPr/>
    </dgm:pt>
    <dgm:pt modelId="{ABB864F9-B1AE-412D-89FB-4BD52D826225}" type="pres">
      <dgm:prSet presAssocID="{7E0CBFC6-EF66-4D3B-84B4-E0B28C05D07D}" presName="compNode" presStyleCnt="0"/>
      <dgm:spPr/>
    </dgm:pt>
    <dgm:pt modelId="{AF81871A-6059-4A80-9FFF-69A9E078A38C}" type="pres">
      <dgm:prSet presAssocID="{7E0CBFC6-EF66-4D3B-84B4-E0B28C05D07D}" presName="iconBgRect" presStyleLbl="bgShp" presStyleIdx="2" presStyleCnt="4"/>
      <dgm:spPr/>
    </dgm:pt>
    <dgm:pt modelId="{A6845B8D-B710-4237-A5C4-761631711F42}" type="pres">
      <dgm:prSet presAssocID="{7E0CBFC6-EF66-4D3B-84B4-E0B28C05D0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el Face with Solid Fill"/>
        </a:ext>
      </dgm:extLst>
    </dgm:pt>
    <dgm:pt modelId="{E5494ABD-12FB-4CC0-87DC-DF70FAF3EB68}" type="pres">
      <dgm:prSet presAssocID="{7E0CBFC6-EF66-4D3B-84B4-E0B28C05D07D}" presName="spaceRect" presStyleCnt="0"/>
      <dgm:spPr/>
    </dgm:pt>
    <dgm:pt modelId="{B84ADB01-42D2-41D0-9702-2803C42E2D7F}" type="pres">
      <dgm:prSet presAssocID="{7E0CBFC6-EF66-4D3B-84B4-E0B28C05D07D}" presName="textRect" presStyleLbl="revTx" presStyleIdx="2" presStyleCnt="4">
        <dgm:presLayoutVars>
          <dgm:chMax val="1"/>
          <dgm:chPref val="1"/>
        </dgm:presLayoutVars>
      </dgm:prSet>
      <dgm:spPr/>
    </dgm:pt>
    <dgm:pt modelId="{25F5010E-46FB-4BCD-8F21-04C1506341B4}" type="pres">
      <dgm:prSet presAssocID="{F93D1C6A-D801-46DC-9713-D16B5D13447B}" presName="sibTrans" presStyleLbl="sibTrans2D1" presStyleIdx="0" presStyleCnt="0"/>
      <dgm:spPr/>
    </dgm:pt>
    <dgm:pt modelId="{C9944451-92EE-4EB3-ABFB-261D16B83881}" type="pres">
      <dgm:prSet presAssocID="{44EFC77D-EB49-4CB1-83C6-3F0B04A45670}" presName="compNode" presStyleCnt="0"/>
      <dgm:spPr/>
    </dgm:pt>
    <dgm:pt modelId="{378A6403-0640-460C-9777-28E14269A614}" type="pres">
      <dgm:prSet presAssocID="{44EFC77D-EB49-4CB1-83C6-3F0B04A45670}" presName="iconBgRect" presStyleLbl="bgShp" presStyleIdx="3" presStyleCnt="4"/>
      <dgm:spPr/>
    </dgm:pt>
    <dgm:pt modelId="{2C28C77E-4975-4373-9770-160438BB7A7D}" type="pres">
      <dgm:prSet presAssocID="{44EFC77D-EB49-4CB1-83C6-3F0B04A456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4FAD2998-EF16-4952-B546-5A9B8FABB4CC}" type="pres">
      <dgm:prSet presAssocID="{44EFC77D-EB49-4CB1-83C6-3F0B04A45670}" presName="spaceRect" presStyleCnt="0"/>
      <dgm:spPr/>
    </dgm:pt>
    <dgm:pt modelId="{B31C000F-54EC-43C5-AEA1-5901FC384D3B}" type="pres">
      <dgm:prSet presAssocID="{44EFC77D-EB49-4CB1-83C6-3F0B04A45670}" presName="textRect" presStyleLbl="revTx" presStyleIdx="3" presStyleCnt="4">
        <dgm:presLayoutVars>
          <dgm:chMax val="1"/>
          <dgm:chPref val="1"/>
        </dgm:presLayoutVars>
      </dgm:prSet>
      <dgm:spPr/>
    </dgm:pt>
  </dgm:ptLst>
  <dgm:cxnLst>
    <dgm:cxn modelId="{56190919-C7B2-4C6A-A37A-25E3719DBC12}" type="presOf" srcId="{2509D60A-2BEE-41A6-9097-6A96707AF20B}" destId="{E8EAB707-4A40-481C-8D8E-411339834544}" srcOrd="0" destOrd="0" presId="urn:microsoft.com/office/officeart/2018/2/layout/IconCircleList"/>
    <dgm:cxn modelId="{76E36245-9A54-46AF-B80D-DC2F083F60BF}" srcId="{7E6D862F-B99C-4F50-B18F-5C587CE1B085}" destId="{2509D60A-2BEE-41A6-9097-6A96707AF20B}" srcOrd="1" destOrd="0" parTransId="{C3A5580E-5EE7-45F1-BB2A-CE1452E96BE6}" sibTransId="{E2AD7A56-9FB3-407A-B37F-A3182836C301}"/>
    <dgm:cxn modelId="{947C3147-6FF5-4193-A51E-94BDBA6FCBEB}" type="presOf" srcId="{7E0CBFC6-EF66-4D3B-84B4-E0B28C05D07D}" destId="{B84ADB01-42D2-41D0-9702-2803C42E2D7F}" srcOrd="0" destOrd="0" presId="urn:microsoft.com/office/officeart/2018/2/layout/IconCircleList"/>
    <dgm:cxn modelId="{C797A36A-98A9-4103-A174-4D48D5209511}" srcId="{7E6D862F-B99C-4F50-B18F-5C587CE1B085}" destId="{7E0CBFC6-EF66-4D3B-84B4-E0B28C05D07D}" srcOrd="2" destOrd="0" parTransId="{06FA8406-C4B8-46EA-A338-E27E8D1E2082}" sibTransId="{F93D1C6A-D801-46DC-9713-D16B5D13447B}"/>
    <dgm:cxn modelId="{538C6258-05CA-4BA9-B704-4DEED32AAE39}" type="presOf" srcId="{44EFC77D-EB49-4CB1-83C6-3F0B04A45670}" destId="{B31C000F-54EC-43C5-AEA1-5901FC384D3B}" srcOrd="0" destOrd="0" presId="urn:microsoft.com/office/officeart/2018/2/layout/IconCircleList"/>
    <dgm:cxn modelId="{4112FA7C-A90A-458D-81AE-8B8E928F9D3D}" srcId="{7E6D862F-B99C-4F50-B18F-5C587CE1B085}" destId="{3AC9E927-9452-48C1-8672-70A61719AA8B}" srcOrd="0" destOrd="0" parTransId="{CDBD624D-2AC1-40F7-95EB-17CFE0500128}" sibTransId="{DDF474D0-F738-4E3F-B4C9-0FC4321982E3}"/>
    <dgm:cxn modelId="{3A3E88AF-5762-4862-BAB2-3621E31D3BD8}" type="presOf" srcId="{E2AD7A56-9FB3-407A-B37F-A3182836C301}" destId="{6BA99060-A3AF-4B05-ADF9-8B8F734CE4B9}" srcOrd="0" destOrd="0" presId="urn:microsoft.com/office/officeart/2018/2/layout/IconCircleList"/>
    <dgm:cxn modelId="{EBD755C9-967D-4283-9D9D-E782A6D1A711}" type="presOf" srcId="{3AC9E927-9452-48C1-8672-70A61719AA8B}" destId="{054FB7FA-1797-434E-B8D3-DDD55C330BD1}" srcOrd="0" destOrd="0" presId="urn:microsoft.com/office/officeart/2018/2/layout/IconCircleList"/>
    <dgm:cxn modelId="{3F3710D0-3156-4183-BDD8-6BA50AD08076}" type="presOf" srcId="{F93D1C6A-D801-46DC-9713-D16B5D13447B}" destId="{25F5010E-46FB-4BCD-8F21-04C1506341B4}" srcOrd="0" destOrd="0" presId="urn:microsoft.com/office/officeart/2018/2/layout/IconCircleList"/>
    <dgm:cxn modelId="{10F94FD4-7068-4C63-BB38-8B075D24F103}" type="presOf" srcId="{7E6D862F-B99C-4F50-B18F-5C587CE1B085}" destId="{836CA15A-159B-4551-82E4-FAA29C2FDD08}" srcOrd="0" destOrd="0" presId="urn:microsoft.com/office/officeart/2018/2/layout/IconCircleList"/>
    <dgm:cxn modelId="{B22065DB-A403-4835-B474-914E49B04D5E}" type="presOf" srcId="{DDF474D0-F738-4E3F-B4C9-0FC4321982E3}" destId="{E1706793-C692-46B2-BB64-F2B79C14F292}" srcOrd="0" destOrd="0" presId="urn:microsoft.com/office/officeart/2018/2/layout/IconCircleList"/>
    <dgm:cxn modelId="{922087E6-FB32-4F6C-AB62-5A8B436D2BAA}" srcId="{7E6D862F-B99C-4F50-B18F-5C587CE1B085}" destId="{44EFC77D-EB49-4CB1-83C6-3F0B04A45670}" srcOrd="3" destOrd="0" parTransId="{34C8E2D6-36D1-4881-A37E-2389BD1C7FD4}" sibTransId="{F25013D8-45CB-4E4A-813D-6672E9E1FB55}"/>
    <dgm:cxn modelId="{B28CE7E3-7779-418B-A37C-57DB9FB60D20}" type="presParOf" srcId="{836CA15A-159B-4551-82E4-FAA29C2FDD08}" destId="{458EE2E6-50EB-42FE-B689-480158D11701}" srcOrd="0" destOrd="0" presId="urn:microsoft.com/office/officeart/2018/2/layout/IconCircleList"/>
    <dgm:cxn modelId="{E03EEB34-5D95-4AA3-807F-72D43C76FD92}" type="presParOf" srcId="{458EE2E6-50EB-42FE-B689-480158D11701}" destId="{06795A6D-D1DD-4F91-84E1-0BC6983A8E3B}" srcOrd="0" destOrd="0" presId="urn:microsoft.com/office/officeart/2018/2/layout/IconCircleList"/>
    <dgm:cxn modelId="{4AADD672-DA69-4A73-A940-018C19901EFC}" type="presParOf" srcId="{06795A6D-D1DD-4F91-84E1-0BC6983A8E3B}" destId="{4EA90303-6F03-4429-96BC-6FD9DBDFFE10}" srcOrd="0" destOrd="0" presId="urn:microsoft.com/office/officeart/2018/2/layout/IconCircleList"/>
    <dgm:cxn modelId="{B27F603C-8DF1-4A35-A3CC-9F8E2AA942BF}" type="presParOf" srcId="{06795A6D-D1DD-4F91-84E1-0BC6983A8E3B}" destId="{FC69105A-ED60-426D-B943-C14CFBB73EFB}" srcOrd="1" destOrd="0" presId="urn:microsoft.com/office/officeart/2018/2/layout/IconCircleList"/>
    <dgm:cxn modelId="{9D1C33AE-69BF-4122-B251-CF674DF5F50B}" type="presParOf" srcId="{06795A6D-D1DD-4F91-84E1-0BC6983A8E3B}" destId="{929CABCF-86FD-4EF8-9909-745E95D91A2C}" srcOrd="2" destOrd="0" presId="urn:microsoft.com/office/officeart/2018/2/layout/IconCircleList"/>
    <dgm:cxn modelId="{8D7AEE0E-D3D9-4BC9-B77D-3A5A71137801}" type="presParOf" srcId="{06795A6D-D1DD-4F91-84E1-0BC6983A8E3B}" destId="{054FB7FA-1797-434E-B8D3-DDD55C330BD1}" srcOrd="3" destOrd="0" presId="urn:microsoft.com/office/officeart/2018/2/layout/IconCircleList"/>
    <dgm:cxn modelId="{268107BE-EF8B-47C8-8AF5-6FF5B15794FF}" type="presParOf" srcId="{458EE2E6-50EB-42FE-B689-480158D11701}" destId="{E1706793-C692-46B2-BB64-F2B79C14F292}" srcOrd="1" destOrd="0" presId="urn:microsoft.com/office/officeart/2018/2/layout/IconCircleList"/>
    <dgm:cxn modelId="{6CDEFFF0-6FB7-451D-870A-2489770D9850}" type="presParOf" srcId="{458EE2E6-50EB-42FE-B689-480158D11701}" destId="{4C295767-4E34-4435-A72D-0EB6A377AF42}" srcOrd="2" destOrd="0" presId="urn:microsoft.com/office/officeart/2018/2/layout/IconCircleList"/>
    <dgm:cxn modelId="{CD32A68D-78A0-4BF6-8322-6A59855A8F60}" type="presParOf" srcId="{4C295767-4E34-4435-A72D-0EB6A377AF42}" destId="{9FFD7BA8-E447-4B4D-96D5-41B42EC8C87A}" srcOrd="0" destOrd="0" presId="urn:microsoft.com/office/officeart/2018/2/layout/IconCircleList"/>
    <dgm:cxn modelId="{98110BB6-AD46-431C-B3C3-C1E6B0D9189A}" type="presParOf" srcId="{4C295767-4E34-4435-A72D-0EB6A377AF42}" destId="{4A7AD793-1652-4EC2-94C0-371FF5979C9F}" srcOrd="1" destOrd="0" presId="urn:microsoft.com/office/officeart/2018/2/layout/IconCircleList"/>
    <dgm:cxn modelId="{1C93E500-E125-4B6A-93A9-1798B9B0F89F}" type="presParOf" srcId="{4C295767-4E34-4435-A72D-0EB6A377AF42}" destId="{4FE09FA0-F42C-45B5-8690-BD358228C8FC}" srcOrd="2" destOrd="0" presId="urn:microsoft.com/office/officeart/2018/2/layout/IconCircleList"/>
    <dgm:cxn modelId="{7BA60DD2-3F65-47DE-9B0B-6F53F1C26585}" type="presParOf" srcId="{4C295767-4E34-4435-A72D-0EB6A377AF42}" destId="{E8EAB707-4A40-481C-8D8E-411339834544}" srcOrd="3" destOrd="0" presId="urn:microsoft.com/office/officeart/2018/2/layout/IconCircleList"/>
    <dgm:cxn modelId="{45C39D37-FC0C-4B52-B847-8B2AC427EF7E}" type="presParOf" srcId="{458EE2E6-50EB-42FE-B689-480158D11701}" destId="{6BA99060-A3AF-4B05-ADF9-8B8F734CE4B9}" srcOrd="3" destOrd="0" presId="urn:microsoft.com/office/officeart/2018/2/layout/IconCircleList"/>
    <dgm:cxn modelId="{7A569DA1-5984-44F7-9D22-A3CB28852326}" type="presParOf" srcId="{458EE2E6-50EB-42FE-B689-480158D11701}" destId="{ABB864F9-B1AE-412D-89FB-4BD52D826225}" srcOrd="4" destOrd="0" presId="urn:microsoft.com/office/officeart/2018/2/layout/IconCircleList"/>
    <dgm:cxn modelId="{A3755CB1-1906-4D60-BA34-EDD4ACCD120F}" type="presParOf" srcId="{ABB864F9-B1AE-412D-89FB-4BD52D826225}" destId="{AF81871A-6059-4A80-9FFF-69A9E078A38C}" srcOrd="0" destOrd="0" presId="urn:microsoft.com/office/officeart/2018/2/layout/IconCircleList"/>
    <dgm:cxn modelId="{7D2E97F5-D7A6-4506-B2DC-0376008C8326}" type="presParOf" srcId="{ABB864F9-B1AE-412D-89FB-4BD52D826225}" destId="{A6845B8D-B710-4237-A5C4-761631711F42}" srcOrd="1" destOrd="0" presId="urn:microsoft.com/office/officeart/2018/2/layout/IconCircleList"/>
    <dgm:cxn modelId="{D31B2ED8-FF78-446D-B47C-BB3B3A775E2D}" type="presParOf" srcId="{ABB864F9-B1AE-412D-89FB-4BD52D826225}" destId="{E5494ABD-12FB-4CC0-87DC-DF70FAF3EB68}" srcOrd="2" destOrd="0" presId="urn:microsoft.com/office/officeart/2018/2/layout/IconCircleList"/>
    <dgm:cxn modelId="{A4404E48-FF8B-4D65-84E0-ADC971163A30}" type="presParOf" srcId="{ABB864F9-B1AE-412D-89FB-4BD52D826225}" destId="{B84ADB01-42D2-41D0-9702-2803C42E2D7F}" srcOrd="3" destOrd="0" presId="urn:microsoft.com/office/officeart/2018/2/layout/IconCircleList"/>
    <dgm:cxn modelId="{84AFC62D-77B4-4E97-9922-6DD04A8D0A7E}" type="presParOf" srcId="{458EE2E6-50EB-42FE-B689-480158D11701}" destId="{25F5010E-46FB-4BCD-8F21-04C1506341B4}" srcOrd="5" destOrd="0" presId="urn:microsoft.com/office/officeart/2018/2/layout/IconCircleList"/>
    <dgm:cxn modelId="{807C5648-8B80-4682-ACEB-4933FF6976B9}" type="presParOf" srcId="{458EE2E6-50EB-42FE-B689-480158D11701}" destId="{C9944451-92EE-4EB3-ABFB-261D16B83881}" srcOrd="6" destOrd="0" presId="urn:microsoft.com/office/officeart/2018/2/layout/IconCircleList"/>
    <dgm:cxn modelId="{7C661B9C-B4F4-454B-B710-D3EE293CF58C}" type="presParOf" srcId="{C9944451-92EE-4EB3-ABFB-261D16B83881}" destId="{378A6403-0640-460C-9777-28E14269A614}" srcOrd="0" destOrd="0" presId="urn:microsoft.com/office/officeart/2018/2/layout/IconCircleList"/>
    <dgm:cxn modelId="{EF41E77D-0D13-4D1F-A203-D8DEEFCB6D12}" type="presParOf" srcId="{C9944451-92EE-4EB3-ABFB-261D16B83881}" destId="{2C28C77E-4975-4373-9770-160438BB7A7D}" srcOrd="1" destOrd="0" presId="urn:microsoft.com/office/officeart/2018/2/layout/IconCircleList"/>
    <dgm:cxn modelId="{562272C0-D29B-40F6-A355-EFB6EF4DBD65}" type="presParOf" srcId="{C9944451-92EE-4EB3-ABFB-261D16B83881}" destId="{4FAD2998-EF16-4952-B546-5A9B8FABB4CC}" srcOrd="2" destOrd="0" presId="urn:microsoft.com/office/officeart/2018/2/layout/IconCircleList"/>
    <dgm:cxn modelId="{4B025C1C-85B2-4524-AE48-BAE41AAE5820}" type="presParOf" srcId="{C9944451-92EE-4EB3-ABFB-261D16B83881}" destId="{B31C000F-54EC-43C5-AEA1-5901FC384D3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B6AB95-0EC6-4465-9106-1E999B7F8D67}"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467FDBE-304F-4564-865F-ABA9F6525F15}">
      <dgm:prSet/>
      <dgm:spPr/>
      <dgm:t>
        <a:bodyPr/>
        <a:lstStyle/>
        <a:p>
          <a:pPr>
            <a:lnSpc>
              <a:spcPct val="100000"/>
            </a:lnSpc>
          </a:pPr>
          <a:r>
            <a:rPr lang="en-US" b="0" i="0"/>
            <a:t>Trustworthiness</a:t>
          </a:r>
          <a:endParaRPr lang="en-US"/>
        </a:p>
      </dgm:t>
    </dgm:pt>
    <dgm:pt modelId="{EC5DE77B-515D-45F6-A909-6A69D3EA030B}" type="parTrans" cxnId="{294E9C37-B1E1-4F7C-B8FA-121923B52751}">
      <dgm:prSet/>
      <dgm:spPr/>
      <dgm:t>
        <a:bodyPr/>
        <a:lstStyle/>
        <a:p>
          <a:endParaRPr lang="en-US"/>
        </a:p>
      </dgm:t>
    </dgm:pt>
    <dgm:pt modelId="{3211AE45-9719-47D8-9207-12A7C888CE52}" type="sibTrans" cxnId="{294E9C37-B1E1-4F7C-B8FA-121923B52751}">
      <dgm:prSet/>
      <dgm:spPr/>
      <dgm:t>
        <a:bodyPr/>
        <a:lstStyle/>
        <a:p>
          <a:endParaRPr lang="en-US"/>
        </a:p>
      </dgm:t>
    </dgm:pt>
    <dgm:pt modelId="{BA479FF1-29EA-44E4-8EE8-8B0BF3F262D2}">
      <dgm:prSet custT="1"/>
      <dgm:spPr/>
      <dgm:t>
        <a:bodyPr/>
        <a:lstStyle/>
        <a:p>
          <a:pPr>
            <a:lnSpc>
              <a:spcPct val="100000"/>
            </a:lnSpc>
            <a:buFont typeface="Arial" panose="020B0604020202020204" pitchFamily="34" charset="0"/>
            <a:buChar char="•"/>
          </a:pPr>
          <a:r>
            <a:rPr lang="en-US" sz="1200" b="0" i="0" dirty="0"/>
            <a:t>Be honest.</a:t>
          </a:r>
          <a:endParaRPr lang="en-US" sz="1200" dirty="0"/>
        </a:p>
      </dgm:t>
    </dgm:pt>
    <dgm:pt modelId="{F49479A4-48BD-4A29-9B32-9761126C6227}" type="parTrans" cxnId="{52F57A0C-C32E-4465-85A6-F3460DAD85EA}">
      <dgm:prSet/>
      <dgm:spPr/>
      <dgm:t>
        <a:bodyPr/>
        <a:lstStyle/>
        <a:p>
          <a:endParaRPr lang="en-US"/>
        </a:p>
      </dgm:t>
    </dgm:pt>
    <dgm:pt modelId="{F61B9531-F472-4AF7-A740-3C94910E41ED}" type="sibTrans" cxnId="{52F57A0C-C32E-4465-85A6-F3460DAD85EA}">
      <dgm:prSet/>
      <dgm:spPr/>
      <dgm:t>
        <a:bodyPr/>
        <a:lstStyle/>
        <a:p>
          <a:endParaRPr lang="en-US"/>
        </a:p>
      </dgm:t>
    </dgm:pt>
    <dgm:pt modelId="{7FDBC93D-6AE5-43A5-8DAB-554BB24737AF}">
      <dgm:prSet custT="1"/>
      <dgm:spPr/>
      <dgm:t>
        <a:bodyPr/>
        <a:lstStyle/>
        <a:p>
          <a:pPr>
            <a:lnSpc>
              <a:spcPct val="100000"/>
            </a:lnSpc>
            <a:buFont typeface="Arial" panose="020B0604020202020204" pitchFamily="34" charset="0"/>
            <a:buChar char="•"/>
          </a:pPr>
          <a:r>
            <a:rPr lang="en-US" sz="1200" b="0" i="0" dirty="0"/>
            <a:t>Don’t deceive, cheat or steal.</a:t>
          </a:r>
          <a:endParaRPr lang="en-US" sz="1200" dirty="0"/>
        </a:p>
      </dgm:t>
    </dgm:pt>
    <dgm:pt modelId="{D32E784E-EC96-4821-B205-06D64F8B32BA}" type="parTrans" cxnId="{DB1B51B7-7AFD-4EA2-9E46-0FEBB027677F}">
      <dgm:prSet/>
      <dgm:spPr/>
      <dgm:t>
        <a:bodyPr/>
        <a:lstStyle/>
        <a:p>
          <a:endParaRPr lang="en-US"/>
        </a:p>
      </dgm:t>
    </dgm:pt>
    <dgm:pt modelId="{E7079647-D0D7-4E06-83A4-7C1E56A2FBB1}" type="sibTrans" cxnId="{DB1B51B7-7AFD-4EA2-9E46-0FEBB027677F}">
      <dgm:prSet/>
      <dgm:spPr/>
      <dgm:t>
        <a:bodyPr/>
        <a:lstStyle/>
        <a:p>
          <a:endParaRPr lang="en-US"/>
        </a:p>
      </dgm:t>
    </dgm:pt>
    <dgm:pt modelId="{900F94CA-7259-4A73-9E8A-DBED129C45FA}">
      <dgm:prSet custT="1"/>
      <dgm:spPr/>
      <dgm:t>
        <a:bodyPr/>
        <a:lstStyle/>
        <a:p>
          <a:pPr>
            <a:lnSpc>
              <a:spcPct val="100000"/>
            </a:lnSpc>
            <a:buFont typeface="Arial" panose="020B0604020202020204" pitchFamily="34" charset="0"/>
            <a:buChar char="•"/>
          </a:pPr>
          <a:r>
            <a:rPr lang="en-US" sz="1200" b="0" i="0" dirty="0"/>
            <a:t>Do what you say you’ll do.</a:t>
          </a:r>
          <a:endParaRPr lang="en-US" sz="1200" dirty="0"/>
        </a:p>
      </dgm:t>
    </dgm:pt>
    <dgm:pt modelId="{A219FAD2-13D2-4499-B5D7-B297AEC526E7}" type="parTrans" cxnId="{C5B8D540-E43B-4A56-B724-80F2907E9A99}">
      <dgm:prSet/>
      <dgm:spPr/>
      <dgm:t>
        <a:bodyPr/>
        <a:lstStyle/>
        <a:p>
          <a:endParaRPr lang="en-US"/>
        </a:p>
      </dgm:t>
    </dgm:pt>
    <dgm:pt modelId="{826F2FBA-7CB7-4754-A4AA-BE8FF03CFCEE}" type="sibTrans" cxnId="{C5B8D540-E43B-4A56-B724-80F2907E9A99}">
      <dgm:prSet/>
      <dgm:spPr/>
      <dgm:t>
        <a:bodyPr/>
        <a:lstStyle/>
        <a:p>
          <a:endParaRPr lang="en-US"/>
        </a:p>
      </dgm:t>
    </dgm:pt>
    <dgm:pt modelId="{4AD1E968-B167-4ADD-96CB-2A394D69225E}">
      <dgm:prSet/>
      <dgm:spPr/>
      <dgm:t>
        <a:bodyPr/>
        <a:lstStyle/>
        <a:p>
          <a:pPr>
            <a:lnSpc>
              <a:spcPct val="100000"/>
            </a:lnSpc>
          </a:pPr>
          <a:r>
            <a:rPr lang="en-US" b="0" i="0"/>
            <a:t>Respect</a:t>
          </a:r>
          <a:endParaRPr lang="en-US"/>
        </a:p>
      </dgm:t>
    </dgm:pt>
    <dgm:pt modelId="{5FBCCAD3-4DF8-4DF9-95A5-A1CEDF5FF649}" type="parTrans" cxnId="{B7148ECE-0ECA-4ADD-8B05-208B7E83E56D}">
      <dgm:prSet/>
      <dgm:spPr/>
      <dgm:t>
        <a:bodyPr/>
        <a:lstStyle/>
        <a:p>
          <a:endParaRPr lang="en-US"/>
        </a:p>
      </dgm:t>
    </dgm:pt>
    <dgm:pt modelId="{C1C62520-063C-43A1-A3E4-5FCCF13B7F43}" type="sibTrans" cxnId="{B7148ECE-0ECA-4ADD-8B05-208B7E83E56D}">
      <dgm:prSet/>
      <dgm:spPr/>
      <dgm:t>
        <a:bodyPr/>
        <a:lstStyle/>
        <a:p>
          <a:endParaRPr lang="en-US"/>
        </a:p>
      </dgm:t>
    </dgm:pt>
    <dgm:pt modelId="{81D4518B-D5AB-482F-90F4-779438E5AE57}">
      <dgm:prSet custT="1"/>
      <dgm:spPr/>
      <dgm:t>
        <a:bodyPr/>
        <a:lstStyle/>
        <a:p>
          <a:pPr>
            <a:lnSpc>
              <a:spcPct val="100000"/>
            </a:lnSpc>
          </a:pPr>
          <a:r>
            <a:rPr lang="en-US" sz="1400" b="0" i="0" dirty="0"/>
            <a:t>Treat others how you’d like to be treated.</a:t>
          </a:r>
          <a:endParaRPr lang="en-US" sz="1400" dirty="0"/>
        </a:p>
      </dgm:t>
    </dgm:pt>
    <dgm:pt modelId="{B51A4FF9-8BAA-4874-8E85-CAE09A14D93D}" type="parTrans" cxnId="{18868D12-1B62-4B71-B925-528C9FC1008F}">
      <dgm:prSet/>
      <dgm:spPr/>
      <dgm:t>
        <a:bodyPr/>
        <a:lstStyle/>
        <a:p>
          <a:endParaRPr lang="en-US"/>
        </a:p>
      </dgm:t>
    </dgm:pt>
    <dgm:pt modelId="{7B1569D5-F835-4643-BBC8-F131CFA1A24E}" type="sibTrans" cxnId="{18868D12-1B62-4B71-B925-528C9FC1008F}">
      <dgm:prSet/>
      <dgm:spPr/>
      <dgm:t>
        <a:bodyPr/>
        <a:lstStyle/>
        <a:p>
          <a:endParaRPr lang="en-US"/>
        </a:p>
      </dgm:t>
    </dgm:pt>
    <dgm:pt modelId="{53E719AD-EDE0-48AD-AF6F-C1E0294A3E4F}">
      <dgm:prSet custT="1"/>
      <dgm:spPr/>
      <dgm:t>
        <a:bodyPr/>
        <a:lstStyle/>
        <a:p>
          <a:pPr>
            <a:lnSpc>
              <a:spcPct val="100000"/>
            </a:lnSpc>
          </a:pPr>
          <a:r>
            <a:rPr lang="en-US" sz="1400" b="0" i="0" dirty="0"/>
            <a:t>Be tolerant of differences.</a:t>
          </a:r>
          <a:endParaRPr lang="en-US" sz="1400" dirty="0"/>
        </a:p>
      </dgm:t>
    </dgm:pt>
    <dgm:pt modelId="{E1771920-7620-4BB5-B148-BB5FCF208273}" type="parTrans" cxnId="{12619BF6-4A1C-43B2-ADBF-0FEE661DF2B8}">
      <dgm:prSet/>
      <dgm:spPr/>
      <dgm:t>
        <a:bodyPr/>
        <a:lstStyle/>
        <a:p>
          <a:endParaRPr lang="en-US"/>
        </a:p>
      </dgm:t>
    </dgm:pt>
    <dgm:pt modelId="{8E0086A2-805B-4895-B596-116EA54C17E8}" type="sibTrans" cxnId="{12619BF6-4A1C-43B2-ADBF-0FEE661DF2B8}">
      <dgm:prSet/>
      <dgm:spPr/>
      <dgm:t>
        <a:bodyPr/>
        <a:lstStyle/>
        <a:p>
          <a:endParaRPr lang="en-US"/>
        </a:p>
      </dgm:t>
    </dgm:pt>
    <dgm:pt modelId="{4183445A-FF5F-4B38-9020-66CFAEAF59C6}">
      <dgm:prSet/>
      <dgm:spPr/>
      <dgm:t>
        <a:bodyPr/>
        <a:lstStyle/>
        <a:p>
          <a:pPr>
            <a:lnSpc>
              <a:spcPct val="100000"/>
            </a:lnSpc>
          </a:pPr>
          <a:r>
            <a:rPr lang="en-US" b="0" i="0"/>
            <a:t>Responsibility</a:t>
          </a:r>
          <a:endParaRPr lang="en-US"/>
        </a:p>
      </dgm:t>
    </dgm:pt>
    <dgm:pt modelId="{A4A24985-22CB-40FC-8F04-6D9A56105D69}" type="parTrans" cxnId="{0843334E-AA6B-48B2-B752-53F18C38E422}">
      <dgm:prSet/>
      <dgm:spPr/>
      <dgm:t>
        <a:bodyPr/>
        <a:lstStyle/>
        <a:p>
          <a:endParaRPr lang="en-US"/>
        </a:p>
      </dgm:t>
    </dgm:pt>
    <dgm:pt modelId="{835A485A-B8A4-4DA6-BC94-1EB6E53CC34C}" type="sibTrans" cxnId="{0843334E-AA6B-48B2-B752-53F18C38E422}">
      <dgm:prSet/>
      <dgm:spPr/>
      <dgm:t>
        <a:bodyPr/>
        <a:lstStyle/>
        <a:p>
          <a:endParaRPr lang="en-US"/>
        </a:p>
      </dgm:t>
    </dgm:pt>
    <dgm:pt modelId="{7AC6905E-E27B-4051-8123-60DCF756F656}">
      <dgm:prSet/>
      <dgm:spPr/>
      <dgm:t>
        <a:bodyPr/>
        <a:lstStyle/>
        <a:p>
          <a:pPr>
            <a:lnSpc>
              <a:spcPct val="100000"/>
            </a:lnSpc>
          </a:pPr>
          <a:r>
            <a:rPr lang="en-US" b="0" i="0" dirty="0"/>
            <a:t>Persevere.</a:t>
          </a:r>
          <a:endParaRPr lang="en-US" dirty="0"/>
        </a:p>
      </dgm:t>
    </dgm:pt>
    <dgm:pt modelId="{A43E96C2-919B-4796-B055-2FF3E82DA2F4}" type="parTrans" cxnId="{F6DE084C-3729-48EB-8423-D5E8078F164D}">
      <dgm:prSet/>
      <dgm:spPr/>
      <dgm:t>
        <a:bodyPr/>
        <a:lstStyle/>
        <a:p>
          <a:endParaRPr lang="en-US"/>
        </a:p>
      </dgm:t>
    </dgm:pt>
    <dgm:pt modelId="{E3FB461E-26A5-4826-87EF-AD6AF73E04EB}" type="sibTrans" cxnId="{F6DE084C-3729-48EB-8423-D5E8078F164D}">
      <dgm:prSet/>
      <dgm:spPr/>
      <dgm:t>
        <a:bodyPr/>
        <a:lstStyle/>
        <a:p>
          <a:endParaRPr lang="en-US"/>
        </a:p>
      </dgm:t>
    </dgm:pt>
    <dgm:pt modelId="{3CE4E0EB-FC60-4DC0-B268-3FB02C9D5022}">
      <dgm:prSet/>
      <dgm:spPr/>
      <dgm:t>
        <a:bodyPr/>
        <a:lstStyle/>
        <a:p>
          <a:pPr>
            <a:lnSpc>
              <a:spcPct val="100000"/>
            </a:lnSpc>
          </a:pPr>
          <a:r>
            <a:rPr lang="en-US" b="0" i="0" dirty="0"/>
            <a:t>Be self controlled and self disciplined.</a:t>
          </a:r>
          <a:endParaRPr lang="en-US" dirty="0"/>
        </a:p>
      </dgm:t>
    </dgm:pt>
    <dgm:pt modelId="{F97B9EB8-3CFC-4BAC-83FB-762FD08E9211}" type="parTrans" cxnId="{500F824B-BC30-4D34-A6C6-74281D0EDF1A}">
      <dgm:prSet/>
      <dgm:spPr/>
      <dgm:t>
        <a:bodyPr/>
        <a:lstStyle/>
        <a:p>
          <a:endParaRPr lang="en-US"/>
        </a:p>
      </dgm:t>
    </dgm:pt>
    <dgm:pt modelId="{D0B1EF72-AA05-4EAB-9A11-67D9A86A23AD}" type="sibTrans" cxnId="{500F824B-BC30-4D34-A6C6-74281D0EDF1A}">
      <dgm:prSet/>
      <dgm:spPr/>
      <dgm:t>
        <a:bodyPr/>
        <a:lstStyle/>
        <a:p>
          <a:endParaRPr lang="en-US"/>
        </a:p>
      </dgm:t>
    </dgm:pt>
    <dgm:pt modelId="{574174E6-94A0-4D19-B06C-37FABD163586}" type="pres">
      <dgm:prSet presAssocID="{7DB6AB95-0EC6-4465-9106-1E999B7F8D67}" presName="root" presStyleCnt="0">
        <dgm:presLayoutVars>
          <dgm:dir/>
          <dgm:resizeHandles val="exact"/>
        </dgm:presLayoutVars>
      </dgm:prSet>
      <dgm:spPr/>
    </dgm:pt>
    <dgm:pt modelId="{EC0F4C4E-2E21-4FB9-9907-7A32423C8799}" type="pres">
      <dgm:prSet presAssocID="{8467FDBE-304F-4564-865F-ABA9F6525F15}" presName="compNode" presStyleCnt="0"/>
      <dgm:spPr/>
    </dgm:pt>
    <dgm:pt modelId="{A733E8F1-B57B-4DF9-848B-54E78AC9BF29}" type="pres">
      <dgm:prSet presAssocID="{8467FDBE-304F-4564-865F-ABA9F6525F15}" presName="bgRect" presStyleLbl="bgShp" presStyleIdx="0" presStyleCnt="3"/>
      <dgm:spPr/>
    </dgm:pt>
    <dgm:pt modelId="{6D2E66E1-D729-48E3-B1B6-518BD6072CF2}" type="pres">
      <dgm:prSet presAssocID="{8467FDBE-304F-4564-865F-ABA9F6525F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F04196F-BF0C-48C5-A090-7D9B03B55263}" type="pres">
      <dgm:prSet presAssocID="{8467FDBE-304F-4564-865F-ABA9F6525F15}" presName="spaceRect" presStyleCnt="0"/>
      <dgm:spPr/>
    </dgm:pt>
    <dgm:pt modelId="{80D5F931-8415-4F0A-B41A-CC902CE9CB0D}" type="pres">
      <dgm:prSet presAssocID="{8467FDBE-304F-4564-865F-ABA9F6525F15}" presName="parTx" presStyleLbl="revTx" presStyleIdx="0" presStyleCnt="6">
        <dgm:presLayoutVars>
          <dgm:chMax val="0"/>
          <dgm:chPref val="0"/>
        </dgm:presLayoutVars>
      </dgm:prSet>
      <dgm:spPr/>
    </dgm:pt>
    <dgm:pt modelId="{F8B43C58-3EDD-4B53-B9E9-DF30CC0292F3}" type="pres">
      <dgm:prSet presAssocID="{8467FDBE-304F-4564-865F-ABA9F6525F15}" presName="desTx" presStyleLbl="revTx" presStyleIdx="1" presStyleCnt="6">
        <dgm:presLayoutVars/>
      </dgm:prSet>
      <dgm:spPr/>
    </dgm:pt>
    <dgm:pt modelId="{5E06375E-CF6C-4DA7-AFC5-5AAE9269013C}" type="pres">
      <dgm:prSet presAssocID="{3211AE45-9719-47D8-9207-12A7C888CE52}" presName="sibTrans" presStyleCnt="0"/>
      <dgm:spPr/>
    </dgm:pt>
    <dgm:pt modelId="{98980196-7964-40DA-89DE-CE310C33597B}" type="pres">
      <dgm:prSet presAssocID="{4AD1E968-B167-4ADD-96CB-2A394D69225E}" presName="compNode" presStyleCnt="0"/>
      <dgm:spPr/>
    </dgm:pt>
    <dgm:pt modelId="{5172B73D-41E2-45FF-AD32-78CC412117AC}" type="pres">
      <dgm:prSet presAssocID="{4AD1E968-B167-4ADD-96CB-2A394D69225E}" presName="bgRect" presStyleLbl="bgShp" presStyleIdx="1" presStyleCnt="3"/>
      <dgm:spPr/>
    </dgm:pt>
    <dgm:pt modelId="{7E817A63-6775-4FBE-9CE5-9357492EB36A}" type="pres">
      <dgm:prSet presAssocID="{4AD1E968-B167-4ADD-96CB-2A394D6922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226BFCD1-8103-4246-9A43-5136C373D763}" type="pres">
      <dgm:prSet presAssocID="{4AD1E968-B167-4ADD-96CB-2A394D69225E}" presName="spaceRect" presStyleCnt="0"/>
      <dgm:spPr/>
    </dgm:pt>
    <dgm:pt modelId="{48D2C520-B877-4AE7-9A76-287EB4FF0EC8}" type="pres">
      <dgm:prSet presAssocID="{4AD1E968-B167-4ADD-96CB-2A394D69225E}" presName="parTx" presStyleLbl="revTx" presStyleIdx="2" presStyleCnt="6">
        <dgm:presLayoutVars>
          <dgm:chMax val="0"/>
          <dgm:chPref val="0"/>
        </dgm:presLayoutVars>
      </dgm:prSet>
      <dgm:spPr/>
    </dgm:pt>
    <dgm:pt modelId="{6CB587B5-C3CA-4D13-8412-B34FD240F1BF}" type="pres">
      <dgm:prSet presAssocID="{4AD1E968-B167-4ADD-96CB-2A394D69225E}" presName="desTx" presStyleLbl="revTx" presStyleIdx="3" presStyleCnt="6">
        <dgm:presLayoutVars/>
      </dgm:prSet>
      <dgm:spPr/>
    </dgm:pt>
    <dgm:pt modelId="{6BA85694-0EF9-4956-96B2-97FDC142ADDC}" type="pres">
      <dgm:prSet presAssocID="{C1C62520-063C-43A1-A3E4-5FCCF13B7F43}" presName="sibTrans" presStyleCnt="0"/>
      <dgm:spPr/>
    </dgm:pt>
    <dgm:pt modelId="{A1DD6E76-D173-416F-AF74-E2082E4261D9}" type="pres">
      <dgm:prSet presAssocID="{4183445A-FF5F-4B38-9020-66CFAEAF59C6}" presName="compNode" presStyleCnt="0"/>
      <dgm:spPr/>
    </dgm:pt>
    <dgm:pt modelId="{D6D5678D-7EF3-494C-A6F6-28F1FC856DA7}" type="pres">
      <dgm:prSet presAssocID="{4183445A-FF5F-4B38-9020-66CFAEAF59C6}" presName="bgRect" presStyleLbl="bgShp" presStyleIdx="2" presStyleCnt="3"/>
      <dgm:spPr/>
    </dgm:pt>
    <dgm:pt modelId="{CD58032C-2D5F-4D25-8BA9-ABF68D868271}" type="pres">
      <dgm:prSet presAssocID="{4183445A-FF5F-4B38-9020-66CFAEAF59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4C53128-5416-42B5-8268-51E2E6C0D1C5}" type="pres">
      <dgm:prSet presAssocID="{4183445A-FF5F-4B38-9020-66CFAEAF59C6}" presName="spaceRect" presStyleCnt="0"/>
      <dgm:spPr/>
    </dgm:pt>
    <dgm:pt modelId="{3B971E5E-608D-459E-A1BA-76A7F9831456}" type="pres">
      <dgm:prSet presAssocID="{4183445A-FF5F-4B38-9020-66CFAEAF59C6}" presName="parTx" presStyleLbl="revTx" presStyleIdx="4" presStyleCnt="6">
        <dgm:presLayoutVars>
          <dgm:chMax val="0"/>
          <dgm:chPref val="0"/>
        </dgm:presLayoutVars>
      </dgm:prSet>
      <dgm:spPr/>
    </dgm:pt>
    <dgm:pt modelId="{728BAF56-ACB4-4B62-B142-73B10C16D3E7}" type="pres">
      <dgm:prSet presAssocID="{4183445A-FF5F-4B38-9020-66CFAEAF59C6}" presName="desTx" presStyleLbl="revTx" presStyleIdx="5" presStyleCnt="6">
        <dgm:presLayoutVars/>
      </dgm:prSet>
      <dgm:spPr/>
    </dgm:pt>
  </dgm:ptLst>
  <dgm:cxnLst>
    <dgm:cxn modelId="{52F57A0C-C32E-4465-85A6-F3460DAD85EA}" srcId="{8467FDBE-304F-4564-865F-ABA9F6525F15}" destId="{BA479FF1-29EA-44E4-8EE8-8B0BF3F262D2}" srcOrd="0" destOrd="0" parTransId="{F49479A4-48BD-4A29-9B32-9761126C6227}" sibTransId="{F61B9531-F472-4AF7-A740-3C94910E41ED}"/>
    <dgm:cxn modelId="{18868D12-1B62-4B71-B925-528C9FC1008F}" srcId="{4AD1E968-B167-4ADD-96CB-2A394D69225E}" destId="{81D4518B-D5AB-482F-90F4-779438E5AE57}" srcOrd="0" destOrd="0" parTransId="{B51A4FF9-8BAA-4874-8E85-CAE09A14D93D}" sibTransId="{7B1569D5-F835-4643-BBC8-F131CFA1A24E}"/>
    <dgm:cxn modelId="{BFF2BB27-DEFD-4EC6-B7E2-DBC0B9020F2D}" type="presOf" srcId="{8467FDBE-304F-4564-865F-ABA9F6525F15}" destId="{80D5F931-8415-4F0A-B41A-CC902CE9CB0D}" srcOrd="0" destOrd="0" presId="urn:microsoft.com/office/officeart/2018/2/layout/IconVerticalSolidList"/>
    <dgm:cxn modelId="{294E9C37-B1E1-4F7C-B8FA-121923B52751}" srcId="{7DB6AB95-0EC6-4465-9106-1E999B7F8D67}" destId="{8467FDBE-304F-4564-865F-ABA9F6525F15}" srcOrd="0" destOrd="0" parTransId="{EC5DE77B-515D-45F6-A909-6A69D3EA030B}" sibTransId="{3211AE45-9719-47D8-9207-12A7C888CE52}"/>
    <dgm:cxn modelId="{D9C2A63F-B12D-4305-93EC-55D5CE8A1383}" type="presOf" srcId="{4AD1E968-B167-4ADD-96CB-2A394D69225E}" destId="{48D2C520-B877-4AE7-9A76-287EB4FF0EC8}" srcOrd="0" destOrd="0" presId="urn:microsoft.com/office/officeart/2018/2/layout/IconVerticalSolidList"/>
    <dgm:cxn modelId="{C5B8D540-E43B-4A56-B724-80F2907E9A99}" srcId="{8467FDBE-304F-4564-865F-ABA9F6525F15}" destId="{900F94CA-7259-4A73-9E8A-DBED129C45FA}" srcOrd="2" destOrd="0" parTransId="{A219FAD2-13D2-4499-B5D7-B297AEC526E7}" sibTransId="{826F2FBA-7CB7-4754-A4AA-BE8FF03CFCEE}"/>
    <dgm:cxn modelId="{500F824B-BC30-4D34-A6C6-74281D0EDF1A}" srcId="{4183445A-FF5F-4B38-9020-66CFAEAF59C6}" destId="{3CE4E0EB-FC60-4DC0-B268-3FB02C9D5022}" srcOrd="1" destOrd="0" parTransId="{F97B9EB8-3CFC-4BAC-83FB-762FD08E9211}" sibTransId="{D0B1EF72-AA05-4EAB-9A11-67D9A86A23AD}"/>
    <dgm:cxn modelId="{F6DE084C-3729-48EB-8423-D5E8078F164D}" srcId="{4183445A-FF5F-4B38-9020-66CFAEAF59C6}" destId="{7AC6905E-E27B-4051-8123-60DCF756F656}" srcOrd="0" destOrd="0" parTransId="{A43E96C2-919B-4796-B055-2FF3E82DA2F4}" sibTransId="{E3FB461E-26A5-4826-87EF-AD6AF73E04EB}"/>
    <dgm:cxn modelId="{0843334E-AA6B-48B2-B752-53F18C38E422}" srcId="{7DB6AB95-0EC6-4465-9106-1E999B7F8D67}" destId="{4183445A-FF5F-4B38-9020-66CFAEAF59C6}" srcOrd="2" destOrd="0" parTransId="{A4A24985-22CB-40FC-8F04-6D9A56105D69}" sibTransId="{835A485A-B8A4-4DA6-BC94-1EB6E53CC34C}"/>
    <dgm:cxn modelId="{15F13071-852B-4EEB-840A-C76BED4CA97C}" type="presOf" srcId="{53E719AD-EDE0-48AD-AF6F-C1E0294A3E4F}" destId="{6CB587B5-C3CA-4D13-8412-B34FD240F1BF}" srcOrd="0" destOrd="1" presId="urn:microsoft.com/office/officeart/2018/2/layout/IconVerticalSolidList"/>
    <dgm:cxn modelId="{9F906371-C5A6-4F9F-8605-8A2F9BE3E101}" type="presOf" srcId="{7FDBC93D-6AE5-43A5-8DAB-554BB24737AF}" destId="{F8B43C58-3EDD-4B53-B9E9-DF30CC0292F3}" srcOrd="0" destOrd="1" presId="urn:microsoft.com/office/officeart/2018/2/layout/IconVerticalSolidList"/>
    <dgm:cxn modelId="{B3CDB6B0-D43D-4A37-B25D-14B415166CF9}" type="presOf" srcId="{3CE4E0EB-FC60-4DC0-B268-3FB02C9D5022}" destId="{728BAF56-ACB4-4B62-B142-73B10C16D3E7}" srcOrd="0" destOrd="1" presId="urn:microsoft.com/office/officeart/2018/2/layout/IconVerticalSolidList"/>
    <dgm:cxn modelId="{DB1B51B7-7AFD-4EA2-9E46-0FEBB027677F}" srcId="{8467FDBE-304F-4564-865F-ABA9F6525F15}" destId="{7FDBC93D-6AE5-43A5-8DAB-554BB24737AF}" srcOrd="1" destOrd="0" parTransId="{D32E784E-EC96-4821-B205-06D64F8B32BA}" sibTransId="{E7079647-D0D7-4E06-83A4-7C1E56A2FBB1}"/>
    <dgm:cxn modelId="{002B12BD-3BE0-4945-B99D-F4DC8EC1D9D0}" type="presOf" srcId="{BA479FF1-29EA-44E4-8EE8-8B0BF3F262D2}" destId="{F8B43C58-3EDD-4B53-B9E9-DF30CC0292F3}" srcOrd="0" destOrd="0" presId="urn:microsoft.com/office/officeart/2018/2/layout/IconVerticalSolidList"/>
    <dgm:cxn modelId="{AD7C0CC0-58D3-45FC-BD5A-E8B0B1D08A1A}" type="presOf" srcId="{7DB6AB95-0EC6-4465-9106-1E999B7F8D67}" destId="{574174E6-94A0-4D19-B06C-37FABD163586}" srcOrd="0" destOrd="0" presId="urn:microsoft.com/office/officeart/2018/2/layout/IconVerticalSolidList"/>
    <dgm:cxn modelId="{B7148ECE-0ECA-4ADD-8B05-208B7E83E56D}" srcId="{7DB6AB95-0EC6-4465-9106-1E999B7F8D67}" destId="{4AD1E968-B167-4ADD-96CB-2A394D69225E}" srcOrd="1" destOrd="0" parTransId="{5FBCCAD3-4DF8-4DF9-95A5-A1CEDF5FF649}" sibTransId="{C1C62520-063C-43A1-A3E4-5FCCF13B7F43}"/>
    <dgm:cxn modelId="{C51433D9-8310-48E3-8738-E43B57CC6315}" type="presOf" srcId="{4183445A-FF5F-4B38-9020-66CFAEAF59C6}" destId="{3B971E5E-608D-459E-A1BA-76A7F9831456}" srcOrd="0" destOrd="0" presId="urn:microsoft.com/office/officeart/2018/2/layout/IconVerticalSolidList"/>
    <dgm:cxn modelId="{C35A66E7-593C-4BD2-A677-3905246AFB9B}" type="presOf" srcId="{900F94CA-7259-4A73-9E8A-DBED129C45FA}" destId="{F8B43C58-3EDD-4B53-B9E9-DF30CC0292F3}" srcOrd="0" destOrd="2" presId="urn:microsoft.com/office/officeart/2018/2/layout/IconVerticalSolidList"/>
    <dgm:cxn modelId="{12619BF6-4A1C-43B2-ADBF-0FEE661DF2B8}" srcId="{4AD1E968-B167-4ADD-96CB-2A394D69225E}" destId="{53E719AD-EDE0-48AD-AF6F-C1E0294A3E4F}" srcOrd="1" destOrd="0" parTransId="{E1771920-7620-4BB5-B148-BB5FCF208273}" sibTransId="{8E0086A2-805B-4895-B596-116EA54C17E8}"/>
    <dgm:cxn modelId="{C56D9EF7-7069-4432-82F8-1EC02F2C3600}" type="presOf" srcId="{81D4518B-D5AB-482F-90F4-779438E5AE57}" destId="{6CB587B5-C3CA-4D13-8412-B34FD240F1BF}" srcOrd="0" destOrd="0" presId="urn:microsoft.com/office/officeart/2018/2/layout/IconVerticalSolidList"/>
    <dgm:cxn modelId="{5778D7FA-AC7F-405F-B673-6D1460574781}" type="presOf" srcId="{7AC6905E-E27B-4051-8123-60DCF756F656}" destId="{728BAF56-ACB4-4B62-B142-73B10C16D3E7}" srcOrd="0" destOrd="0" presId="urn:microsoft.com/office/officeart/2018/2/layout/IconVerticalSolidList"/>
    <dgm:cxn modelId="{9E2E975B-881A-4829-9F87-E5B728C68730}" type="presParOf" srcId="{574174E6-94A0-4D19-B06C-37FABD163586}" destId="{EC0F4C4E-2E21-4FB9-9907-7A32423C8799}" srcOrd="0" destOrd="0" presId="urn:microsoft.com/office/officeart/2018/2/layout/IconVerticalSolidList"/>
    <dgm:cxn modelId="{1C5EA06E-E87E-4B54-80E3-22F78932CE8F}" type="presParOf" srcId="{EC0F4C4E-2E21-4FB9-9907-7A32423C8799}" destId="{A733E8F1-B57B-4DF9-848B-54E78AC9BF29}" srcOrd="0" destOrd="0" presId="urn:microsoft.com/office/officeart/2018/2/layout/IconVerticalSolidList"/>
    <dgm:cxn modelId="{4FC1D015-5304-43E4-A7A1-012BCB36EA25}" type="presParOf" srcId="{EC0F4C4E-2E21-4FB9-9907-7A32423C8799}" destId="{6D2E66E1-D729-48E3-B1B6-518BD6072CF2}" srcOrd="1" destOrd="0" presId="urn:microsoft.com/office/officeart/2018/2/layout/IconVerticalSolidList"/>
    <dgm:cxn modelId="{F25C7469-9470-4628-8A21-40F5769393D7}" type="presParOf" srcId="{EC0F4C4E-2E21-4FB9-9907-7A32423C8799}" destId="{EF04196F-BF0C-48C5-A090-7D9B03B55263}" srcOrd="2" destOrd="0" presId="urn:microsoft.com/office/officeart/2018/2/layout/IconVerticalSolidList"/>
    <dgm:cxn modelId="{2B9E6198-6741-43A9-82C7-8B6EFAF043E3}" type="presParOf" srcId="{EC0F4C4E-2E21-4FB9-9907-7A32423C8799}" destId="{80D5F931-8415-4F0A-B41A-CC902CE9CB0D}" srcOrd="3" destOrd="0" presId="urn:microsoft.com/office/officeart/2018/2/layout/IconVerticalSolidList"/>
    <dgm:cxn modelId="{EE83F968-63B1-48ED-A612-9B447F46A021}" type="presParOf" srcId="{EC0F4C4E-2E21-4FB9-9907-7A32423C8799}" destId="{F8B43C58-3EDD-4B53-B9E9-DF30CC0292F3}" srcOrd="4" destOrd="0" presId="urn:microsoft.com/office/officeart/2018/2/layout/IconVerticalSolidList"/>
    <dgm:cxn modelId="{671F432F-0D64-47A2-81A1-010764DFD71B}" type="presParOf" srcId="{574174E6-94A0-4D19-B06C-37FABD163586}" destId="{5E06375E-CF6C-4DA7-AFC5-5AAE9269013C}" srcOrd="1" destOrd="0" presId="urn:microsoft.com/office/officeart/2018/2/layout/IconVerticalSolidList"/>
    <dgm:cxn modelId="{923A9AEF-D8E6-48CA-8AC5-9D1CFC8D6E93}" type="presParOf" srcId="{574174E6-94A0-4D19-B06C-37FABD163586}" destId="{98980196-7964-40DA-89DE-CE310C33597B}" srcOrd="2" destOrd="0" presId="urn:microsoft.com/office/officeart/2018/2/layout/IconVerticalSolidList"/>
    <dgm:cxn modelId="{293ABB21-1607-47F1-B1F5-47846A240097}" type="presParOf" srcId="{98980196-7964-40DA-89DE-CE310C33597B}" destId="{5172B73D-41E2-45FF-AD32-78CC412117AC}" srcOrd="0" destOrd="0" presId="urn:microsoft.com/office/officeart/2018/2/layout/IconVerticalSolidList"/>
    <dgm:cxn modelId="{0DAB2744-3D28-4D70-A843-3DADD8EEBC72}" type="presParOf" srcId="{98980196-7964-40DA-89DE-CE310C33597B}" destId="{7E817A63-6775-4FBE-9CE5-9357492EB36A}" srcOrd="1" destOrd="0" presId="urn:microsoft.com/office/officeart/2018/2/layout/IconVerticalSolidList"/>
    <dgm:cxn modelId="{7D14B4D2-F410-4E03-B0F1-F865170CFA00}" type="presParOf" srcId="{98980196-7964-40DA-89DE-CE310C33597B}" destId="{226BFCD1-8103-4246-9A43-5136C373D763}" srcOrd="2" destOrd="0" presId="urn:microsoft.com/office/officeart/2018/2/layout/IconVerticalSolidList"/>
    <dgm:cxn modelId="{3AEADEBF-7A99-4F7E-B3BE-E8D63D70447A}" type="presParOf" srcId="{98980196-7964-40DA-89DE-CE310C33597B}" destId="{48D2C520-B877-4AE7-9A76-287EB4FF0EC8}" srcOrd="3" destOrd="0" presId="urn:microsoft.com/office/officeart/2018/2/layout/IconVerticalSolidList"/>
    <dgm:cxn modelId="{9109DA25-7D86-405D-AA84-C821F1B2AB61}" type="presParOf" srcId="{98980196-7964-40DA-89DE-CE310C33597B}" destId="{6CB587B5-C3CA-4D13-8412-B34FD240F1BF}" srcOrd="4" destOrd="0" presId="urn:microsoft.com/office/officeart/2018/2/layout/IconVerticalSolidList"/>
    <dgm:cxn modelId="{5C6416F4-DED9-4B91-9DF1-C0C9B58ED184}" type="presParOf" srcId="{574174E6-94A0-4D19-B06C-37FABD163586}" destId="{6BA85694-0EF9-4956-96B2-97FDC142ADDC}" srcOrd="3" destOrd="0" presId="urn:microsoft.com/office/officeart/2018/2/layout/IconVerticalSolidList"/>
    <dgm:cxn modelId="{1F1F3A25-D26E-4102-A940-0CC6A822FC84}" type="presParOf" srcId="{574174E6-94A0-4D19-B06C-37FABD163586}" destId="{A1DD6E76-D173-416F-AF74-E2082E4261D9}" srcOrd="4" destOrd="0" presId="urn:microsoft.com/office/officeart/2018/2/layout/IconVerticalSolidList"/>
    <dgm:cxn modelId="{4D2FEAFB-0E7D-414F-8D5C-BBEF6372155C}" type="presParOf" srcId="{A1DD6E76-D173-416F-AF74-E2082E4261D9}" destId="{D6D5678D-7EF3-494C-A6F6-28F1FC856DA7}" srcOrd="0" destOrd="0" presId="urn:microsoft.com/office/officeart/2018/2/layout/IconVerticalSolidList"/>
    <dgm:cxn modelId="{F06FCC00-8A87-4592-8315-232AA6ABF2FB}" type="presParOf" srcId="{A1DD6E76-D173-416F-AF74-E2082E4261D9}" destId="{CD58032C-2D5F-4D25-8BA9-ABF68D868271}" srcOrd="1" destOrd="0" presId="urn:microsoft.com/office/officeart/2018/2/layout/IconVerticalSolidList"/>
    <dgm:cxn modelId="{5391C007-C049-4B0D-B375-18EAEABC65B5}" type="presParOf" srcId="{A1DD6E76-D173-416F-AF74-E2082E4261D9}" destId="{44C53128-5416-42B5-8268-51E2E6C0D1C5}" srcOrd="2" destOrd="0" presId="urn:microsoft.com/office/officeart/2018/2/layout/IconVerticalSolidList"/>
    <dgm:cxn modelId="{A9A0823C-C2E3-4FCE-BD6F-18E0AC05401B}" type="presParOf" srcId="{A1DD6E76-D173-416F-AF74-E2082E4261D9}" destId="{3B971E5E-608D-459E-A1BA-76A7F9831456}" srcOrd="3" destOrd="0" presId="urn:microsoft.com/office/officeart/2018/2/layout/IconVerticalSolidList"/>
    <dgm:cxn modelId="{3C05C39F-EF29-4E89-8D1A-27658EE1C652}" type="presParOf" srcId="{A1DD6E76-D173-416F-AF74-E2082E4261D9}" destId="{728BAF56-ACB4-4B62-B142-73B10C16D3E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C8BD07-B68F-43EE-81B8-BF4283AD2DE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ACE46C3-B57C-4A09-91BE-6B6239B7891C}">
      <dgm:prSet/>
      <dgm:spPr/>
      <dgm:t>
        <a:bodyPr/>
        <a:lstStyle/>
        <a:p>
          <a:pPr>
            <a:lnSpc>
              <a:spcPct val="100000"/>
            </a:lnSpc>
          </a:pPr>
          <a:r>
            <a:rPr lang="en-US"/>
            <a:t>Fairness</a:t>
          </a:r>
        </a:p>
      </dgm:t>
    </dgm:pt>
    <dgm:pt modelId="{1B8E860C-FD47-45D1-BE8B-011E3A0A8DAA}" type="parTrans" cxnId="{E418A35C-82A3-4F8D-8C77-D1A8F9EC385B}">
      <dgm:prSet/>
      <dgm:spPr/>
      <dgm:t>
        <a:bodyPr/>
        <a:lstStyle/>
        <a:p>
          <a:endParaRPr lang="en-US"/>
        </a:p>
      </dgm:t>
    </dgm:pt>
    <dgm:pt modelId="{CDE44330-26EE-42CF-B732-D7EE79B5B342}" type="sibTrans" cxnId="{E418A35C-82A3-4F8D-8C77-D1A8F9EC385B}">
      <dgm:prSet/>
      <dgm:spPr/>
      <dgm:t>
        <a:bodyPr/>
        <a:lstStyle/>
        <a:p>
          <a:endParaRPr lang="en-US"/>
        </a:p>
      </dgm:t>
    </dgm:pt>
    <dgm:pt modelId="{C67DA137-E0F0-449C-A333-02EC5AD26E3E}">
      <dgm:prSet/>
      <dgm:spPr/>
      <dgm:t>
        <a:bodyPr/>
        <a:lstStyle/>
        <a:p>
          <a:pPr>
            <a:lnSpc>
              <a:spcPct val="100000"/>
            </a:lnSpc>
          </a:pPr>
          <a:r>
            <a:rPr lang="en-US" dirty="0"/>
            <a:t>Provide equal opportunity.</a:t>
          </a:r>
        </a:p>
      </dgm:t>
    </dgm:pt>
    <dgm:pt modelId="{37550216-6223-432D-A7AD-6BDFFF619D09}" type="parTrans" cxnId="{8668062A-52C2-4F50-A38E-5307761AB97E}">
      <dgm:prSet/>
      <dgm:spPr/>
      <dgm:t>
        <a:bodyPr/>
        <a:lstStyle/>
        <a:p>
          <a:endParaRPr lang="en-US"/>
        </a:p>
      </dgm:t>
    </dgm:pt>
    <dgm:pt modelId="{7E42EB04-AFEA-4C61-83DF-B137F62C897C}" type="sibTrans" cxnId="{8668062A-52C2-4F50-A38E-5307761AB97E}">
      <dgm:prSet/>
      <dgm:spPr/>
      <dgm:t>
        <a:bodyPr/>
        <a:lstStyle/>
        <a:p>
          <a:endParaRPr lang="en-US"/>
        </a:p>
      </dgm:t>
    </dgm:pt>
    <dgm:pt modelId="{8759EB58-3C76-4609-9A20-F14AE7E2A8F9}">
      <dgm:prSet/>
      <dgm:spPr/>
      <dgm:t>
        <a:bodyPr/>
        <a:lstStyle/>
        <a:p>
          <a:pPr>
            <a:lnSpc>
              <a:spcPct val="100000"/>
            </a:lnSpc>
          </a:pPr>
          <a:r>
            <a:rPr lang="en-US" dirty="0"/>
            <a:t>Be open minded.</a:t>
          </a:r>
        </a:p>
      </dgm:t>
    </dgm:pt>
    <dgm:pt modelId="{9B7599DB-0A40-42DB-AD34-390A10F9D061}" type="parTrans" cxnId="{ED718336-D35B-4857-BE90-15252C1FD850}">
      <dgm:prSet/>
      <dgm:spPr/>
      <dgm:t>
        <a:bodyPr/>
        <a:lstStyle/>
        <a:p>
          <a:endParaRPr lang="en-US"/>
        </a:p>
      </dgm:t>
    </dgm:pt>
    <dgm:pt modelId="{0C409D33-A11F-4BBF-8867-097E41F24406}" type="sibTrans" cxnId="{ED718336-D35B-4857-BE90-15252C1FD850}">
      <dgm:prSet/>
      <dgm:spPr/>
      <dgm:t>
        <a:bodyPr/>
        <a:lstStyle/>
        <a:p>
          <a:endParaRPr lang="en-US"/>
        </a:p>
      </dgm:t>
    </dgm:pt>
    <dgm:pt modelId="{02B71E91-8468-42CE-9649-C6426AF3A6E3}">
      <dgm:prSet/>
      <dgm:spPr/>
      <dgm:t>
        <a:bodyPr/>
        <a:lstStyle/>
        <a:p>
          <a:pPr>
            <a:lnSpc>
              <a:spcPct val="100000"/>
            </a:lnSpc>
          </a:pPr>
          <a:r>
            <a:rPr lang="en-US" dirty="0"/>
            <a:t>Don’t take advantage of others.</a:t>
          </a:r>
        </a:p>
      </dgm:t>
    </dgm:pt>
    <dgm:pt modelId="{66D55683-96D6-4764-9DB4-E674A1156021}" type="parTrans" cxnId="{C0391DBE-FF0C-4111-8D1A-9A4A11AA59DB}">
      <dgm:prSet/>
      <dgm:spPr/>
      <dgm:t>
        <a:bodyPr/>
        <a:lstStyle/>
        <a:p>
          <a:endParaRPr lang="en-US"/>
        </a:p>
      </dgm:t>
    </dgm:pt>
    <dgm:pt modelId="{8EA58206-56B9-40D2-9EC9-3F64DA75338E}" type="sibTrans" cxnId="{C0391DBE-FF0C-4111-8D1A-9A4A11AA59DB}">
      <dgm:prSet/>
      <dgm:spPr/>
      <dgm:t>
        <a:bodyPr/>
        <a:lstStyle/>
        <a:p>
          <a:endParaRPr lang="en-US"/>
        </a:p>
      </dgm:t>
    </dgm:pt>
    <dgm:pt modelId="{4A811D94-E15B-4308-B039-93B403752C11}">
      <dgm:prSet/>
      <dgm:spPr/>
      <dgm:t>
        <a:bodyPr/>
        <a:lstStyle/>
        <a:p>
          <a:pPr>
            <a:lnSpc>
              <a:spcPct val="100000"/>
            </a:lnSpc>
          </a:pPr>
          <a:r>
            <a:rPr lang="en-US"/>
            <a:t>Caring</a:t>
          </a:r>
        </a:p>
      </dgm:t>
    </dgm:pt>
    <dgm:pt modelId="{0800AFA4-7575-45DD-A467-AEAB6FD1EE70}" type="parTrans" cxnId="{96AEB868-4717-4142-A3A8-42D76845C80A}">
      <dgm:prSet/>
      <dgm:spPr/>
      <dgm:t>
        <a:bodyPr/>
        <a:lstStyle/>
        <a:p>
          <a:endParaRPr lang="en-US"/>
        </a:p>
      </dgm:t>
    </dgm:pt>
    <dgm:pt modelId="{090A4933-9E1F-4EF2-A68B-8830F1194A76}" type="sibTrans" cxnId="{96AEB868-4717-4142-A3A8-42D76845C80A}">
      <dgm:prSet/>
      <dgm:spPr/>
      <dgm:t>
        <a:bodyPr/>
        <a:lstStyle/>
        <a:p>
          <a:endParaRPr lang="en-US"/>
        </a:p>
      </dgm:t>
    </dgm:pt>
    <dgm:pt modelId="{DD435C2E-292F-4D77-938A-45D257C25530}">
      <dgm:prSet/>
      <dgm:spPr/>
      <dgm:t>
        <a:bodyPr/>
        <a:lstStyle/>
        <a:p>
          <a:pPr>
            <a:lnSpc>
              <a:spcPct val="100000"/>
            </a:lnSpc>
          </a:pPr>
          <a:r>
            <a:rPr lang="en-US" dirty="0"/>
            <a:t>Be kind .</a:t>
          </a:r>
        </a:p>
      </dgm:t>
    </dgm:pt>
    <dgm:pt modelId="{71497615-7FCA-48B1-AA98-DC58B703E1A6}" type="parTrans" cxnId="{45F80214-237A-4B43-A0E3-5FB5D16062E7}">
      <dgm:prSet/>
      <dgm:spPr/>
      <dgm:t>
        <a:bodyPr/>
        <a:lstStyle/>
        <a:p>
          <a:endParaRPr lang="en-US"/>
        </a:p>
      </dgm:t>
    </dgm:pt>
    <dgm:pt modelId="{FFD575E3-0FAF-4B75-AB2B-11F28D635344}" type="sibTrans" cxnId="{45F80214-237A-4B43-A0E3-5FB5D16062E7}">
      <dgm:prSet/>
      <dgm:spPr/>
      <dgm:t>
        <a:bodyPr/>
        <a:lstStyle/>
        <a:p>
          <a:endParaRPr lang="en-US"/>
        </a:p>
      </dgm:t>
    </dgm:pt>
    <dgm:pt modelId="{5AB20615-E510-4C90-BB5E-56E0E0B0B794}">
      <dgm:prSet/>
      <dgm:spPr/>
      <dgm:t>
        <a:bodyPr/>
        <a:lstStyle/>
        <a:p>
          <a:pPr>
            <a:lnSpc>
              <a:spcPct val="100000"/>
            </a:lnSpc>
          </a:pPr>
          <a:r>
            <a:rPr lang="en-US" dirty="0"/>
            <a:t>Be compassionate.</a:t>
          </a:r>
        </a:p>
      </dgm:t>
    </dgm:pt>
    <dgm:pt modelId="{A0F07567-82A5-4822-922E-F4A5FE400C9B}" type="parTrans" cxnId="{D1C6FD77-3246-4DB8-A865-F814A750F4ED}">
      <dgm:prSet/>
      <dgm:spPr/>
      <dgm:t>
        <a:bodyPr/>
        <a:lstStyle/>
        <a:p>
          <a:endParaRPr lang="en-US"/>
        </a:p>
      </dgm:t>
    </dgm:pt>
    <dgm:pt modelId="{3788D607-56D1-4669-B045-E62E0E64B10E}" type="sibTrans" cxnId="{D1C6FD77-3246-4DB8-A865-F814A750F4ED}">
      <dgm:prSet/>
      <dgm:spPr/>
      <dgm:t>
        <a:bodyPr/>
        <a:lstStyle/>
        <a:p>
          <a:endParaRPr lang="en-US"/>
        </a:p>
      </dgm:t>
    </dgm:pt>
    <dgm:pt modelId="{DB3E8062-022B-48FE-981C-9FD155DC655D}">
      <dgm:prSet/>
      <dgm:spPr/>
      <dgm:t>
        <a:bodyPr/>
        <a:lstStyle/>
        <a:p>
          <a:pPr>
            <a:lnSpc>
              <a:spcPct val="100000"/>
            </a:lnSpc>
          </a:pPr>
          <a:r>
            <a:rPr lang="en-US" dirty="0"/>
            <a:t>Express gratitude.</a:t>
          </a:r>
        </a:p>
      </dgm:t>
    </dgm:pt>
    <dgm:pt modelId="{479ACD6C-CD3B-4FB1-B4A6-9A85DABEB1C8}" type="parTrans" cxnId="{150DFD17-6171-4E46-BF14-2EEBAC0CAFCF}">
      <dgm:prSet/>
      <dgm:spPr/>
      <dgm:t>
        <a:bodyPr/>
        <a:lstStyle/>
        <a:p>
          <a:endParaRPr lang="en-US"/>
        </a:p>
      </dgm:t>
    </dgm:pt>
    <dgm:pt modelId="{D9B9FF99-E5B8-4BB3-B296-F9C13F2D09FC}" type="sibTrans" cxnId="{150DFD17-6171-4E46-BF14-2EEBAC0CAFCF}">
      <dgm:prSet/>
      <dgm:spPr/>
      <dgm:t>
        <a:bodyPr/>
        <a:lstStyle/>
        <a:p>
          <a:endParaRPr lang="en-US"/>
        </a:p>
      </dgm:t>
    </dgm:pt>
    <dgm:pt modelId="{5596FEB6-B047-4063-9C59-ECCE44952C60}">
      <dgm:prSet/>
      <dgm:spPr/>
      <dgm:t>
        <a:bodyPr/>
        <a:lstStyle/>
        <a:p>
          <a:pPr>
            <a:lnSpc>
              <a:spcPct val="100000"/>
            </a:lnSpc>
          </a:pPr>
          <a:r>
            <a:rPr lang="en-US"/>
            <a:t>Citizenship</a:t>
          </a:r>
        </a:p>
      </dgm:t>
    </dgm:pt>
    <dgm:pt modelId="{78F2E6A7-7F08-437D-BFF9-2C07EC33BACF}" type="parTrans" cxnId="{FAA83F57-8E3F-44B1-8ED7-88237359336A}">
      <dgm:prSet/>
      <dgm:spPr/>
      <dgm:t>
        <a:bodyPr/>
        <a:lstStyle/>
        <a:p>
          <a:endParaRPr lang="en-US"/>
        </a:p>
      </dgm:t>
    </dgm:pt>
    <dgm:pt modelId="{4FA40E09-E9D1-4631-9987-9C9CAFBE9BAC}" type="sibTrans" cxnId="{FAA83F57-8E3F-44B1-8ED7-88237359336A}">
      <dgm:prSet/>
      <dgm:spPr/>
      <dgm:t>
        <a:bodyPr/>
        <a:lstStyle/>
        <a:p>
          <a:endParaRPr lang="en-US"/>
        </a:p>
      </dgm:t>
    </dgm:pt>
    <dgm:pt modelId="{903F457D-5027-4E75-94DE-958070DA68ED}">
      <dgm:prSet/>
      <dgm:spPr/>
      <dgm:t>
        <a:bodyPr/>
        <a:lstStyle/>
        <a:p>
          <a:pPr>
            <a:lnSpc>
              <a:spcPct val="100000"/>
            </a:lnSpc>
          </a:pPr>
          <a:r>
            <a:rPr lang="en-US" dirty="0"/>
            <a:t>Contribute to the community.</a:t>
          </a:r>
        </a:p>
      </dgm:t>
    </dgm:pt>
    <dgm:pt modelId="{E771886B-7412-447D-BE07-CEC0C5C17D27}" type="parTrans" cxnId="{DE5BB90F-4B8A-4DFC-BA5C-F08C893041B2}">
      <dgm:prSet/>
      <dgm:spPr/>
      <dgm:t>
        <a:bodyPr/>
        <a:lstStyle/>
        <a:p>
          <a:endParaRPr lang="en-US"/>
        </a:p>
      </dgm:t>
    </dgm:pt>
    <dgm:pt modelId="{33FD5026-D534-44D6-9A4F-64048D4AE283}" type="sibTrans" cxnId="{DE5BB90F-4B8A-4DFC-BA5C-F08C893041B2}">
      <dgm:prSet/>
      <dgm:spPr/>
      <dgm:t>
        <a:bodyPr/>
        <a:lstStyle/>
        <a:p>
          <a:endParaRPr lang="en-US"/>
        </a:p>
      </dgm:t>
    </dgm:pt>
    <dgm:pt modelId="{9AB86C69-2F28-4895-82B0-9CFC8DF75CFC}">
      <dgm:prSet/>
      <dgm:spPr/>
      <dgm:t>
        <a:bodyPr/>
        <a:lstStyle/>
        <a:p>
          <a:pPr>
            <a:lnSpc>
              <a:spcPct val="100000"/>
            </a:lnSpc>
          </a:pPr>
          <a:r>
            <a:rPr lang="en-US" dirty="0"/>
            <a:t>Protect the environment.</a:t>
          </a:r>
        </a:p>
      </dgm:t>
    </dgm:pt>
    <dgm:pt modelId="{DAD181C0-07AA-48CB-8137-214BCDD25D10}" type="parTrans" cxnId="{3D7F42D1-6D07-48B7-93F2-1DEAB4A8A754}">
      <dgm:prSet/>
      <dgm:spPr/>
      <dgm:t>
        <a:bodyPr/>
        <a:lstStyle/>
        <a:p>
          <a:endParaRPr lang="en-US"/>
        </a:p>
      </dgm:t>
    </dgm:pt>
    <dgm:pt modelId="{7FF458A6-A784-4414-B2D8-EF08A3B1124C}" type="sibTrans" cxnId="{3D7F42D1-6D07-48B7-93F2-1DEAB4A8A754}">
      <dgm:prSet/>
      <dgm:spPr/>
      <dgm:t>
        <a:bodyPr/>
        <a:lstStyle/>
        <a:p>
          <a:endParaRPr lang="en-US"/>
        </a:p>
      </dgm:t>
    </dgm:pt>
    <dgm:pt modelId="{1D21304A-C1C0-48C1-AA86-7C912CD3F3B8}">
      <dgm:prSet/>
      <dgm:spPr/>
      <dgm:t>
        <a:bodyPr/>
        <a:lstStyle/>
        <a:p>
          <a:pPr>
            <a:lnSpc>
              <a:spcPct val="100000"/>
            </a:lnSpc>
          </a:pPr>
          <a:r>
            <a:rPr lang="en-US" dirty="0"/>
            <a:t>Cooperate whenever feasible.</a:t>
          </a:r>
        </a:p>
      </dgm:t>
    </dgm:pt>
    <dgm:pt modelId="{2CAD1FD6-C989-41CE-AA11-56C5BD7B17EF}" type="parTrans" cxnId="{EF64BED4-C41E-4B85-B992-42B5E5A28554}">
      <dgm:prSet/>
      <dgm:spPr/>
      <dgm:t>
        <a:bodyPr/>
        <a:lstStyle/>
        <a:p>
          <a:endParaRPr lang="en-US"/>
        </a:p>
      </dgm:t>
    </dgm:pt>
    <dgm:pt modelId="{25E034DC-EEE4-41FE-9312-70B562B5304D}" type="sibTrans" cxnId="{EF64BED4-C41E-4B85-B992-42B5E5A28554}">
      <dgm:prSet/>
      <dgm:spPr/>
      <dgm:t>
        <a:bodyPr/>
        <a:lstStyle/>
        <a:p>
          <a:endParaRPr lang="en-US"/>
        </a:p>
      </dgm:t>
    </dgm:pt>
    <dgm:pt modelId="{8EEC071B-743A-44F9-A34E-6F6617DAE107}" type="pres">
      <dgm:prSet presAssocID="{34C8BD07-B68F-43EE-81B8-BF4283AD2DE6}" presName="root" presStyleCnt="0">
        <dgm:presLayoutVars>
          <dgm:dir/>
          <dgm:resizeHandles val="exact"/>
        </dgm:presLayoutVars>
      </dgm:prSet>
      <dgm:spPr/>
    </dgm:pt>
    <dgm:pt modelId="{6E7B5B80-59EC-4D53-8DCB-84E8ABFB314A}" type="pres">
      <dgm:prSet presAssocID="{4ACE46C3-B57C-4A09-91BE-6B6239B7891C}" presName="compNode" presStyleCnt="0"/>
      <dgm:spPr/>
    </dgm:pt>
    <dgm:pt modelId="{4E8BB631-6C33-4C7F-8706-F7910442893F}" type="pres">
      <dgm:prSet presAssocID="{4ACE46C3-B57C-4A09-91BE-6B6239B7891C}" presName="bgRect" presStyleLbl="bgShp" presStyleIdx="0" presStyleCnt="3"/>
      <dgm:spPr/>
    </dgm:pt>
    <dgm:pt modelId="{0AF7D7E7-0199-4D4F-ADDF-F54EA1307154}" type="pres">
      <dgm:prSet presAssocID="{4ACE46C3-B57C-4A09-91BE-6B6239B789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64B53D45-87D5-4ADC-8BB0-920A684A428C}" type="pres">
      <dgm:prSet presAssocID="{4ACE46C3-B57C-4A09-91BE-6B6239B7891C}" presName="spaceRect" presStyleCnt="0"/>
      <dgm:spPr/>
    </dgm:pt>
    <dgm:pt modelId="{B1BBD601-E1B6-404A-B184-33D4B0AC8135}" type="pres">
      <dgm:prSet presAssocID="{4ACE46C3-B57C-4A09-91BE-6B6239B7891C}" presName="parTx" presStyleLbl="revTx" presStyleIdx="0" presStyleCnt="6">
        <dgm:presLayoutVars>
          <dgm:chMax val="0"/>
          <dgm:chPref val="0"/>
        </dgm:presLayoutVars>
      </dgm:prSet>
      <dgm:spPr/>
    </dgm:pt>
    <dgm:pt modelId="{E914BF2C-41DF-4503-8EFE-B7849143FFF3}" type="pres">
      <dgm:prSet presAssocID="{4ACE46C3-B57C-4A09-91BE-6B6239B7891C}" presName="desTx" presStyleLbl="revTx" presStyleIdx="1" presStyleCnt="6">
        <dgm:presLayoutVars/>
      </dgm:prSet>
      <dgm:spPr/>
    </dgm:pt>
    <dgm:pt modelId="{4B733F18-E448-4C22-B252-B3BCA3DA3858}" type="pres">
      <dgm:prSet presAssocID="{CDE44330-26EE-42CF-B732-D7EE79B5B342}" presName="sibTrans" presStyleCnt="0"/>
      <dgm:spPr/>
    </dgm:pt>
    <dgm:pt modelId="{57D8D658-A4C3-45A1-A056-787F1966FCEA}" type="pres">
      <dgm:prSet presAssocID="{4A811D94-E15B-4308-B039-93B403752C11}" presName="compNode" presStyleCnt="0"/>
      <dgm:spPr/>
    </dgm:pt>
    <dgm:pt modelId="{2F7ADA11-ECDC-4176-8EA0-E1734F8F6667}" type="pres">
      <dgm:prSet presAssocID="{4A811D94-E15B-4308-B039-93B403752C11}" presName="bgRect" presStyleLbl="bgShp" presStyleIdx="1" presStyleCnt="3"/>
      <dgm:spPr/>
    </dgm:pt>
    <dgm:pt modelId="{3BB4F3FB-392E-4482-8AE2-239B8BBCC3FE}" type="pres">
      <dgm:prSet presAssocID="{4A811D94-E15B-4308-B039-93B403752C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a:ext>
      </dgm:extLst>
    </dgm:pt>
    <dgm:pt modelId="{6A667D3B-E178-4728-9FDD-668820EF3778}" type="pres">
      <dgm:prSet presAssocID="{4A811D94-E15B-4308-B039-93B403752C11}" presName="spaceRect" presStyleCnt="0"/>
      <dgm:spPr/>
    </dgm:pt>
    <dgm:pt modelId="{6FBB3DE6-5F69-4D78-933C-C28B59DD3081}" type="pres">
      <dgm:prSet presAssocID="{4A811D94-E15B-4308-B039-93B403752C11}" presName="parTx" presStyleLbl="revTx" presStyleIdx="2" presStyleCnt="6">
        <dgm:presLayoutVars>
          <dgm:chMax val="0"/>
          <dgm:chPref val="0"/>
        </dgm:presLayoutVars>
      </dgm:prSet>
      <dgm:spPr/>
    </dgm:pt>
    <dgm:pt modelId="{F23F6C14-EB71-409A-9FC7-185DCF05BCE2}" type="pres">
      <dgm:prSet presAssocID="{4A811D94-E15B-4308-B039-93B403752C11}" presName="desTx" presStyleLbl="revTx" presStyleIdx="3" presStyleCnt="6">
        <dgm:presLayoutVars/>
      </dgm:prSet>
      <dgm:spPr/>
    </dgm:pt>
    <dgm:pt modelId="{77A73EFF-051A-4A7E-AD0F-B11417677528}" type="pres">
      <dgm:prSet presAssocID="{090A4933-9E1F-4EF2-A68B-8830F1194A76}" presName="sibTrans" presStyleCnt="0"/>
      <dgm:spPr/>
    </dgm:pt>
    <dgm:pt modelId="{DF03D350-1112-4335-8E21-6018992B9830}" type="pres">
      <dgm:prSet presAssocID="{5596FEB6-B047-4063-9C59-ECCE44952C60}" presName="compNode" presStyleCnt="0"/>
      <dgm:spPr/>
    </dgm:pt>
    <dgm:pt modelId="{F6C1CC60-5269-463B-92BE-BDE51570F806}" type="pres">
      <dgm:prSet presAssocID="{5596FEB6-B047-4063-9C59-ECCE44952C60}" presName="bgRect" presStyleLbl="bgShp" presStyleIdx="2" presStyleCnt="3"/>
      <dgm:spPr/>
    </dgm:pt>
    <dgm:pt modelId="{26AC9D93-58A4-496A-AA03-710341CCA82A}" type="pres">
      <dgm:prSet presAssocID="{5596FEB6-B047-4063-9C59-ECCE44952C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2CDA8302-4985-4542-99EF-0588A733ADC6}" type="pres">
      <dgm:prSet presAssocID="{5596FEB6-B047-4063-9C59-ECCE44952C60}" presName="spaceRect" presStyleCnt="0"/>
      <dgm:spPr/>
    </dgm:pt>
    <dgm:pt modelId="{2EC7FD45-0BF7-4EA1-B277-9BC09AEE3417}" type="pres">
      <dgm:prSet presAssocID="{5596FEB6-B047-4063-9C59-ECCE44952C60}" presName="parTx" presStyleLbl="revTx" presStyleIdx="4" presStyleCnt="6">
        <dgm:presLayoutVars>
          <dgm:chMax val="0"/>
          <dgm:chPref val="0"/>
        </dgm:presLayoutVars>
      </dgm:prSet>
      <dgm:spPr/>
    </dgm:pt>
    <dgm:pt modelId="{740C59F1-A600-4E1E-B132-85D2D757DEF9}" type="pres">
      <dgm:prSet presAssocID="{5596FEB6-B047-4063-9C59-ECCE44952C60}" presName="desTx" presStyleLbl="revTx" presStyleIdx="5" presStyleCnt="6">
        <dgm:presLayoutVars/>
      </dgm:prSet>
      <dgm:spPr/>
    </dgm:pt>
  </dgm:ptLst>
  <dgm:cxnLst>
    <dgm:cxn modelId="{F9D72C01-0798-41CD-9382-033F6BD1A270}" type="presOf" srcId="{9AB86C69-2F28-4895-82B0-9CFC8DF75CFC}" destId="{740C59F1-A600-4E1E-B132-85D2D757DEF9}" srcOrd="0" destOrd="1" presId="urn:microsoft.com/office/officeart/2018/2/layout/IconVerticalSolidList"/>
    <dgm:cxn modelId="{DE5BB90F-4B8A-4DFC-BA5C-F08C893041B2}" srcId="{5596FEB6-B047-4063-9C59-ECCE44952C60}" destId="{903F457D-5027-4E75-94DE-958070DA68ED}" srcOrd="0" destOrd="0" parTransId="{E771886B-7412-447D-BE07-CEC0C5C17D27}" sibTransId="{33FD5026-D534-44D6-9A4F-64048D4AE283}"/>
    <dgm:cxn modelId="{45F80214-237A-4B43-A0E3-5FB5D16062E7}" srcId="{4A811D94-E15B-4308-B039-93B403752C11}" destId="{DD435C2E-292F-4D77-938A-45D257C25530}" srcOrd="0" destOrd="0" parTransId="{71497615-7FCA-48B1-AA98-DC58B703E1A6}" sibTransId="{FFD575E3-0FAF-4B75-AB2B-11F28D635344}"/>
    <dgm:cxn modelId="{150DFD17-6171-4E46-BF14-2EEBAC0CAFCF}" srcId="{4A811D94-E15B-4308-B039-93B403752C11}" destId="{DB3E8062-022B-48FE-981C-9FD155DC655D}" srcOrd="2" destOrd="0" parTransId="{479ACD6C-CD3B-4FB1-B4A6-9A85DABEB1C8}" sibTransId="{D9B9FF99-E5B8-4BB3-B296-F9C13F2D09FC}"/>
    <dgm:cxn modelId="{5D07C519-E143-4697-862B-A400E77F3F71}" type="presOf" srcId="{8759EB58-3C76-4609-9A20-F14AE7E2A8F9}" destId="{E914BF2C-41DF-4503-8EFE-B7849143FFF3}" srcOrd="0" destOrd="1" presId="urn:microsoft.com/office/officeart/2018/2/layout/IconVerticalSolidList"/>
    <dgm:cxn modelId="{8668062A-52C2-4F50-A38E-5307761AB97E}" srcId="{4ACE46C3-B57C-4A09-91BE-6B6239B7891C}" destId="{C67DA137-E0F0-449C-A333-02EC5AD26E3E}" srcOrd="0" destOrd="0" parTransId="{37550216-6223-432D-A7AD-6BDFFF619D09}" sibTransId="{7E42EB04-AFEA-4C61-83DF-B137F62C897C}"/>
    <dgm:cxn modelId="{ED718336-D35B-4857-BE90-15252C1FD850}" srcId="{4ACE46C3-B57C-4A09-91BE-6B6239B7891C}" destId="{8759EB58-3C76-4609-9A20-F14AE7E2A8F9}" srcOrd="1" destOrd="0" parTransId="{9B7599DB-0A40-42DB-AD34-390A10F9D061}" sibTransId="{0C409D33-A11F-4BBF-8867-097E41F24406}"/>
    <dgm:cxn modelId="{3E3BB23A-35D3-414F-B89D-71965E580F26}" type="presOf" srcId="{02B71E91-8468-42CE-9649-C6426AF3A6E3}" destId="{E914BF2C-41DF-4503-8EFE-B7849143FFF3}" srcOrd="0" destOrd="2" presId="urn:microsoft.com/office/officeart/2018/2/layout/IconVerticalSolidList"/>
    <dgm:cxn modelId="{E418A35C-82A3-4F8D-8C77-D1A8F9EC385B}" srcId="{34C8BD07-B68F-43EE-81B8-BF4283AD2DE6}" destId="{4ACE46C3-B57C-4A09-91BE-6B6239B7891C}" srcOrd="0" destOrd="0" parTransId="{1B8E860C-FD47-45D1-BE8B-011E3A0A8DAA}" sibTransId="{CDE44330-26EE-42CF-B732-D7EE79B5B342}"/>
    <dgm:cxn modelId="{96AEB868-4717-4142-A3A8-42D76845C80A}" srcId="{34C8BD07-B68F-43EE-81B8-BF4283AD2DE6}" destId="{4A811D94-E15B-4308-B039-93B403752C11}" srcOrd="1" destOrd="0" parTransId="{0800AFA4-7575-45DD-A467-AEAB6FD1EE70}" sibTransId="{090A4933-9E1F-4EF2-A68B-8830F1194A76}"/>
    <dgm:cxn modelId="{1C7A5D71-23FC-4B91-B756-D11F19A4D22B}" type="presOf" srcId="{903F457D-5027-4E75-94DE-958070DA68ED}" destId="{740C59F1-A600-4E1E-B132-85D2D757DEF9}" srcOrd="0" destOrd="0" presId="urn:microsoft.com/office/officeart/2018/2/layout/IconVerticalSolidList"/>
    <dgm:cxn modelId="{FAA83F57-8E3F-44B1-8ED7-88237359336A}" srcId="{34C8BD07-B68F-43EE-81B8-BF4283AD2DE6}" destId="{5596FEB6-B047-4063-9C59-ECCE44952C60}" srcOrd="2" destOrd="0" parTransId="{78F2E6A7-7F08-437D-BFF9-2C07EC33BACF}" sibTransId="{4FA40E09-E9D1-4631-9987-9C9CAFBE9BAC}"/>
    <dgm:cxn modelId="{D1C6FD77-3246-4DB8-A865-F814A750F4ED}" srcId="{4A811D94-E15B-4308-B039-93B403752C11}" destId="{5AB20615-E510-4C90-BB5E-56E0E0B0B794}" srcOrd="1" destOrd="0" parTransId="{A0F07567-82A5-4822-922E-F4A5FE400C9B}" sibTransId="{3788D607-56D1-4669-B045-E62E0E64B10E}"/>
    <dgm:cxn modelId="{0FBA14A1-C464-4CF3-B5FE-61D9A1D4B249}" type="presOf" srcId="{DD435C2E-292F-4D77-938A-45D257C25530}" destId="{F23F6C14-EB71-409A-9FC7-185DCF05BCE2}" srcOrd="0" destOrd="0" presId="urn:microsoft.com/office/officeart/2018/2/layout/IconVerticalSolidList"/>
    <dgm:cxn modelId="{C076BEAB-ED78-4D2E-BBD4-5BC9DE9748C3}" type="presOf" srcId="{4A811D94-E15B-4308-B039-93B403752C11}" destId="{6FBB3DE6-5F69-4D78-933C-C28B59DD3081}" srcOrd="0" destOrd="0" presId="urn:microsoft.com/office/officeart/2018/2/layout/IconVerticalSolidList"/>
    <dgm:cxn modelId="{2AB70FAC-FCE0-46A9-8435-0F780496076C}" type="presOf" srcId="{5596FEB6-B047-4063-9C59-ECCE44952C60}" destId="{2EC7FD45-0BF7-4EA1-B277-9BC09AEE3417}" srcOrd="0" destOrd="0" presId="urn:microsoft.com/office/officeart/2018/2/layout/IconVerticalSolidList"/>
    <dgm:cxn modelId="{BBC5F5AE-E8AF-44FC-AABA-A9DF1897529D}" type="presOf" srcId="{C67DA137-E0F0-449C-A333-02EC5AD26E3E}" destId="{E914BF2C-41DF-4503-8EFE-B7849143FFF3}" srcOrd="0" destOrd="0" presId="urn:microsoft.com/office/officeart/2018/2/layout/IconVerticalSolidList"/>
    <dgm:cxn modelId="{C0391DBE-FF0C-4111-8D1A-9A4A11AA59DB}" srcId="{4ACE46C3-B57C-4A09-91BE-6B6239B7891C}" destId="{02B71E91-8468-42CE-9649-C6426AF3A6E3}" srcOrd="2" destOrd="0" parTransId="{66D55683-96D6-4764-9DB4-E674A1156021}" sibTransId="{8EA58206-56B9-40D2-9EC9-3F64DA75338E}"/>
    <dgm:cxn modelId="{0B8B68C5-7D8D-434B-8A41-A363EDE2A694}" type="presOf" srcId="{1D21304A-C1C0-48C1-AA86-7C912CD3F3B8}" destId="{740C59F1-A600-4E1E-B132-85D2D757DEF9}" srcOrd="0" destOrd="2" presId="urn:microsoft.com/office/officeart/2018/2/layout/IconVerticalSolidList"/>
    <dgm:cxn modelId="{3523C4C6-D0C0-4E81-8854-1415F3E96E6A}" type="presOf" srcId="{DB3E8062-022B-48FE-981C-9FD155DC655D}" destId="{F23F6C14-EB71-409A-9FC7-185DCF05BCE2}" srcOrd="0" destOrd="2" presId="urn:microsoft.com/office/officeart/2018/2/layout/IconVerticalSolidList"/>
    <dgm:cxn modelId="{3D7F42D1-6D07-48B7-93F2-1DEAB4A8A754}" srcId="{5596FEB6-B047-4063-9C59-ECCE44952C60}" destId="{9AB86C69-2F28-4895-82B0-9CFC8DF75CFC}" srcOrd="1" destOrd="0" parTransId="{DAD181C0-07AA-48CB-8137-214BCDD25D10}" sibTransId="{7FF458A6-A784-4414-B2D8-EF08A3B1124C}"/>
    <dgm:cxn modelId="{EF64BED4-C41E-4B85-B992-42B5E5A28554}" srcId="{5596FEB6-B047-4063-9C59-ECCE44952C60}" destId="{1D21304A-C1C0-48C1-AA86-7C912CD3F3B8}" srcOrd="2" destOrd="0" parTransId="{2CAD1FD6-C989-41CE-AA11-56C5BD7B17EF}" sibTransId="{25E034DC-EEE4-41FE-9312-70B562B5304D}"/>
    <dgm:cxn modelId="{9EC2DAE8-FACE-4926-A923-4DDB79C4BE4B}" type="presOf" srcId="{34C8BD07-B68F-43EE-81B8-BF4283AD2DE6}" destId="{8EEC071B-743A-44F9-A34E-6F6617DAE107}" srcOrd="0" destOrd="0" presId="urn:microsoft.com/office/officeart/2018/2/layout/IconVerticalSolidList"/>
    <dgm:cxn modelId="{CBB78FEE-6556-47E9-9DDA-BAA1810004D9}" type="presOf" srcId="{4ACE46C3-B57C-4A09-91BE-6B6239B7891C}" destId="{B1BBD601-E1B6-404A-B184-33D4B0AC8135}" srcOrd="0" destOrd="0" presId="urn:microsoft.com/office/officeart/2018/2/layout/IconVerticalSolidList"/>
    <dgm:cxn modelId="{919D50EF-43E9-4DC1-A4B7-4A52BB64E96F}" type="presOf" srcId="{5AB20615-E510-4C90-BB5E-56E0E0B0B794}" destId="{F23F6C14-EB71-409A-9FC7-185DCF05BCE2}" srcOrd="0" destOrd="1" presId="urn:microsoft.com/office/officeart/2018/2/layout/IconVerticalSolidList"/>
    <dgm:cxn modelId="{028F0B82-3B76-41E8-874C-595DE563BA96}" type="presParOf" srcId="{8EEC071B-743A-44F9-A34E-6F6617DAE107}" destId="{6E7B5B80-59EC-4D53-8DCB-84E8ABFB314A}" srcOrd="0" destOrd="0" presId="urn:microsoft.com/office/officeart/2018/2/layout/IconVerticalSolidList"/>
    <dgm:cxn modelId="{07933EC9-83C1-4E7D-8794-879BBCFBC045}" type="presParOf" srcId="{6E7B5B80-59EC-4D53-8DCB-84E8ABFB314A}" destId="{4E8BB631-6C33-4C7F-8706-F7910442893F}" srcOrd="0" destOrd="0" presId="urn:microsoft.com/office/officeart/2018/2/layout/IconVerticalSolidList"/>
    <dgm:cxn modelId="{7B309285-B3E3-4629-816A-B7D5F43A8E39}" type="presParOf" srcId="{6E7B5B80-59EC-4D53-8DCB-84E8ABFB314A}" destId="{0AF7D7E7-0199-4D4F-ADDF-F54EA1307154}" srcOrd="1" destOrd="0" presId="urn:microsoft.com/office/officeart/2018/2/layout/IconVerticalSolidList"/>
    <dgm:cxn modelId="{833ED816-902E-4B60-8E1B-0BE3685B8CE7}" type="presParOf" srcId="{6E7B5B80-59EC-4D53-8DCB-84E8ABFB314A}" destId="{64B53D45-87D5-4ADC-8BB0-920A684A428C}" srcOrd="2" destOrd="0" presId="urn:microsoft.com/office/officeart/2018/2/layout/IconVerticalSolidList"/>
    <dgm:cxn modelId="{3EEF6D14-399C-42A5-BB14-5FA2AB0D378F}" type="presParOf" srcId="{6E7B5B80-59EC-4D53-8DCB-84E8ABFB314A}" destId="{B1BBD601-E1B6-404A-B184-33D4B0AC8135}" srcOrd="3" destOrd="0" presId="urn:microsoft.com/office/officeart/2018/2/layout/IconVerticalSolidList"/>
    <dgm:cxn modelId="{7A88678A-A2F7-4C12-AEC0-B8F4E6BB0A9B}" type="presParOf" srcId="{6E7B5B80-59EC-4D53-8DCB-84E8ABFB314A}" destId="{E914BF2C-41DF-4503-8EFE-B7849143FFF3}" srcOrd="4" destOrd="0" presId="urn:microsoft.com/office/officeart/2018/2/layout/IconVerticalSolidList"/>
    <dgm:cxn modelId="{1A9AAEFE-EF43-4F34-807B-8EA27A00C1E3}" type="presParOf" srcId="{8EEC071B-743A-44F9-A34E-6F6617DAE107}" destId="{4B733F18-E448-4C22-B252-B3BCA3DA3858}" srcOrd="1" destOrd="0" presId="urn:microsoft.com/office/officeart/2018/2/layout/IconVerticalSolidList"/>
    <dgm:cxn modelId="{17022230-A4DE-4079-B8AC-50BE01348167}" type="presParOf" srcId="{8EEC071B-743A-44F9-A34E-6F6617DAE107}" destId="{57D8D658-A4C3-45A1-A056-787F1966FCEA}" srcOrd="2" destOrd="0" presId="urn:microsoft.com/office/officeart/2018/2/layout/IconVerticalSolidList"/>
    <dgm:cxn modelId="{C40B5D55-8838-4E8A-BD7A-52A1FEE20C41}" type="presParOf" srcId="{57D8D658-A4C3-45A1-A056-787F1966FCEA}" destId="{2F7ADA11-ECDC-4176-8EA0-E1734F8F6667}" srcOrd="0" destOrd="0" presId="urn:microsoft.com/office/officeart/2018/2/layout/IconVerticalSolidList"/>
    <dgm:cxn modelId="{0B2E8092-E28F-4B4E-9552-BE4F63B80A09}" type="presParOf" srcId="{57D8D658-A4C3-45A1-A056-787F1966FCEA}" destId="{3BB4F3FB-392E-4482-8AE2-239B8BBCC3FE}" srcOrd="1" destOrd="0" presId="urn:microsoft.com/office/officeart/2018/2/layout/IconVerticalSolidList"/>
    <dgm:cxn modelId="{C42CF956-8980-46CA-ABF9-AF261EAFC070}" type="presParOf" srcId="{57D8D658-A4C3-45A1-A056-787F1966FCEA}" destId="{6A667D3B-E178-4728-9FDD-668820EF3778}" srcOrd="2" destOrd="0" presId="urn:microsoft.com/office/officeart/2018/2/layout/IconVerticalSolidList"/>
    <dgm:cxn modelId="{EA002B07-434E-4BBF-85E4-057A4E1442FA}" type="presParOf" srcId="{57D8D658-A4C3-45A1-A056-787F1966FCEA}" destId="{6FBB3DE6-5F69-4D78-933C-C28B59DD3081}" srcOrd="3" destOrd="0" presId="urn:microsoft.com/office/officeart/2018/2/layout/IconVerticalSolidList"/>
    <dgm:cxn modelId="{1848E0E7-31FE-4C94-B0A4-0ACF89D7A854}" type="presParOf" srcId="{57D8D658-A4C3-45A1-A056-787F1966FCEA}" destId="{F23F6C14-EB71-409A-9FC7-185DCF05BCE2}" srcOrd="4" destOrd="0" presId="urn:microsoft.com/office/officeart/2018/2/layout/IconVerticalSolidList"/>
    <dgm:cxn modelId="{2252BABE-D614-444D-8C62-0CEC4EEF3E16}" type="presParOf" srcId="{8EEC071B-743A-44F9-A34E-6F6617DAE107}" destId="{77A73EFF-051A-4A7E-AD0F-B11417677528}" srcOrd="3" destOrd="0" presId="urn:microsoft.com/office/officeart/2018/2/layout/IconVerticalSolidList"/>
    <dgm:cxn modelId="{D077B82F-A0F4-4B33-BFC1-CF687CB99DEA}" type="presParOf" srcId="{8EEC071B-743A-44F9-A34E-6F6617DAE107}" destId="{DF03D350-1112-4335-8E21-6018992B9830}" srcOrd="4" destOrd="0" presId="urn:microsoft.com/office/officeart/2018/2/layout/IconVerticalSolidList"/>
    <dgm:cxn modelId="{3AC8ACB5-6E08-43DB-8388-227095EE9275}" type="presParOf" srcId="{DF03D350-1112-4335-8E21-6018992B9830}" destId="{F6C1CC60-5269-463B-92BE-BDE51570F806}" srcOrd="0" destOrd="0" presId="urn:microsoft.com/office/officeart/2018/2/layout/IconVerticalSolidList"/>
    <dgm:cxn modelId="{363630DF-A51B-40B8-B88B-328CC16337E2}" type="presParOf" srcId="{DF03D350-1112-4335-8E21-6018992B9830}" destId="{26AC9D93-58A4-496A-AA03-710341CCA82A}" srcOrd="1" destOrd="0" presId="urn:microsoft.com/office/officeart/2018/2/layout/IconVerticalSolidList"/>
    <dgm:cxn modelId="{9070619C-EACB-4488-9554-2F3C2C91D9BE}" type="presParOf" srcId="{DF03D350-1112-4335-8E21-6018992B9830}" destId="{2CDA8302-4985-4542-99EF-0588A733ADC6}" srcOrd="2" destOrd="0" presId="urn:microsoft.com/office/officeart/2018/2/layout/IconVerticalSolidList"/>
    <dgm:cxn modelId="{96B1EDCA-372F-4BBF-BE6A-B6096241D126}" type="presParOf" srcId="{DF03D350-1112-4335-8E21-6018992B9830}" destId="{2EC7FD45-0BF7-4EA1-B277-9BC09AEE3417}" srcOrd="3" destOrd="0" presId="urn:microsoft.com/office/officeart/2018/2/layout/IconVerticalSolidList"/>
    <dgm:cxn modelId="{0A414FB5-84F6-42E6-BF32-C2853ACA1C06}" type="presParOf" srcId="{DF03D350-1112-4335-8E21-6018992B9830}" destId="{740C59F1-A600-4E1E-B132-85D2D757DEF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8A838-06F6-43CE-A59F-93CAD20D6686}">
      <dsp:nvSpPr>
        <dsp:cNvPr id="0" name=""/>
        <dsp:cNvSpPr/>
      </dsp:nvSpPr>
      <dsp:spPr>
        <a:xfrm>
          <a:off x="904140" y="613961"/>
          <a:ext cx="1447875" cy="1447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0B65E0-AA4A-47B9-9723-53156346112D}">
      <dsp:nvSpPr>
        <dsp:cNvPr id="0" name=""/>
        <dsp:cNvSpPr/>
      </dsp:nvSpPr>
      <dsp:spPr>
        <a:xfrm>
          <a:off x="19327" y="2621172"/>
          <a:ext cx="3217500" cy="172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en-US" sz="1400" b="0" i="0" kern="1200" dirty="0"/>
            <a:t>The theory of social responsibility is built on a system of ethics, in which decisions and actions must be ethically validated before proceeding. If the action or decision causes harm to society or the environment, then it would be considered to be socially irresponsible.</a:t>
          </a:r>
          <a:endParaRPr lang="en-US" sz="1400" kern="1200" dirty="0"/>
        </a:p>
      </dsp:txBody>
      <dsp:txXfrm>
        <a:off x="19327" y="2621172"/>
        <a:ext cx="3217500" cy="1721250"/>
      </dsp:txXfrm>
    </dsp:sp>
    <dsp:sp modelId="{7EDD9308-5487-42A2-A37C-CE3E97AA8D25}">
      <dsp:nvSpPr>
        <dsp:cNvPr id="0" name=""/>
        <dsp:cNvSpPr/>
      </dsp:nvSpPr>
      <dsp:spPr>
        <a:xfrm>
          <a:off x="4684702" y="613961"/>
          <a:ext cx="1447875" cy="1447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1A3D38-0F5D-4109-BB8E-3EECF2BE1DC5}">
      <dsp:nvSpPr>
        <dsp:cNvPr id="0" name=""/>
        <dsp:cNvSpPr/>
      </dsp:nvSpPr>
      <dsp:spPr>
        <a:xfrm>
          <a:off x="3799890" y="2621172"/>
          <a:ext cx="3217500" cy="172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en-US" sz="1400" b="0" i="0" kern="1200" dirty="0"/>
            <a:t>Moral values that are inherent in society create a distinction between right and wrong. Every individual has a responsibility to act in manner that is beneficial to society and not solely to the individual.</a:t>
          </a:r>
          <a:endParaRPr lang="en-US" sz="1400" kern="1200" dirty="0"/>
        </a:p>
      </dsp:txBody>
      <dsp:txXfrm>
        <a:off x="3799890" y="2621172"/>
        <a:ext cx="3217500" cy="172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DAB4C-E581-4DCD-A487-31884C09666C}">
      <dsp:nvSpPr>
        <dsp:cNvPr id="0" name=""/>
        <dsp:cNvSpPr/>
      </dsp:nvSpPr>
      <dsp:spPr>
        <a:xfrm>
          <a:off x="195832" y="502237"/>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F8DE-3A81-43A2-9864-8CCA85D07BFB}">
      <dsp:nvSpPr>
        <dsp:cNvPr id="0" name=""/>
        <dsp:cNvSpPr/>
      </dsp:nvSpPr>
      <dsp:spPr>
        <a:xfrm>
          <a:off x="387045" y="693449"/>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969202-73AF-4BFA-B80D-9BEFAB9D94A4}">
      <dsp:nvSpPr>
        <dsp:cNvPr id="0" name=""/>
        <dsp:cNvSpPr/>
      </dsp:nvSpPr>
      <dsp:spPr>
        <a:xfrm>
          <a:off x="1301485"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Could your decision become habit forming? </a:t>
          </a:r>
        </a:p>
      </dsp:txBody>
      <dsp:txXfrm>
        <a:off x="1301485" y="502237"/>
        <a:ext cx="2146268" cy="910537"/>
      </dsp:txXfrm>
    </dsp:sp>
    <dsp:sp modelId="{AD64132B-00D4-41EF-AEEA-AFCC0E1362BF}">
      <dsp:nvSpPr>
        <dsp:cNvPr id="0" name=""/>
        <dsp:cNvSpPr/>
      </dsp:nvSpPr>
      <dsp:spPr>
        <a:xfrm>
          <a:off x="3821724" y="502237"/>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B19BC-51FC-4B40-BC9F-2C56C332521A}">
      <dsp:nvSpPr>
        <dsp:cNvPr id="0" name=""/>
        <dsp:cNvSpPr/>
      </dsp:nvSpPr>
      <dsp:spPr>
        <a:xfrm>
          <a:off x="4012937" y="693449"/>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8D1203-E716-4124-A2E9-70D18FD9655B}">
      <dsp:nvSpPr>
        <dsp:cNvPr id="0" name=""/>
        <dsp:cNvSpPr/>
      </dsp:nvSpPr>
      <dsp:spPr>
        <a:xfrm>
          <a:off x="4927377"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Is it legal?</a:t>
          </a:r>
        </a:p>
      </dsp:txBody>
      <dsp:txXfrm>
        <a:off x="4927377" y="502237"/>
        <a:ext cx="2146268" cy="910537"/>
      </dsp:txXfrm>
    </dsp:sp>
    <dsp:sp modelId="{43DD959F-780C-44FF-AD54-7F7291C77D16}">
      <dsp:nvSpPr>
        <dsp:cNvPr id="0" name=""/>
        <dsp:cNvSpPr/>
      </dsp:nvSpPr>
      <dsp:spPr>
        <a:xfrm>
          <a:off x="7447616" y="502237"/>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4E799-3746-4D0E-BFB4-DE075B6D7F6C}">
      <dsp:nvSpPr>
        <dsp:cNvPr id="0" name=""/>
        <dsp:cNvSpPr/>
      </dsp:nvSpPr>
      <dsp:spPr>
        <a:xfrm>
          <a:off x="7638829" y="693449"/>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F28B5C-6A32-4496-A12D-6A1F32F63A36}">
      <dsp:nvSpPr>
        <dsp:cNvPr id="0" name=""/>
        <dsp:cNvSpPr/>
      </dsp:nvSpPr>
      <dsp:spPr>
        <a:xfrm>
          <a:off x="8553269"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Is it the right thing to do?</a:t>
          </a:r>
        </a:p>
      </dsp:txBody>
      <dsp:txXfrm>
        <a:off x="8553269" y="502237"/>
        <a:ext cx="2146268" cy="910537"/>
      </dsp:txXfrm>
    </dsp:sp>
    <dsp:sp modelId="{06B9081D-FB4E-48A3-83E4-B6F8B42A6A16}">
      <dsp:nvSpPr>
        <dsp:cNvPr id="0" name=""/>
        <dsp:cNvSpPr/>
      </dsp:nvSpPr>
      <dsp:spPr>
        <a:xfrm>
          <a:off x="195832" y="1991502"/>
          <a:ext cx="910537" cy="910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7F5F2-FCC0-413A-A885-4B3A92DDDE82}">
      <dsp:nvSpPr>
        <dsp:cNvPr id="0" name=""/>
        <dsp:cNvSpPr/>
      </dsp:nvSpPr>
      <dsp:spPr>
        <a:xfrm>
          <a:off x="387045" y="2182715"/>
          <a:ext cx="528112" cy="528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F2A18F-3844-4BFF-BE50-9ABE7E81B0F6}">
      <dsp:nvSpPr>
        <dsp:cNvPr id="0" name=""/>
        <dsp:cNvSpPr/>
      </dsp:nvSpPr>
      <dsp:spPr>
        <a:xfrm>
          <a:off x="1301485"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Could I defend my actions?</a:t>
          </a:r>
        </a:p>
      </dsp:txBody>
      <dsp:txXfrm>
        <a:off x="1301485" y="1991502"/>
        <a:ext cx="2146268" cy="910537"/>
      </dsp:txXfrm>
    </dsp:sp>
    <dsp:sp modelId="{66C4AABF-8986-4B3F-8832-7812A097CA38}">
      <dsp:nvSpPr>
        <dsp:cNvPr id="0" name=""/>
        <dsp:cNvSpPr/>
      </dsp:nvSpPr>
      <dsp:spPr>
        <a:xfrm>
          <a:off x="3821724" y="1991502"/>
          <a:ext cx="910537" cy="9105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FF014-2D58-4BE8-9054-8A59B9E3B5BD}">
      <dsp:nvSpPr>
        <dsp:cNvPr id="0" name=""/>
        <dsp:cNvSpPr/>
      </dsp:nvSpPr>
      <dsp:spPr>
        <a:xfrm>
          <a:off x="4012937" y="2182715"/>
          <a:ext cx="528112" cy="528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E502FB-3468-4D65-8988-DDFC70676D3F}">
      <dsp:nvSpPr>
        <dsp:cNvPr id="0" name=""/>
        <dsp:cNvSpPr/>
      </dsp:nvSpPr>
      <dsp:spPr>
        <a:xfrm>
          <a:off x="4927377"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Is it just, balanced and fair?</a:t>
          </a:r>
        </a:p>
      </dsp:txBody>
      <dsp:txXfrm>
        <a:off x="4927377" y="1991502"/>
        <a:ext cx="2146268" cy="910537"/>
      </dsp:txXfrm>
    </dsp:sp>
    <dsp:sp modelId="{01644B88-084D-4DFE-9873-DB61DA06E534}">
      <dsp:nvSpPr>
        <dsp:cNvPr id="0" name=""/>
        <dsp:cNvSpPr/>
      </dsp:nvSpPr>
      <dsp:spPr>
        <a:xfrm>
          <a:off x="7447616" y="1991502"/>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04021-85C7-4812-B144-91D7B2D57A7B}">
      <dsp:nvSpPr>
        <dsp:cNvPr id="0" name=""/>
        <dsp:cNvSpPr/>
      </dsp:nvSpPr>
      <dsp:spPr>
        <a:xfrm>
          <a:off x="7638829" y="2182715"/>
          <a:ext cx="528112" cy="5281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BC6BC1-9E51-48B3-B1B5-3B6FF3DB43B6}">
      <dsp:nvSpPr>
        <dsp:cNvPr id="0" name=""/>
        <dsp:cNvSpPr/>
      </dsp:nvSpPr>
      <dsp:spPr>
        <a:xfrm>
          <a:off x="8553269"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How will I feel about myself?</a:t>
          </a:r>
        </a:p>
      </dsp:txBody>
      <dsp:txXfrm>
        <a:off x="8553269" y="1991502"/>
        <a:ext cx="2146268" cy="910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5C74F-D54E-4B59-A590-33C82B0C4826}">
      <dsp:nvSpPr>
        <dsp:cNvPr id="0" name=""/>
        <dsp:cNvSpPr/>
      </dsp:nvSpPr>
      <dsp:spPr>
        <a:xfrm>
          <a:off x="85120"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8B35E-36C3-426A-9062-A24F20AC2B4F}">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dirty="0"/>
            <a:t>Should student report behavior of other students who are violating the Institution’s ethical code of conduct?</a:t>
          </a:r>
          <a:endParaRPr lang="en-US" sz="3000" kern="1200" dirty="0"/>
        </a:p>
      </dsp:txBody>
      <dsp:txXfrm>
        <a:off x="681328" y="570834"/>
        <a:ext cx="4425508" cy="2747791"/>
      </dsp:txXfrm>
    </dsp:sp>
    <dsp:sp modelId="{8DD53011-1BF9-4018-8121-474AAFB4FD01}">
      <dsp:nvSpPr>
        <dsp:cNvPr id="0" name=""/>
        <dsp:cNvSpPr/>
      </dsp:nvSpPr>
      <dsp:spPr>
        <a:xfrm>
          <a:off x="5703045"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092A06-18CE-4137-9709-0FA18688AA53}">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Should employees report behavior that violates ethics policies?</a:t>
          </a:r>
          <a:endParaRPr lang="en-US" sz="3000" kern="1200"/>
        </a:p>
      </dsp:txBody>
      <dsp:txXfrm>
        <a:off x="6299253" y="570834"/>
        <a:ext cx="4425508" cy="27477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90303-6F03-4429-96BC-6FD9DBDFFE10}">
      <dsp:nvSpPr>
        <dsp:cNvPr id="0" name=""/>
        <dsp:cNvSpPr/>
      </dsp:nvSpPr>
      <dsp:spPr>
        <a:xfrm>
          <a:off x="27671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9105A-ED60-426D-B943-C14CFBB73EFB}">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4FB7FA-1797-434E-B8D3-DDD55C330BD1}">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When you encounter an ethical decision and must choose a course of action ask yourself these questions…</a:t>
          </a:r>
        </a:p>
      </dsp:txBody>
      <dsp:txXfrm>
        <a:off x="1939251" y="43630"/>
        <a:ext cx="3227270" cy="1369144"/>
      </dsp:txXfrm>
    </dsp:sp>
    <dsp:sp modelId="{9FFD7BA8-E447-4B4D-96D5-41B42EC8C87A}">
      <dsp:nvSpPr>
        <dsp:cNvPr id="0" name=""/>
        <dsp:cNvSpPr/>
      </dsp:nvSpPr>
      <dsp:spPr>
        <a:xfrm>
          <a:off x="572884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7AD793-1652-4EC2-94C0-371FF5979C9F}">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EAB707-4A40-481C-8D8E-411339834544}">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Is it against the law? Does it violate company or professional policies?</a:t>
          </a:r>
        </a:p>
      </dsp:txBody>
      <dsp:txXfrm>
        <a:off x="7391381" y="43630"/>
        <a:ext cx="3227270" cy="1369144"/>
      </dsp:txXfrm>
    </dsp:sp>
    <dsp:sp modelId="{AF81871A-6059-4A80-9FFF-69A9E078A38C}">
      <dsp:nvSpPr>
        <dsp:cNvPr id="0" name=""/>
        <dsp:cNvSpPr/>
      </dsp:nvSpPr>
      <dsp:spPr>
        <a:xfrm>
          <a:off x="27671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45B8D-B710-4237-A5C4-761631711F42}">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4ADB01-42D2-41D0-9702-2803C42E2D7F}">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Even in everyone is doing it, how would I feel if someone did this to me?</a:t>
          </a:r>
        </a:p>
      </dsp:txBody>
      <dsp:txXfrm>
        <a:off x="1939251" y="1991502"/>
        <a:ext cx="3227270" cy="1369144"/>
      </dsp:txXfrm>
    </dsp:sp>
    <dsp:sp modelId="{378A6403-0640-460C-9777-28E14269A614}">
      <dsp:nvSpPr>
        <dsp:cNvPr id="0" name=""/>
        <dsp:cNvSpPr/>
      </dsp:nvSpPr>
      <dsp:spPr>
        <a:xfrm>
          <a:off x="572884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8C77E-4975-4373-9770-160438BB7A7D}">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1C000F-54EC-43C5-AEA1-5901FC384D3B}">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Am I sacrificing long term benefits for short term gains?</a:t>
          </a:r>
        </a:p>
      </dsp:txBody>
      <dsp:txXfrm>
        <a:off x="7391381" y="1991502"/>
        <a:ext cx="3227270" cy="13691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3E8F1-B57B-4DF9-848B-54E78AC9BF29}">
      <dsp:nvSpPr>
        <dsp:cNvPr id="0" name=""/>
        <dsp:cNvSpPr/>
      </dsp:nvSpPr>
      <dsp:spPr>
        <a:xfrm>
          <a:off x="0" y="2789"/>
          <a:ext cx="6496050" cy="130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E66E1-D729-48E3-B1B6-518BD6072CF2}">
      <dsp:nvSpPr>
        <dsp:cNvPr id="0" name=""/>
        <dsp:cNvSpPr/>
      </dsp:nvSpPr>
      <dsp:spPr>
        <a:xfrm>
          <a:off x="394669" y="296345"/>
          <a:ext cx="717580" cy="7175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D5F931-8415-4F0A-B41A-CC902CE9CB0D}">
      <dsp:nvSpPr>
        <dsp:cNvPr id="0" name=""/>
        <dsp:cNvSpPr/>
      </dsp:nvSpPr>
      <dsp:spPr>
        <a:xfrm>
          <a:off x="1506918" y="2789"/>
          <a:ext cx="2923222"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1111250">
            <a:lnSpc>
              <a:spcPct val="100000"/>
            </a:lnSpc>
            <a:spcBef>
              <a:spcPct val="0"/>
            </a:spcBef>
            <a:spcAft>
              <a:spcPct val="35000"/>
            </a:spcAft>
            <a:buNone/>
          </a:pPr>
          <a:r>
            <a:rPr lang="en-US" sz="2500" b="0" i="0" kern="1200"/>
            <a:t>Trustworthiness</a:t>
          </a:r>
          <a:endParaRPr lang="en-US" sz="2500" kern="1200"/>
        </a:p>
      </dsp:txBody>
      <dsp:txXfrm>
        <a:off x="1506918" y="2789"/>
        <a:ext cx="2923222" cy="1304691"/>
      </dsp:txXfrm>
    </dsp:sp>
    <dsp:sp modelId="{F8B43C58-3EDD-4B53-B9E9-DF30CC0292F3}">
      <dsp:nvSpPr>
        <dsp:cNvPr id="0" name=""/>
        <dsp:cNvSpPr/>
      </dsp:nvSpPr>
      <dsp:spPr>
        <a:xfrm>
          <a:off x="4430141" y="2789"/>
          <a:ext cx="2064435"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533400">
            <a:lnSpc>
              <a:spcPct val="100000"/>
            </a:lnSpc>
            <a:spcBef>
              <a:spcPct val="0"/>
            </a:spcBef>
            <a:spcAft>
              <a:spcPct val="35000"/>
            </a:spcAft>
            <a:buFont typeface="Arial" panose="020B0604020202020204" pitchFamily="34" charset="0"/>
            <a:buNone/>
          </a:pPr>
          <a:r>
            <a:rPr lang="en-US" sz="1200" b="0" i="0" kern="1200" dirty="0"/>
            <a:t>Be honest.</a:t>
          </a:r>
          <a:endParaRPr lang="en-US" sz="1200" kern="1200" dirty="0"/>
        </a:p>
        <a:p>
          <a:pPr marL="0" lvl="0" indent="0" algn="l" defTabSz="533400">
            <a:lnSpc>
              <a:spcPct val="100000"/>
            </a:lnSpc>
            <a:spcBef>
              <a:spcPct val="0"/>
            </a:spcBef>
            <a:spcAft>
              <a:spcPct val="35000"/>
            </a:spcAft>
            <a:buFont typeface="Arial" panose="020B0604020202020204" pitchFamily="34" charset="0"/>
            <a:buNone/>
          </a:pPr>
          <a:r>
            <a:rPr lang="en-US" sz="1200" b="0" i="0" kern="1200" dirty="0"/>
            <a:t>Don’t deceive, cheat or steal.</a:t>
          </a:r>
          <a:endParaRPr lang="en-US" sz="1200" kern="1200" dirty="0"/>
        </a:p>
        <a:p>
          <a:pPr marL="0" lvl="0" indent="0" algn="l" defTabSz="533400">
            <a:lnSpc>
              <a:spcPct val="100000"/>
            </a:lnSpc>
            <a:spcBef>
              <a:spcPct val="0"/>
            </a:spcBef>
            <a:spcAft>
              <a:spcPct val="35000"/>
            </a:spcAft>
            <a:buFont typeface="Arial" panose="020B0604020202020204" pitchFamily="34" charset="0"/>
            <a:buNone/>
          </a:pPr>
          <a:r>
            <a:rPr lang="en-US" sz="1200" b="0" i="0" kern="1200" dirty="0"/>
            <a:t>Do what you say you’ll do.</a:t>
          </a:r>
          <a:endParaRPr lang="en-US" sz="1200" kern="1200" dirty="0"/>
        </a:p>
      </dsp:txBody>
      <dsp:txXfrm>
        <a:off x="4430141" y="2789"/>
        <a:ext cx="2064435" cy="1304691"/>
      </dsp:txXfrm>
    </dsp:sp>
    <dsp:sp modelId="{5172B73D-41E2-45FF-AD32-78CC412117AC}">
      <dsp:nvSpPr>
        <dsp:cNvPr id="0" name=""/>
        <dsp:cNvSpPr/>
      </dsp:nvSpPr>
      <dsp:spPr>
        <a:xfrm>
          <a:off x="0" y="1633654"/>
          <a:ext cx="6496050" cy="130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17A63-6775-4FBE-9CE5-9357492EB36A}">
      <dsp:nvSpPr>
        <dsp:cNvPr id="0" name=""/>
        <dsp:cNvSpPr/>
      </dsp:nvSpPr>
      <dsp:spPr>
        <a:xfrm>
          <a:off x="394669" y="1927209"/>
          <a:ext cx="717580" cy="7175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D2C520-B877-4AE7-9A76-287EB4FF0EC8}">
      <dsp:nvSpPr>
        <dsp:cNvPr id="0" name=""/>
        <dsp:cNvSpPr/>
      </dsp:nvSpPr>
      <dsp:spPr>
        <a:xfrm>
          <a:off x="1506918" y="1633654"/>
          <a:ext cx="2923222"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1111250">
            <a:lnSpc>
              <a:spcPct val="100000"/>
            </a:lnSpc>
            <a:spcBef>
              <a:spcPct val="0"/>
            </a:spcBef>
            <a:spcAft>
              <a:spcPct val="35000"/>
            </a:spcAft>
            <a:buNone/>
          </a:pPr>
          <a:r>
            <a:rPr lang="en-US" sz="2500" b="0" i="0" kern="1200"/>
            <a:t>Respect</a:t>
          </a:r>
          <a:endParaRPr lang="en-US" sz="2500" kern="1200"/>
        </a:p>
      </dsp:txBody>
      <dsp:txXfrm>
        <a:off x="1506918" y="1633654"/>
        <a:ext cx="2923222" cy="1304691"/>
      </dsp:txXfrm>
    </dsp:sp>
    <dsp:sp modelId="{6CB587B5-C3CA-4D13-8412-B34FD240F1BF}">
      <dsp:nvSpPr>
        <dsp:cNvPr id="0" name=""/>
        <dsp:cNvSpPr/>
      </dsp:nvSpPr>
      <dsp:spPr>
        <a:xfrm>
          <a:off x="4430141" y="1633654"/>
          <a:ext cx="2064435"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622300">
            <a:lnSpc>
              <a:spcPct val="100000"/>
            </a:lnSpc>
            <a:spcBef>
              <a:spcPct val="0"/>
            </a:spcBef>
            <a:spcAft>
              <a:spcPct val="35000"/>
            </a:spcAft>
            <a:buNone/>
          </a:pPr>
          <a:r>
            <a:rPr lang="en-US" sz="1400" b="0" i="0" kern="1200" dirty="0"/>
            <a:t>Treat others how you’d like to be treated.</a:t>
          </a:r>
          <a:endParaRPr lang="en-US" sz="1400" kern="1200" dirty="0"/>
        </a:p>
        <a:p>
          <a:pPr marL="0" lvl="0" indent="0" algn="l" defTabSz="622300">
            <a:lnSpc>
              <a:spcPct val="100000"/>
            </a:lnSpc>
            <a:spcBef>
              <a:spcPct val="0"/>
            </a:spcBef>
            <a:spcAft>
              <a:spcPct val="35000"/>
            </a:spcAft>
            <a:buNone/>
          </a:pPr>
          <a:r>
            <a:rPr lang="en-US" sz="1400" b="0" i="0" kern="1200" dirty="0"/>
            <a:t>Be tolerant of differences.</a:t>
          </a:r>
          <a:endParaRPr lang="en-US" sz="1400" kern="1200" dirty="0"/>
        </a:p>
      </dsp:txBody>
      <dsp:txXfrm>
        <a:off x="4430141" y="1633654"/>
        <a:ext cx="2064435" cy="1304691"/>
      </dsp:txXfrm>
    </dsp:sp>
    <dsp:sp modelId="{D6D5678D-7EF3-494C-A6F6-28F1FC856DA7}">
      <dsp:nvSpPr>
        <dsp:cNvPr id="0" name=""/>
        <dsp:cNvSpPr/>
      </dsp:nvSpPr>
      <dsp:spPr>
        <a:xfrm>
          <a:off x="0" y="3264518"/>
          <a:ext cx="6496050" cy="130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58032C-2D5F-4D25-8BA9-ABF68D868271}">
      <dsp:nvSpPr>
        <dsp:cNvPr id="0" name=""/>
        <dsp:cNvSpPr/>
      </dsp:nvSpPr>
      <dsp:spPr>
        <a:xfrm>
          <a:off x="394669" y="3558074"/>
          <a:ext cx="717580" cy="7175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971E5E-608D-459E-A1BA-76A7F9831456}">
      <dsp:nvSpPr>
        <dsp:cNvPr id="0" name=""/>
        <dsp:cNvSpPr/>
      </dsp:nvSpPr>
      <dsp:spPr>
        <a:xfrm>
          <a:off x="1506918" y="3264518"/>
          <a:ext cx="2923222"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1111250">
            <a:lnSpc>
              <a:spcPct val="100000"/>
            </a:lnSpc>
            <a:spcBef>
              <a:spcPct val="0"/>
            </a:spcBef>
            <a:spcAft>
              <a:spcPct val="35000"/>
            </a:spcAft>
            <a:buNone/>
          </a:pPr>
          <a:r>
            <a:rPr lang="en-US" sz="2500" b="0" i="0" kern="1200"/>
            <a:t>Responsibility</a:t>
          </a:r>
          <a:endParaRPr lang="en-US" sz="2500" kern="1200"/>
        </a:p>
      </dsp:txBody>
      <dsp:txXfrm>
        <a:off x="1506918" y="3264518"/>
        <a:ext cx="2923222" cy="1304691"/>
      </dsp:txXfrm>
    </dsp:sp>
    <dsp:sp modelId="{728BAF56-ACB4-4B62-B142-73B10C16D3E7}">
      <dsp:nvSpPr>
        <dsp:cNvPr id="0" name=""/>
        <dsp:cNvSpPr/>
      </dsp:nvSpPr>
      <dsp:spPr>
        <a:xfrm>
          <a:off x="4430141" y="3264518"/>
          <a:ext cx="2064435"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666750">
            <a:lnSpc>
              <a:spcPct val="100000"/>
            </a:lnSpc>
            <a:spcBef>
              <a:spcPct val="0"/>
            </a:spcBef>
            <a:spcAft>
              <a:spcPct val="35000"/>
            </a:spcAft>
            <a:buNone/>
          </a:pPr>
          <a:r>
            <a:rPr lang="en-US" sz="1500" b="0" i="0" kern="1200" dirty="0"/>
            <a:t>Persevere.</a:t>
          </a:r>
          <a:endParaRPr lang="en-US" sz="1500" kern="1200" dirty="0"/>
        </a:p>
        <a:p>
          <a:pPr marL="0" lvl="0" indent="0" algn="l" defTabSz="666750">
            <a:lnSpc>
              <a:spcPct val="100000"/>
            </a:lnSpc>
            <a:spcBef>
              <a:spcPct val="0"/>
            </a:spcBef>
            <a:spcAft>
              <a:spcPct val="35000"/>
            </a:spcAft>
            <a:buNone/>
          </a:pPr>
          <a:r>
            <a:rPr lang="en-US" sz="1500" b="0" i="0" kern="1200" dirty="0"/>
            <a:t>Be self controlled and self disciplined.</a:t>
          </a:r>
          <a:endParaRPr lang="en-US" sz="1500" kern="1200" dirty="0"/>
        </a:p>
      </dsp:txBody>
      <dsp:txXfrm>
        <a:off x="4430141" y="3264518"/>
        <a:ext cx="2064435" cy="13046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BB631-6C33-4C7F-8706-F7910442893F}">
      <dsp:nvSpPr>
        <dsp:cNvPr id="0" name=""/>
        <dsp:cNvSpPr/>
      </dsp:nvSpPr>
      <dsp:spPr>
        <a:xfrm>
          <a:off x="0" y="558"/>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7D7E7-0199-4D4F-ADDF-F54EA1307154}">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BBD601-E1B6-404A-B184-33D4B0AC8135}">
      <dsp:nvSpPr>
        <dsp:cNvPr id="0" name=""/>
        <dsp:cNvSpPr/>
      </dsp:nvSpPr>
      <dsp:spPr>
        <a:xfrm>
          <a:off x="1508391" y="558"/>
          <a:ext cx="2923222"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100000"/>
            </a:lnSpc>
            <a:spcBef>
              <a:spcPct val="0"/>
            </a:spcBef>
            <a:spcAft>
              <a:spcPct val="35000"/>
            </a:spcAft>
            <a:buNone/>
          </a:pPr>
          <a:r>
            <a:rPr lang="en-US" sz="2500" kern="1200"/>
            <a:t>Fairness</a:t>
          </a:r>
        </a:p>
      </dsp:txBody>
      <dsp:txXfrm>
        <a:off x="1508391" y="558"/>
        <a:ext cx="2923222" cy="1305966"/>
      </dsp:txXfrm>
    </dsp:sp>
    <dsp:sp modelId="{E914BF2C-41DF-4503-8EFE-B7849143FFF3}">
      <dsp:nvSpPr>
        <dsp:cNvPr id="0" name=""/>
        <dsp:cNvSpPr/>
      </dsp:nvSpPr>
      <dsp:spPr>
        <a:xfrm>
          <a:off x="4431614" y="558"/>
          <a:ext cx="2064435"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488950">
            <a:lnSpc>
              <a:spcPct val="100000"/>
            </a:lnSpc>
            <a:spcBef>
              <a:spcPct val="0"/>
            </a:spcBef>
            <a:spcAft>
              <a:spcPct val="35000"/>
            </a:spcAft>
            <a:buNone/>
          </a:pPr>
          <a:r>
            <a:rPr lang="en-US" sz="1100" kern="1200" dirty="0"/>
            <a:t>Provide equal opportunity.</a:t>
          </a:r>
        </a:p>
        <a:p>
          <a:pPr marL="0" lvl="0" indent="0" algn="l" defTabSz="488950">
            <a:lnSpc>
              <a:spcPct val="100000"/>
            </a:lnSpc>
            <a:spcBef>
              <a:spcPct val="0"/>
            </a:spcBef>
            <a:spcAft>
              <a:spcPct val="35000"/>
            </a:spcAft>
            <a:buNone/>
          </a:pPr>
          <a:r>
            <a:rPr lang="en-US" sz="1100" kern="1200" dirty="0"/>
            <a:t>Be open minded.</a:t>
          </a:r>
        </a:p>
        <a:p>
          <a:pPr marL="0" lvl="0" indent="0" algn="l" defTabSz="488950">
            <a:lnSpc>
              <a:spcPct val="100000"/>
            </a:lnSpc>
            <a:spcBef>
              <a:spcPct val="0"/>
            </a:spcBef>
            <a:spcAft>
              <a:spcPct val="35000"/>
            </a:spcAft>
            <a:buNone/>
          </a:pPr>
          <a:r>
            <a:rPr lang="en-US" sz="1100" kern="1200" dirty="0"/>
            <a:t>Don’t take advantage of others.</a:t>
          </a:r>
        </a:p>
      </dsp:txBody>
      <dsp:txXfrm>
        <a:off x="4431614" y="558"/>
        <a:ext cx="2064435" cy="1305966"/>
      </dsp:txXfrm>
    </dsp:sp>
    <dsp:sp modelId="{2F7ADA11-ECDC-4176-8EA0-E1734F8F6667}">
      <dsp:nvSpPr>
        <dsp:cNvPr id="0" name=""/>
        <dsp:cNvSpPr/>
      </dsp:nvSpPr>
      <dsp:spPr>
        <a:xfrm>
          <a:off x="0" y="1633016"/>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B4F3FB-392E-4482-8AE2-239B8BBCC3FE}">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BB3DE6-5F69-4D78-933C-C28B59DD3081}">
      <dsp:nvSpPr>
        <dsp:cNvPr id="0" name=""/>
        <dsp:cNvSpPr/>
      </dsp:nvSpPr>
      <dsp:spPr>
        <a:xfrm>
          <a:off x="1508391" y="1633016"/>
          <a:ext cx="2923222"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100000"/>
            </a:lnSpc>
            <a:spcBef>
              <a:spcPct val="0"/>
            </a:spcBef>
            <a:spcAft>
              <a:spcPct val="35000"/>
            </a:spcAft>
            <a:buNone/>
          </a:pPr>
          <a:r>
            <a:rPr lang="en-US" sz="2500" kern="1200"/>
            <a:t>Caring</a:t>
          </a:r>
        </a:p>
      </dsp:txBody>
      <dsp:txXfrm>
        <a:off x="1508391" y="1633016"/>
        <a:ext cx="2923222" cy="1305966"/>
      </dsp:txXfrm>
    </dsp:sp>
    <dsp:sp modelId="{F23F6C14-EB71-409A-9FC7-185DCF05BCE2}">
      <dsp:nvSpPr>
        <dsp:cNvPr id="0" name=""/>
        <dsp:cNvSpPr/>
      </dsp:nvSpPr>
      <dsp:spPr>
        <a:xfrm>
          <a:off x="4431614" y="1633016"/>
          <a:ext cx="2064435"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488950">
            <a:lnSpc>
              <a:spcPct val="100000"/>
            </a:lnSpc>
            <a:spcBef>
              <a:spcPct val="0"/>
            </a:spcBef>
            <a:spcAft>
              <a:spcPct val="35000"/>
            </a:spcAft>
            <a:buNone/>
          </a:pPr>
          <a:r>
            <a:rPr lang="en-US" sz="1100" kern="1200" dirty="0"/>
            <a:t>Be kind .</a:t>
          </a:r>
        </a:p>
        <a:p>
          <a:pPr marL="0" lvl="0" indent="0" algn="l" defTabSz="488950">
            <a:lnSpc>
              <a:spcPct val="100000"/>
            </a:lnSpc>
            <a:spcBef>
              <a:spcPct val="0"/>
            </a:spcBef>
            <a:spcAft>
              <a:spcPct val="35000"/>
            </a:spcAft>
            <a:buNone/>
          </a:pPr>
          <a:r>
            <a:rPr lang="en-US" sz="1100" kern="1200" dirty="0"/>
            <a:t>Be compassionate.</a:t>
          </a:r>
        </a:p>
        <a:p>
          <a:pPr marL="0" lvl="0" indent="0" algn="l" defTabSz="488950">
            <a:lnSpc>
              <a:spcPct val="100000"/>
            </a:lnSpc>
            <a:spcBef>
              <a:spcPct val="0"/>
            </a:spcBef>
            <a:spcAft>
              <a:spcPct val="35000"/>
            </a:spcAft>
            <a:buNone/>
          </a:pPr>
          <a:r>
            <a:rPr lang="en-US" sz="1100" kern="1200" dirty="0"/>
            <a:t>Express gratitude.</a:t>
          </a:r>
        </a:p>
      </dsp:txBody>
      <dsp:txXfrm>
        <a:off x="4431614" y="1633016"/>
        <a:ext cx="2064435" cy="1305966"/>
      </dsp:txXfrm>
    </dsp:sp>
    <dsp:sp modelId="{F6C1CC60-5269-463B-92BE-BDE51570F806}">
      <dsp:nvSpPr>
        <dsp:cNvPr id="0" name=""/>
        <dsp:cNvSpPr/>
      </dsp:nvSpPr>
      <dsp:spPr>
        <a:xfrm>
          <a:off x="0" y="3265475"/>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C9D93-58A4-496A-AA03-710341CCA82A}">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C7FD45-0BF7-4EA1-B277-9BC09AEE3417}">
      <dsp:nvSpPr>
        <dsp:cNvPr id="0" name=""/>
        <dsp:cNvSpPr/>
      </dsp:nvSpPr>
      <dsp:spPr>
        <a:xfrm>
          <a:off x="1508391" y="3265475"/>
          <a:ext cx="2923222"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100000"/>
            </a:lnSpc>
            <a:spcBef>
              <a:spcPct val="0"/>
            </a:spcBef>
            <a:spcAft>
              <a:spcPct val="35000"/>
            </a:spcAft>
            <a:buNone/>
          </a:pPr>
          <a:r>
            <a:rPr lang="en-US" sz="2500" kern="1200"/>
            <a:t>Citizenship</a:t>
          </a:r>
        </a:p>
      </dsp:txBody>
      <dsp:txXfrm>
        <a:off x="1508391" y="3265475"/>
        <a:ext cx="2923222" cy="1305966"/>
      </dsp:txXfrm>
    </dsp:sp>
    <dsp:sp modelId="{740C59F1-A600-4E1E-B132-85D2D757DEF9}">
      <dsp:nvSpPr>
        <dsp:cNvPr id="0" name=""/>
        <dsp:cNvSpPr/>
      </dsp:nvSpPr>
      <dsp:spPr>
        <a:xfrm>
          <a:off x="4431614" y="3265475"/>
          <a:ext cx="2064435"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488950">
            <a:lnSpc>
              <a:spcPct val="100000"/>
            </a:lnSpc>
            <a:spcBef>
              <a:spcPct val="0"/>
            </a:spcBef>
            <a:spcAft>
              <a:spcPct val="35000"/>
            </a:spcAft>
            <a:buNone/>
          </a:pPr>
          <a:r>
            <a:rPr lang="en-US" sz="1100" kern="1200" dirty="0"/>
            <a:t>Contribute to the community.</a:t>
          </a:r>
        </a:p>
        <a:p>
          <a:pPr marL="0" lvl="0" indent="0" algn="l" defTabSz="488950">
            <a:lnSpc>
              <a:spcPct val="100000"/>
            </a:lnSpc>
            <a:spcBef>
              <a:spcPct val="0"/>
            </a:spcBef>
            <a:spcAft>
              <a:spcPct val="35000"/>
            </a:spcAft>
            <a:buNone/>
          </a:pPr>
          <a:r>
            <a:rPr lang="en-US" sz="1100" kern="1200" dirty="0"/>
            <a:t>Protect the environment.</a:t>
          </a:r>
        </a:p>
        <a:p>
          <a:pPr marL="0" lvl="0" indent="0" algn="l" defTabSz="488950">
            <a:lnSpc>
              <a:spcPct val="100000"/>
            </a:lnSpc>
            <a:spcBef>
              <a:spcPct val="0"/>
            </a:spcBef>
            <a:spcAft>
              <a:spcPct val="35000"/>
            </a:spcAft>
            <a:buNone/>
          </a:pPr>
          <a:r>
            <a:rPr lang="en-US" sz="1100" kern="1200" dirty="0"/>
            <a:t>Cooperate whenever feasible.</a:t>
          </a:r>
        </a:p>
      </dsp:txBody>
      <dsp:txXfrm>
        <a:off x="4431614" y="3265475"/>
        <a:ext cx="2064435" cy="130596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7/4/2020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7/4/2020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7/4/2020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7/4/2020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7/4/2020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7/4/2020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2"/>
            <a:ext cx="9144000" cy="2273644"/>
          </a:xfrm>
        </p:spPr>
        <p:txBody>
          <a:bodyPr>
            <a:normAutofit/>
          </a:bodyPr>
          <a:lstStyle/>
          <a:p>
            <a:pPr algn="just"/>
            <a:r>
              <a:rPr lang="en-US" sz="4800" dirty="0">
                <a:cs typeface="Calibri Light"/>
              </a:rPr>
              <a:t>Social Responsibility &amp; Framework for Business Ethics</a:t>
            </a:r>
            <a:br>
              <a:rPr lang="en-US" dirty="0">
                <a:cs typeface="Calibri Light"/>
              </a:rPr>
            </a:br>
            <a:r>
              <a:rPr lang="en-US" sz="2700" dirty="0">
                <a:ea typeface="+mj-lt"/>
                <a:cs typeface="+mj-lt"/>
              </a:rPr>
              <a:t>LECTURE # 2</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4C9274-B6CB-42CC-81CC-D7D241DB99A6}"/>
              </a:ext>
            </a:extLst>
          </p:cNvPr>
          <p:cNvSpPr>
            <a:spLocks noGrp="1"/>
          </p:cNvSpPr>
          <p:nvPr>
            <p:ph type="title"/>
          </p:nvPr>
        </p:nvSpPr>
        <p:spPr>
          <a:xfrm>
            <a:off x="648930" y="629266"/>
            <a:ext cx="6188190" cy="1622321"/>
          </a:xfrm>
        </p:spPr>
        <p:txBody>
          <a:bodyPr>
            <a:normAutofit/>
          </a:bodyPr>
          <a:lstStyle/>
          <a:p>
            <a:r>
              <a:rPr lang="en-US">
                <a:solidFill>
                  <a:srgbClr val="EBEBEB"/>
                </a:solidFill>
              </a:rPr>
              <a:t>Ethics As Good Business</a:t>
            </a:r>
          </a:p>
        </p:txBody>
      </p:sp>
      <p:sp>
        <p:nvSpPr>
          <p:cNvPr id="3" name="Content Placeholder 2">
            <a:extLst>
              <a:ext uri="{FF2B5EF4-FFF2-40B4-BE49-F238E27FC236}">
                <a16:creationId xmlns:a16="http://schemas.microsoft.com/office/drawing/2014/main" id="{774A69A4-9CDF-418F-8712-C802AB7AA40C}"/>
              </a:ext>
            </a:extLst>
          </p:cNvPr>
          <p:cNvSpPr>
            <a:spLocks noGrp="1"/>
          </p:cNvSpPr>
          <p:nvPr>
            <p:ph idx="1"/>
          </p:nvPr>
        </p:nvSpPr>
        <p:spPr>
          <a:xfrm>
            <a:off x="648930" y="2438400"/>
            <a:ext cx="6188189" cy="3785419"/>
          </a:xfrm>
        </p:spPr>
        <p:txBody>
          <a:bodyPr vert="horz" lIns="91440" tIns="45720" rIns="91440" bIns="45720" rtlCol="0">
            <a:normAutofit/>
          </a:bodyPr>
          <a:lstStyle/>
          <a:p>
            <a:r>
              <a:rPr lang="en-US" dirty="0">
                <a:solidFill>
                  <a:srgbClr val="FFFFFF"/>
                </a:solidFill>
                <a:cs typeface="Calibri"/>
              </a:rPr>
              <a:t>Many actions make up unethical business practices..</a:t>
            </a:r>
          </a:p>
          <a:p>
            <a:pPr marL="0" indent="0">
              <a:buNone/>
            </a:pPr>
            <a:r>
              <a:rPr lang="en-US" dirty="0">
                <a:solidFill>
                  <a:srgbClr val="FFFFFF"/>
                </a:solidFill>
                <a:cs typeface="Calibri"/>
              </a:rPr>
              <a:t>	Which includes:</a:t>
            </a:r>
          </a:p>
          <a:p>
            <a:pPr>
              <a:buFont typeface="Wingdings" panose="05000000000000000000" pitchFamily="2" charset="2"/>
              <a:buChar char="Ø"/>
            </a:pPr>
            <a:r>
              <a:rPr lang="en-US" dirty="0">
                <a:solidFill>
                  <a:srgbClr val="FFFFFF"/>
                </a:solidFill>
                <a:cs typeface="Calibri"/>
              </a:rPr>
              <a:t>	Lying</a:t>
            </a:r>
          </a:p>
          <a:p>
            <a:pPr>
              <a:buFont typeface="Wingdings" panose="05000000000000000000" pitchFamily="2" charset="2"/>
              <a:buChar char="Ø"/>
            </a:pPr>
            <a:r>
              <a:rPr lang="en-US" dirty="0">
                <a:solidFill>
                  <a:srgbClr val="FFFFFF"/>
                </a:solidFill>
                <a:cs typeface="Calibri"/>
              </a:rPr>
              <a:t>	Offering products known to be substandard</a:t>
            </a:r>
          </a:p>
          <a:p>
            <a:pPr>
              <a:buFont typeface="Wingdings" panose="05000000000000000000" pitchFamily="2" charset="2"/>
              <a:buChar char="Ø"/>
            </a:pPr>
            <a:r>
              <a:rPr lang="en-US" dirty="0">
                <a:solidFill>
                  <a:srgbClr val="FFFFFF"/>
                </a:solidFill>
                <a:cs typeface="Calibri"/>
              </a:rPr>
              <a:t>	Treating customers or employees unfairly</a:t>
            </a:r>
          </a:p>
          <a:p>
            <a:pPr>
              <a:buFont typeface="Wingdings" panose="05000000000000000000" pitchFamily="2" charset="2"/>
              <a:buChar char="Ø"/>
            </a:pPr>
            <a:r>
              <a:rPr lang="en-US" dirty="0">
                <a:solidFill>
                  <a:srgbClr val="FFFFFF"/>
                </a:solidFill>
                <a:cs typeface="Calibri"/>
              </a:rPr>
              <a:t>Many others</a:t>
            </a:r>
          </a:p>
          <a:p>
            <a:pPr marL="0" indent="0">
              <a:buNone/>
            </a:pPr>
            <a:endParaRPr lang="en-US" dirty="0">
              <a:solidFill>
                <a:srgbClr val="FFFFFF"/>
              </a:solidFill>
              <a:cs typeface="Calibri"/>
            </a:endParaRPr>
          </a:p>
          <a:p>
            <a:pPr marL="0" indent="0">
              <a:buNone/>
            </a:pPr>
            <a:endParaRPr lang="en-US" dirty="0">
              <a:solidFill>
                <a:srgbClr val="FFFFFF"/>
              </a:solidFill>
              <a:cs typeface="Calibri"/>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id="{B8685B8C-89B2-4BC6-ACB3-144E7CB7CDAC}"/>
              </a:ext>
            </a:extLst>
          </p:cNvPr>
          <p:cNvPicPr>
            <a:picLocks noChangeAspect="1"/>
          </p:cNvPicPr>
          <p:nvPr/>
        </p:nvPicPr>
        <p:blipFill rotWithShape="1">
          <a:blip r:embed="rId3"/>
          <a:srcRect l="49875" r="5617"/>
          <a:stretch/>
        </p:blipFill>
        <p:spPr>
          <a:xfrm>
            <a:off x="7254575" y="-25399"/>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4" name="Slide Number Placeholder 3">
            <a:extLst>
              <a:ext uri="{FF2B5EF4-FFF2-40B4-BE49-F238E27FC236}">
                <a16:creationId xmlns:a16="http://schemas.microsoft.com/office/drawing/2014/main" id="{88B1CF61-8474-4A49-B80B-BA18BA95B2DE}"/>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318992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8E74-2CB3-49F0-A498-30C81C199FD0}"/>
              </a:ext>
            </a:extLst>
          </p:cNvPr>
          <p:cNvSpPr>
            <a:spLocks noGrp="1"/>
          </p:cNvSpPr>
          <p:nvPr>
            <p:ph type="title"/>
          </p:nvPr>
        </p:nvSpPr>
        <p:spPr>
          <a:xfrm>
            <a:off x="646111" y="452718"/>
            <a:ext cx="9404723" cy="1400530"/>
          </a:xfrm>
        </p:spPr>
        <p:txBody>
          <a:bodyPr>
            <a:normAutofit/>
          </a:bodyPr>
          <a:lstStyle/>
          <a:p>
            <a:r>
              <a:rPr lang="en-US" dirty="0"/>
              <a:t>Violation Of Ethical Code</a:t>
            </a:r>
          </a:p>
        </p:txBody>
      </p:sp>
      <p:sp>
        <p:nvSpPr>
          <p:cNvPr id="4" name="Slide Number Placeholder 3">
            <a:extLst>
              <a:ext uri="{FF2B5EF4-FFF2-40B4-BE49-F238E27FC236}">
                <a16:creationId xmlns:a16="http://schemas.microsoft.com/office/drawing/2014/main" id="{680C7DCD-E7B1-4F81-82D1-E8BBA1A3E62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11</a:t>
            </a:fld>
            <a:endParaRPr lang="en-US"/>
          </a:p>
        </p:txBody>
      </p:sp>
      <p:sp>
        <p:nvSpPr>
          <p:cNvPr id="3" name="Content Placeholder 2">
            <a:extLst>
              <a:ext uri="{FF2B5EF4-FFF2-40B4-BE49-F238E27FC236}">
                <a16:creationId xmlns:a16="http://schemas.microsoft.com/office/drawing/2014/main" id="{45B05E3D-32C1-4E07-9125-2B4B1684528D}"/>
              </a:ext>
            </a:extLst>
          </p:cNvPr>
          <p:cNvSpPr>
            <a:spLocks noGrp="1"/>
          </p:cNvSpPr>
          <p:nvPr>
            <p:ph idx="1"/>
          </p:nvPr>
        </p:nvSpPr>
        <p:spPr>
          <a:xfrm>
            <a:off x="1103312" y="2052918"/>
            <a:ext cx="6367721" cy="4195481"/>
          </a:xfrm>
        </p:spPr>
        <p:txBody>
          <a:bodyPr>
            <a:normAutofit/>
          </a:bodyPr>
          <a:lstStyle/>
          <a:p>
            <a:pPr marL="0" indent="0">
              <a:lnSpc>
                <a:spcPct val="90000"/>
              </a:lnSpc>
              <a:buNone/>
            </a:pPr>
            <a:r>
              <a:rPr lang="en-US" sz="1900" dirty="0">
                <a:cs typeface="Calibri"/>
              </a:rPr>
              <a:t>Violating ethical codes of conduct can have many unwanted consequences.</a:t>
            </a:r>
          </a:p>
          <a:p>
            <a:pPr marL="0" indent="0">
              <a:lnSpc>
                <a:spcPct val="90000"/>
              </a:lnSpc>
              <a:buNone/>
            </a:pPr>
            <a:r>
              <a:rPr lang="en-US" sz="1900" dirty="0">
                <a:cs typeface="Calibri"/>
              </a:rPr>
              <a:t>These Includes:</a:t>
            </a:r>
          </a:p>
          <a:p>
            <a:pPr>
              <a:lnSpc>
                <a:spcPct val="90000"/>
              </a:lnSpc>
              <a:buFont typeface="Wingdings" panose="05000000000000000000" pitchFamily="2" charset="2"/>
              <a:buChar char="Ø"/>
            </a:pPr>
            <a:r>
              <a:rPr lang="en-US" sz="1900" dirty="0">
                <a:cs typeface="Calibri"/>
              </a:rPr>
              <a:t>If a business violates government regulations, the owner can be fined or go to jail.</a:t>
            </a:r>
          </a:p>
          <a:p>
            <a:pPr marL="0" indent="0">
              <a:lnSpc>
                <a:spcPct val="90000"/>
              </a:lnSpc>
              <a:buNone/>
            </a:pPr>
            <a:endParaRPr lang="en-US" sz="1900" dirty="0">
              <a:cs typeface="Calibri"/>
            </a:endParaRPr>
          </a:p>
          <a:p>
            <a:pPr>
              <a:lnSpc>
                <a:spcPct val="90000"/>
              </a:lnSpc>
              <a:buFont typeface="Wingdings" panose="05000000000000000000" pitchFamily="2" charset="2"/>
              <a:buChar char="Ø"/>
            </a:pPr>
            <a:r>
              <a:rPr lang="en-US" sz="1900" dirty="0">
                <a:cs typeface="Calibri"/>
              </a:rPr>
              <a:t>If an employee violates a company or professional code, the employee might be fired or lose his/her job or license. </a:t>
            </a:r>
          </a:p>
          <a:p>
            <a:pPr>
              <a:lnSpc>
                <a:spcPct val="90000"/>
              </a:lnSpc>
            </a:pPr>
            <a:endParaRPr lang="en-US" sz="1900" dirty="0"/>
          </a:p>
        </p:txBody>
      </p:sp>
      <p:pic>
        <p:nvPicPr>
          <p:cNvPr id="4098" name="Picture 2" descr="19 inmates of Indore Jail test positive for COVID-19 - The Week">
            <a:extLst>
              <a:ext uri="{FF2B5EF4-FFF2-40B4-BE49-F238E27FC236}">
                <a16:creationId xmlns:a16="http://schemas.microsoft.com/office/drawing/2014/main" id="{A6E4BB12-08B3-494E-A64D-110C2ED638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6" r="60" b="-3"/>
          <a:stretch/>
        </p:blipFill>
        <p:spPr bwMode="auto">
          <a:xfrm>
            <a:off x="8129872" y="2052214"/>
            <a:ext cx="3409507" cy="202829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4100" name="Picture 4" descr="When A Blogger Loses Her &quot;Day Job&quot; - Thrift Diving Blog">
            <a:extLst>
              <a:ext uri="{FF2B5EF4-FFF2-40B4-BE49-F238E27FC236}">
                <a16:creationId xmlns:a16="http://schemas.microsoft.com/office/drawing/2014/main" id="{D9F66F59-E2CC-43CC-A822-4FA4F8A2F8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525" r="-2" b="28019"/>
          <a:stretch/>
        </p:blipFill>
        <p:spPr bwMode="auto">
          <a:xfrm>
            <a:off x="8129872" y="4220103"/>
            <a:ext cx="3409507" cy="202829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2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C618-F5A0-4B50-B6A6-C35196447ACA}"/>
              </a:ext>
            </a:extLst>
          </p:cNvPr>
          <p:cNvSpPr>
            <a:spLocks noGrp="1"/>
          </p:cNvSpPr>
          <p:nvPr>
            <p:ph type="title"/>
          </p:nvPr>
        </p:nvSpPr>
        <p:spPr>
          <a:xfrm>
            <a:off x="647701" y="452718"/>
            <a:ext cx="4765226" cy="1400530"/>
          </a:xfrm>
        </p:spPr>
        <p:txBody>
          <a:bodyPr>
            <a:normAutofit/>
          </a:bodyPr>
          <a:lstStyle/>
          <a:p>
            <a:r>
              <a:rPr lang="en-US" dirty="0"/>
              <a:t>Conflicts Of Interests </a:t>
            </a:r>
          </a:p>
        </p:txBody>
      </p:sp>
      <p:pic>
        <p:nvPicPr>
          <p:cNvPr id="5122" name="Picture 2" descr="Hiring a friend? 5 tips to make it awesome, not awkward ...">
            <a:extLst>
              <a:ext uri="{FF2B5EF4-FFF2-40B4-BE49-F238E27FC236}">
                <a16:creationId xmlns:a16="http://schemas.microsoft.com/office/drawing/2014/main" id="{9A87ADDA-C77B-4B62-87C4-AF7F0A5F3A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0" b="-2"/>
          <a:stretch/>
        </p:blipFill>
        <p:spPr bwMode="auto">
          <a:xfrm>
            <a:off x="6103423" y="-2"/>
            <a:ext cx="6087038" cy="342946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C4FC9395-363F-4303-9B88-F5B9F15A2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21211BC-F1CE-44AB-9DC2-1AE4E6A268F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12</a:t>
            </a:fld>
            <a:endParaRPr lang="en-US"/>
          </a:p>
        </p:txBody>
      </p:sp>
      <p:sp>
        <p:nvSpPr>
          <p:cNvPr id="3" name="Content Placeholder 2">
            <a:extLst>
              <a:ext uri="{FF2B5EF4-FFF2-40B4-BE49-F238E27FC236}">
                <a16:creationId xmlns:a16="http://schemas.microsoft.com/office/drawing/2014/main" id="{D0077E83-B453-4754-9A8D-72C983D1CE0C}"/>
              </a:ext>
            </a:extLst>
          </p:cNvPr>
          <p:cNvSpPr>
            <a:spLocks noGrp="1"/>
          </p:cNvSpPr>
          <p:nvPr>
            <p:ph idx="1"/>
          </p:nvPr>
        </p:nvSpPr>
        <p:spPr>
          <a:xfrm>
            <a:off x="647701" y="2052918"/>
            <a:ext cx="4764245" cy="4474342"/>
          </a:xfrm>
        </p:spPr>
        <p:txBody>
          <a:bodyPr>
            <a:normAutofit/>
          </a:bodyPr>
          <a:lstStyle/>
          <a:p>
            <a:pPr>
              <a:lnSpc>
                <a:spcPct val="90000"/>
              </a:lnSpc>
            </a:pPr>
            <a:r>
              <a:rPr lang="en-US" sz="1600" dirty="0"/>
              <a:t>Major ethical question that are generally not illegal.</a:t>
            </a:r>
          </a:p>
          <a:p>
            <a:pPr>
              <a:lnSpc>
                <a:spcPct val="90000"/>
              </a:lnSpc>
            </a:pPr>
            <a:endParaRPr lang="en-US" sz="1600" dirty="0"/>
          </a:p>
          <a:p>
            <a:pPr marL="0" indent="0">
              <a:lnSpc>
                <a:spcPct val="90000"/>
              </a:lnSpc>
              <a:buNone/>
            </a:pPr>
            <a:r>
              <a:rPr lang="en-US" sz="1600" dirty="0"/>
              <a:t>A conflict between self-interested and a professional obligation.</a:t>
            </a:r>
          </a:p>
          <a:p>
            <a:pPr marL="0" indent="0">
              <a:lnSpc>
                <a:spcPct val="90000"/>
              </a:lnSpc>
              <a:buNone/>
            </a:pPr>
            <a:r>
              <a:rPr lang="en-US" sz="1600" dirty="0"/>
              <a:t>Example</a:t>
            </a:r>
          </a:p>
          <a:p>
            <a:pPr>
              <a:lnSpc>
                <a:spcPct val="90000"/>
              </a:lnSpc>
              <a:buFont typeface="Wingdings" panose="05000000000000000000" pitchFamily="2" charset="2"/>
              <a:buChar char="Ø"/>
            </a:pPr>
            <a:r>
              <a:rPr lang="en-US" sz="1600" dirty="0"/>
              <a:t>Hiring a friend over somebody more qualified </a:t>
            </a:r>
          </a:p>
          <a:p>
            <a:pPr>
              <a:lnSpc>
                <a:spcPct val="90000"/>
              </a:lnSpc>
              <a:buFont typeface="Wingdings" panose="05000000000000000000" pitchFamily="2" charset="2"/>
              <a:buChar char="Ø"/>
            </a:pPr>
            <a:endParaRPr lang="en-US" sz="1600" dirty="0"/>
          </a:p>
          <a:p>
            <a:pPr>
              <a:lnSpc>
                <a:spcPct val="90000"/>
              </a:lnSpc>
              <a:buFont typeface="Wingdings" panose="05000000000000000000" pitchFamily="2" charset="2"/>
              <a:buChar char="Ø"/>
            </a:pPr>
            <a:r>
              <a:rPr lang="en-US" sz="1600" dirty="0"/>
              <a:t>Abusing work privileges for personal gain, just because you can.</a:t>
            </a:r>
          </a:p>
          <a:p>
            <a:pPr marL="0" indent="0">
              <a:lnSpc>
                <a:spcPct val="90000"/>
              </a:lnSpc>
              <a:buNone/>
            </a:pPr>
            <a:endParaRPr lang="en-US" sz="1600" dirty="0"/>
          </a:p>
          <a:p>
            <a:pPr marL="0" indent="0">
              <a:lnSpc>
                <a:spcPct val="90000"/>
              </a:lnSpc>
              <a:buNone/>
            </a:pPr>
            <a:r>
              <a:rPr lang="en-US" sz="1600" dirty="0"/>
              <a:t>These are not in the best interest of the company</a:t>
            </a:r>
          </a:p>
          <a:p>
            <a:pPr marL="0" indent="0">
              <a:lnSpc>
                <a:spcPct val="90000"/>
              </a:lnSpc>
              <a:buNone/>
            </a:pPr>
            <a:endParaRPr lang="en-US" sz="1600" dirty="0"/>
          </a:p>
        </p:txBody>
      </p:sp>
      <p:pic>
        <p:nvPicPr>
          <p:cNvPr id="5124" name="Picture 4" descr="Bullies At Work: Stamping Out Abuse In The Workplace">
            <a:extLst>
              <a:ext uri="{FF2B5EF4-FFF2-40B4-BE49-F238E27FC236}">
                <a16:creationId xmlns:a16="http://schemas.microsoft.com/office/drawing/2014/main" id="{DBD1ACF2-81CD-48D7-9BCD-4632591FFB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96" r="1" b="12763"/>
          <a:stretch/>
        </p:blipFill>
        <p:spPr bwMode="auto">
          <a:xfrm>
            <a:off x="6103423" y="3429460"/>
            <a:ext cx="6087038" cy="320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36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AEB1E6-6D87-466C-AC98-17A0584705AE}"/>
              </a:ext>
            </a:extLst>
          </p:cNvPr>
          <p:cNvSpPr>
            <a:spLocks noGrp="1"/>
          </p:cNvSpPr>
          <p:nvPr>
            <p:ph type="title"/>
          </p:nvPr>
        </p:nvSpPr>
        <p:spPr>
          <a:xfrm>
            <a:off x="648930" y="629267"/>
            <a:ext cx="9252154" cy="1016654"/>
          </a:xfrm>
        </p:spPr>
        <p:txBody>
          <a:bodyPr>
            <a:normAutofit/>
          </a:bodyPr>
          <a:lstStyle/>
          <a:p>
            <a:r>
              <a:rPr lang="en-US">
                <a:solidFill>
                  <a:srgbClr val="EBEBEB"/>
                </a:solidFill>
              </a:rPr>
              <a:t>Brainstorm:</a:t>
            </a: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5180144-2502-4F3A-89B7-22B70516278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13</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A0D6C917-4739-47AA-99AE-761B62F1DA0E}"/>
              </a:ext>
            </a:extLst>
          </p:cNvPr>
          <p:cNvGraphicFramePr>
            <a:graphicFrameLocks noGrp="1"/>
          </p:cNvGraphicFramePr>
          <p:nvPr>
            <p:ph idx="1"/>
            <p:extLst>
              <p:ext uri="{D42A27DB-BD31-4B8C-83A1-F6EECF244321}">
                <p14:modId xmlns:p14="http://schemas.microsoft.com/office/powerpoint/2010/main" val="350695988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41606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3D3FBD1-C9ED-4932-BD90-48D426F2DA28}"/>
              </a:ext>
            </a:extLst>
          </p:cNvPr>
          <p:cNvSpPr>
            <a:spLocks noGrp="1"/>
          </p:cNvSpPr>
          <p:nvPr>
            <p:ph type="title"/>
          </p:nvPr>
        </p:nvSpPr>
        <p:spPr>
          <a:xfrm>
            <a:off x="648930" y="629267"/>
            <a:ext cx="9252154" cy="1016654"/>
          </a:xfrm>
        </p:spPr>
        <p:txBody>
          <a:bodyPr>
            <a:normAutofit/>
          </a:bodyPr>
          <a:lstStyle/>
          <a:p>
            <a:r>
              <a:rPr lang="en-US">
                <a:solidFill>
                  <a:srgbClr val="EBEBEB"/>
                </a:solidFill>
              </a:rPr>
              <a:t>Ethical Questions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49FC13E3-15CD-4589-B287-A50561E9F96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14</a:t>
            </a:fld>
            <a:endParaRPr lang="en-US">
              <a:solidFill>
                <a:srgbClr val="FFFFFF"/>
              </a:solidFill>
            </a:endParaRPr>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38469256-63A2-4627-ACFF-42429D5DD07C}"/>
              </a:ext>
            </a:extLst>
          </p:cNvPr>
          <p:cNvGraphicFramePr>
            <a:graphicFrameLocks noGrp="1"/>
          </p:cNvGraphicFramePr>
          <p:nvPr>
            <p:ph idx="1"/>
            <p:extLst>
              <p:ext uri="{D42A27DB-BD31-4B8C-83A1-F6EECF244321}">
                <p14:modId xmlns:p14="http://schemas.microsoft.com/office/powerpoint/2010/main" val="847844120"/>
              </p:ext>
            </p:extLst>
          </p:nvPr>
        </p:nvGraphicFramePr>
        <p:xfrm>
          <a:off x="648930" y="2829110"/>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43671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812-44C6-451D-8B38-7032A54E5100}"/>
              </a:ext>
            </a:extLst>
          </p:cNvPr>
          <p:cNvSpPr>
            <a:spLocks noGrp="1"/>
          </p:cNvSpPr>
          <p:nvPr>
            <p:ph type="title"/>
          </p:nvPr>
        </p:nvSpPr>
        <p:spPr>
          <a:xfrm>
            <a:off x="646112" y="452718"/>
            <a:ext cx="5629222" cy="1400530"/>
          </a:xfrm>
        </p:spPr>
        <p:txBody>
          <a:bodyPr>
            <a:normAutofit/>
          </a:bodyPr>
          <a:lstStyle/>
          <a:p>
            <a:r>
              <a:rPr lang="en-US" b="1"/>
              <a:t>Sources of Ethical Beliefs</a:t>
            </a:r>
            <a:endParaRPr lang="en-US" dirty="0"/>
          </a:p>
        </p:txBody>
      </p:sp>
      <p:sp>
        <p:nvSpPr>
          <p:cNvPr id="143" name="Freeform: Shape 142">
            <a:extLst>
              <a:ext uri="{FF2B5EF4-FFF2-40B4-BE49-F238E27FC236}">
                <a16:creationId xmlns:a16="http://schemas.microsoft.com/office/drawing/2014/main" id="{B52D69C2-6C47-427C-AE60-582FE30B2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45"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How the Rule of Reciprocity Can Improve Your Website + Increase ...">
            <a:extLst>
              <a:ext uri="{FF2B5EF4-FFF2-40B4-BE49-F238E27FC236}">
                <a16:creationId xmlns:a16="http://schemas.microsoft.com/office/drawing/2014/main" id="{0CF3049F-BEF0-4AAD-AB25-83EBCA6000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12146" y="647699"/>
            <a:ext cx="2683330" cy="2683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7" name="Rectangle 146">
            <a:extLst>
              <a:ext uri="{FF2B5EF4-FFF2-40B4-BE49-F238E27FC236}">
                <a16:creationId xmlns:a16="http://schemas.microsoft.com/office/drawing/2014/main" id="{7FB12D8C-572F-4417-9FE1-D691A132F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59685E69-045D-4F28-82B5-784373EAB3B7}"/>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15</a:t>
            </a:fld>
            <a:endParaRPr lang="en-US"/>
          </a:p>
        </p:txBody>
      </p:sp>
      <p:sp>
        <p:nvSpPr>
          <p:cNvPr id="3" name="Content Placeholder 2">
            <a:extLst>
              <a:ext uri="{FF2B5EF4-FFF2-40B4-BE49-F238E27FC236}">
                <a16:creationId xmlns:a16="http://schemas.microsoft.com/office/drawing/2014/main" id="{BB5284D7-0A19-49FB-B744-7566589F45FF}"/>
              </a:ext>
            </a:extLst>
          </p:cNvPr>
          <p:cNvSpPr>
            <a:spLocks noGrp="1"/>
          </p:cNvSpPr>
          <p:nvPr>
            <p:ph idx="1"/>
          </p:nvPr>
        </p:nvSpPr>
        <p:spPr>
          <a:xfrm>
            <a:off x="646112" y="2052918"/>
            <a:ext cx="5628635" cy="4195481"/>
          </a:xfrm>
        </p:spPr>
        <p:txBody>
          <a:bodyPr>
            <a:normAutofit/>
          </a:bodyPr>
          <a:lstStyle/>
          <a:p>
            <a:pPr marL="0" indent="0">
              <a:buNone/>
            </a:pPr>
            <a:r>
              <a:rPr lang="en-US" dirty="0"/>
              <a:t>1	Basic human values</a:t>
            </a:r>
          </a:p>
          <a:p>
            <a:pPr lvl="1">
              <a:buFont typeface="Wingdings" panose="05000000000000000000" pitchFamily="2" charset="2"/>
              <a:buChar char="Ø"/>
            </a:pPr>
            <a:r>
              <a:rPr lang="en-US" dirty="0"/>
              <a:t>Reciprocity (Golden Rule)</a:t>
            </a:r>
          </a:p>
          <a:p>
            <a:pPr marL="457200" lvl="1" indent="0">
              <a:buNone/>
            </a:pPr>
            <a:r>
              <a:rPr lang="en-US" dirty="0"/>
              <a:t>The </a:t>
            </a:r>
            <a:r>
              <a:rPr lang="en-US" b="1" dirty="0"/>
              <a:t>Golden Rule</a:t>
            </a:r>
            <a:r>
              <a:rPr lang="en-US" dirty="0"/>
              <a:t> (which can be considered a law of </a:t>
            </a:r>
            <a:r>
              <a:rPr lang="en-US" b="1" dirty="0"/>
              <a:t>reciprocity</a:t>
            </a:r>
            <a:r>
              <a:rPr lang="en-US" dirty="0"/>
              <a:t>) is the principle of treating others as one would wish to be treated.</a:t>
            </a:r>
          </a:p>
          <a:p>
            <a:pPr marL="457200" lvl="1" indent="0">
              <a:buNone/>
            </a:pPr>
            <a:r>
              <a:rPr lang="en-US" dirty="0"/>
              <a:t>like: with tolerance, consideration, compassion, humanity, </a:t>
            </a:r>
            <a:r>
              <a:rPr lang="en-US" dirty="0" err="1"/>
              <a:t>etc</a:t>
            </a:r>
            <a:endParaRPr lang="en-US" dirty="0"/>
          </a:p>
          <a:p>
            <a:pPr marL="457200" lvl="1" indent="0">
              <a:buNone/>
            </a:pPr>
            <a:endParaRPr lang="en-US" dirty="0"/>
          </a:p>
          <a:p>
            <a:pPr lvl="1">
              <a:buFont typeface="Wingdings" panose="05000000000000000000" pitchFamily="2" charset="2"/>
              <a:buChar char="Ø"/>
            </a:pPr>
            <a:r>
              <a:rPr lang="en-US" dirty="0"/>
              <a:t>self-sacrifice</a:t>
            </a:r>
          </a:p>
          <a:p>
            <a:pPr marL="457200" lvl="1" indent="0">
              <a:buNone/>
            </a:pPr>
            <a:r>
              <a:rPr lang="en-US" dirty="0"/>
              <a:t>The giving up of one's own interests or wishes in order to help others or advance a cause.</a:t>
            </a:r>
          </a:p>
        </p:txBody>
      </p:sp>
      <p:pic>
        <p:nvPicPr>
          <p:cNvPr id="1028" name="Picture 4" descr="Selfsacrifice Stock Illustration 2651855">
            <a:extLst>
              <a:ext uri="{FF2B5EF4-FFF2-40B4-BE49-F238E27FC236}">
                <a16:creationId xmlns:a16="http://schemas.microsoft.com/office/drawing/2014/main" id="{AC69CA12-4038-42D6-B826-9A2B1459FE6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34874" y="3526971"/>
            <a:ext cx="2637874" cy="272142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49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D233-CDDF-4551-BA7C-6CF94CD88103}"/>
              </a:ext>
            </a:extLst>
          </p:cNvPr>
          <p:cNvSpPr>
            <a:spLocks noGrp="1"/>
          </p:cNvSpPr>
          <p:nvPr>
            <p:ph type="title"/>
          </p:nvPr>
        </p:nvSpPr>
        <p:spPr/>
        <p:txBody>
          <a:bodyPr/>
          <a:lstStyle/>
          <a:p>
            <a:r>
              <a:rPr lang="en-US" b="1" dirty="0"/>
              <a:t>Sources of Ethical Beliefs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AD76EB67-E79D-4C31-94B2-5138FC16FB8C}"/>
              </a:ext>
            </a:extLst>
          </p:cNvPr>
          <p:cNvSpPr>
            <a:spLocks noGrp="1"/>
          </p:cNvSpPr>
          <p:nvPr>
            <p:ph idx="1"/>
          </p:nvPr>
        </p:nvSpPr>
        <p:spPr/>
        <p:txBody>
          <a:bodyPr/>
          <a:lstStyle/>
          <a:p>
            <a:pPr marL="0" lvl="0" indent="0">
              <a:buNone/>
            </a:pPr>
            <a:r>
              <a:rPr lang="en-US" dirty="0"/>
              <a:t>2	Institutional sources</a:t>
            </a:r>
            <a:endParaRPr lang="en-US" sz="1600" dirty="0"/>
          </a:p>
          <a:p>
            <a:pPr lvl="1"/>
            <a:r>
              <a:rPr lang="en-US" dirty="0"/>
              <a:t>Religion</a:t>
            </a:r>
          </a:p>
          <a:p>
            <a:pPr lvl="1"/>
            <a:r>
              <a:rPr lang="en-US" dirty="0"/>
              <a:t>Philosophy (the study of the fundamental nature of knowledge, reality, and existence, especially when considered as an academic discipline.)</a:t>
            </a:r>
          </a:p>
          <a:p>
            <a:pPr marL="0" lvl="0" indent="0">
              <a:buNone/>
            </a:pPr>
            <a:endParaRPr lang="en-US" dirty="0"/>
          </a:p>
          <a:p>
            <a:pPr marL="0" lvl="0" indent="0">
              <a:buNone/>
            </a:pPr>
            <a:r>
              <a:rPr lang="en-US" dirty="0"/>
              <a:t>3	Environment</a:t>
            </a:r>
            <a:endParaRPr lang="en-US" sz="1600" dirty="0"/>
          </a:p>
          <a:p>
            <a:pPr lvl="1"/>
            <a:r>
              <a:rPr lang="en-US" dirty="0"/>
              <a:t>Historical setting</a:t>
            </a:r>
            <a:endParaRPr lang="en-US" sz="1400" dirty="0"/>
          </a:p>
          <a:p>
            <a:pPr lvl="1"/>
            <a:r>
              <a:rPr lang="en-US" dirty="0"/>
              <a:t>Cultural values</a:t>
            </a:r>
          </a:p>
        </p:txBody>
      </p:sp>
      <p:sp>
        <p:nvSpPr>
          <p:cNvPr id="4" name="Slide Number Placeholder 3">
            <a:extLst>
              <a:ext uri="{FF2B5EF4-FFF2-40B4-BE49-F238E27FC236}">
                <a16:creationId xmlns:a16="http://schemas.microsoft.com/office/drawing/2014/main" id="{6F3E1601-9A20-468A-BBA0-E2595AD2D369}"/>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187315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C0FA4-939A-4DD5-A439-95A5FC7F09F2}"/>
              </a:ext>
            </a:extLst>
          </p:cNvPr>
          <p:cNvSpPr>
            <a:spLocks noGrp="1"/>
          </p:cNvSpPr>
          <p:nvPr>
            <p:ph type="title"/>
          </p:nvPr>
        </p:nvSpPr>
        <p:spPr>
          <a:xfrm>
            <a:off x="643855" y="1447800"/>
            <a:ext cx="3108626" cy="4572000"/>
          </a:xfrm>
        </p:spPr>
        <p:txBody>
          <a:bodyPr anchor="ctr">
            <a:normAutofit/>
          </a:bodyPr>
          <a:lstStyle/>
          <a:p>
            <a:r>
              <a:rPr lang="en-US" sz="3200" b="1">
                <a:solidFill>
                  <a:srgbClr val="F2F2F2"/>
                </a:solidFill>
              </a:rPr>
              <a:t>Framework For Studying Business Ethics</a:t>
            </a:r>
            <a:endParaRPr lang="en-US" sz="3200">
              <a:solidFill>
                <a:srgbClr val="F2F2F2"/>
              </a:solidFill>
            </a:endParaRP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2490324-A07D-4DF4-ABC9-895FB6C56415}"/>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17</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05E2BC98-DD18-4D49-AD22-99EE1F24B892}"/>
              </a:ext>
            </a:extLst>
          </p:cNvPr>
          <p:cNvGraphicFramePr>
            <a:graphicFrameLocks noGrp="1"/>
          </p:cNvGraphicFramePr>
          <p:nvPr>
            <p:ph idx="1"/>
            <p:extLst>
              <p:ext uri="{D42A27DB-BD31-4B8C-83A1-F6EECF244321}">
                <p14:modId xmlns:p14="http://schemas.microsoft.com/office/powerpoint/2010/main" val="49162747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946306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064E-692C-4D52-A902-936B4028CDF7}"/>
              </a:ext>
            </a:extLst>
          </p:cNvPr>
          <p:cNvSpPr>
            <a:spLocks noGrp="1"/>
          </p:cNvSpPr>
          <p:nvPr>
            <p:ph type="title"/>
          </p:nvPr>
        </p:nvSpPr>
        <p:spPr>
          <a:xfrm>
            <a:off x="643855" y="1447800"/>
            <a:ext cx="3108626" cy="4572000"/>
          </a:xfrm>
        </p:spPr>
        <p:txBody>
          <a:bodyPr anchor="ctr">
            <a:normAutofit/>
          </a:bodyPr>
          <a:lstStyle/>
          <a:p>
            <a:r>
              <a:rPr lang="en-US" sz="3200" b="1">
                <a:solidFill>
                  <a:srgbClr val="F2F2F2"/>
                </a:solidFill>
              </a:rPr>
              <a:t>Framework For Studying Business Ethics (Cont…)</a:t>
            </a:r>
            <a:endParaRPr lang="en-US" sz="3200">
              <a:solidFill>
                <a:srgbClr val="F2F2F2"/>
              </a:solidFill>
            </a:endParaRP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ACCA9457-D3DC-4F29-8D78-107340CB2877}"/>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18</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CC5ABCAB-645F-403E-84E6-E88651DE53EE}"/>
              </a:ext>
            </a:extLst>
          </p:cNvPr>
          <p:cNvGraphicFramePr>
            <a:graphicFrameLocks noGrp="1"/>
          </p:cNvGraphicFramePr>
          <p:nvPr>
            <p:ph idx="1"/>
            <p:extLst>
              <p:ext uri="{D42A27DB-BD31-4B8C-83A1-F6EECF244321}">
                <p14:modId xmlns:p14="http://schemas.microsoft.com/office/powerpoint/2010/main" val="69853676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11873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a:xfrm>
            <a:off x="5282382" y="1454964"/>
            <a:ext cx="6261917" cy="3308840"/>
          </a:xfrm>
        </p:spPr>
        <p:txBody>
          <a:bodyPr vert="horz" lIns="91440" tIns="45720" rIns="91440" bIns="45720" rtlCol="0" anchor="b">
            <a:normAutofit/>
          </a:bodyPr>
          <a:lstStyle/>
          <a:p>
            <a:r>
              <a:rPr lang="en-US" sz="7200" dirty="0"/>
              <a:t>Lesson For Life</a:t>
            </a:r>
          </a:p>
        </p:txBody>
      </p:sp>
      <p:pic>
        <p:nvPicPr>
          <p:cNvPr id="7" name="Content Placeholder 6" descr="A picture containing computer&#10;&#10;Description automatically generated">
            <a:extLst>
              <a:ext uri="{FF2B5EF4-FFF2-40B4-BE49-F238E27FC236}">
                <a16:creationId xmlns:a16="http://schemas.microsoft.com/office/drawing/2014/main" id="{AE4F9F99-2BC8-40C0-AB0A-C8E448FA7694}"/>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t="21606" r="2204" b="22670"/>
          <a:stretch/>
        </p:blipFill>
        <p:spPr>
          <a:xfrm>
            <a:off x="0" y="398834"/>
            <a:ext cx="4532641" cy="4591455"/>
          </a:xfrm>
          <a:prstGeom prst="rect">
            <a:avLst/>
          </a:prstGeom>
        </p:spPr>
      </p:pic>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smtClean="0"/>
              <a:pPr defTabSz="914400">
                <a:spcAft>
                  <a:spcPts val="600"/>
                </a:spcAft>
              </a:pPr>
              <a:t>19</a:t>
            </a:fld>
            <a:endParaRPr lang="en-US"/>
          </a:p>
        </p:txBody>
      </p:sp>
    </p:spTree>
    <p:extLst>
      <p:ext uri="{BB962C8B-B14F-4D97-AF65-F5344CB8AC3E}">
        <p14:creationId xmlns:p14="http://schemas.microsoft.com/office/powerpoint/2010/main" val="402996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74273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796CC22-7DC2-485B-8F47-0271FC4D35DD}"/>
              </a:ext>
            </a:extLst>
          </p:cNvPr>
          <p:cNvSpPr>
            <a:spLocks noGrp="1"/>
          </p:cNvSpPr>
          <p:nvPr>
            <p:ph type="title"/>
          </p:nvPr>
        </p:nvSpPr>
        <p:spPr>
          <a:xfrm>
            <a:off x="806195" y="804672"/>
            <a:ext cx="3521359" cy="5248656"/>
          </a:xfrm>
        </p:spPr>
        <p:txBody>
          <a:bodyPr anchor="ctr">
            <a:normAutofit/>
          </a:bodyPr>
          <a:lstStyle/>
          <a:p>
            <a:pPr algn="ctr"/>
            <a:r>
              <a:rPr lang="en-US" sz="3600" b="1">
                <a:ea typeface="+mj-lt"/>
                <a:cs typeface="+mj-lt"/>
              </a:rPr>
              <a:t>What Is Social </a:t>
            </a:r>
            <a:r>
              <a:rPr lang="en-US" sz="3600" b="1" err="1">
                <a:ea typeface="+mj-lt"/>
                <a:cs typeface="+mj-lt"/>
              </a:rPr>
              <a:t>Resposibility</a:t>
            </a:r>
            <a:r>
              <a:rPr lang="en-US" sz="3600" b="1">
                <a:ea typeface="+mj-lt"/>
                <a:cs typeface="+mj-lt"/>
              </a:rPr>
              <a:t>?</a:t>
            </a:r>
            <a:r>
              <a:rPr lang="en-US" sz="3600">
                <a:ea typeface="+mj-lt"/>
                <a:cs typeface="+mj-lt"/>
              </a:rPr>
              <a:t> </a:t>
            </a:r>
            <a:endParaRPr lang="en-US" sz="3600"/>
          </a:p>
        </p:txBody>
      </p:sp>
      <p:sp>
        <p:nvSpPr>
          <p:cNvPr id="3" name="Content Placeholder 2">
            <a:extLst>
              <a:ext uri="{FF2B5EF4-FFF2-40B4-BE49-F238E27FC236}">
                <a16:creationId xmlns:a16="http://schemas.microsoft.com/office/drawing/2014/main" id="{BD7950D6-ECDF-4322-AA0D-DDA08FA557F3}"/>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b="1" dirty="0"/>
              <a:t>Social responsibility</a:t>
            </a:r>
            <a:r>
              <a:rPr lang="en-US" dirty="0"/>
              <a:t> is an ethical theory in which individuals are accountable for fulfilling their civic duty, and the actions of an individual must benefit the whole of society. In this way, there must be a balance between economic growth and the welfare of society and the environment.  If this equilibrium is maintained, then social responsibility is accomplished.</a:t>
            </a:r>
            <a:endParaRPr lang="en-US">
              <a:cs typeface="Calibri"/>
            </a:endParaRPr>
          </a:p>
        </p:txBody>
      </p:sp>
      <p:sp>
        <p:nvSpPr>
          <p:cNvPr id="4" name="Slide Number Placeholder 3">
            <a:extLst>
              <a:ext uri="{FF2B5EF4-FFF2-40B4-BE49-F238E27FC236}">
                <a16:creationId xmlns:a16="http://schemas.microsoft.com/office/drawing/2014/main" id="{B1E81BF0-6C13-450F-97F1-F3E895D0F296}"/>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330EA680-D336-4FF7-8B7A-9848BB0A1C32}" type="slidenum">
              <a:rPr lang="en-US" sz="1100">
                <a:solidFill>
                  <a:schemeClr val="accent1"/>
                </a:solidFill>
              </a:rPr>
              <a:pPr algn="r">
                <a:spcAft>
                  <a:spcPts val="600"/>
                </a:spcAft>
              </a:pPr>
              <a:t>3</a:t>
            </a:fld>
            <a:endParaRPr lang="en-US" sz="1100">
              <a:solidFill>
                <a:schemeClr val="accent1"/>
              </a:solidFill>
            </a:endParaRPr>
          </a:p>
        </p:txBody>
      </p:sp>
    </p:spTree>
    <p:extLst>
      <p:ext uri="{BB962C8B-B14F-4D97-AF65-F5344CB8AC3E}">
        <p14:creationId xmlns:p14="http://schemas.microsoft.com/office/powerpoint/2010/main" val="13100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6F650-36EB-4CBD-974F-8A2E6B563B25}"/>
              </a:ext>
            </a:extLst>
          </p:cNvPr>
          <p:cNvSpPr>
            <a:spLocks noGrp="1"/>
          </p:cNvSpPr>
          <p:nvPr>
            <p:ph type="title"/>
          </p:nvPr>
        </p:nvSpPr>
        <p:spPr>
          <a:xfrm>
            <a:off x="643855" y="1106214"/>
            <a:ext cx="3108626" cy="4572000"/>
          </a:xfrm>
        </p:spPr>
        <p:txBody>
          <a:bodyPr anchor="ctr">
            <a:normAutofit/>
          </a:bodyPr>
          <a:lstStyle/>
          <a:p>
            <a:r>
              <a:rPr lang="en-US" sz="3200" b="1">
                <a:solidFill>
                  <a:srgbClr val="F2F2F2"/>
                </a:solidFill>
              </a:rPr>
              <a:t>What it Means to be Socially Responsible and Ethical?</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4688736B-E63C-4C0F-B0B5-D018FF937A52}"/>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4</a:t>
            </a:fld>
            <a:endParaRPr lang="en-US">
              <a:solidFill>
                <a:srgbClr val="FFFFFF"/>
              </a:solidFill>
            </a:endParaRPr>
          </a:p>
        </p:txBody>
      </p:sp>
      <p:graphicFrame>
        <p:nvGraphicFramePr>
          <p:cNvPr id="24" name="Content Placeholder 2">
            <a:extLst>
              <a:ext uri="{FF2B5EF4-FFF2-40B4-BE49-F238E27FC236}">
                <a16:creationId xmlns:a16="http://schemas.microsoft.com/office/drawing/2014/main" id="{6D3D4F42-0EAF-4C38-A5C1-2EAD0C43A72A}"/>
              </a:ext>
            </a:extLst>
          </p:cNvPr>
          <p:cNvGraphicFramePr>
            <a:graphicFrameLocks noGrp="1"/>
          </p:cNvGraphicFramePr>
          <p:nvPr>
            <p:ph idx="1"/>
            <p:extLst>
              <p:ext uri="{D42A27DB-BD31-4B8C-83A1-F6EECF244321}">
                <p14:modId xmlns:p14="http://schemas.microsoft.com/office/powerpoint/2010/main" val="1888851993"/>
              </p:ext>
            </p:extLst>
          </p:nvPr>
        </p:nvGraphicFramePr>
        <p:xfrm>
          <a:off x="4507582" y="1063416"/>
          <a:ext cx="7036718" cy="49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6749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7FA6-9968-454B-8C61-22585D6A0BC9}"/>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accent1"/>
                </a:solidFill>
                <a:latin typeface="+mj-lt"/>
                <a:ea typeface="+mj-ea"/>
                <a:cs typeface="+mj-cs"/>
              </a:rPr>
              <a:t>BRAINSTORM:</a:t>
            </a:r>
          </a:p>
        </p:txBody>
      </p:sp>
      <p:sp>
        <p:nvSpPr>
          <p:cNvPr id="4" name="Slide Number Placeholder 3">
            <a:extLst>
              <a:ext uri="{FF2B5EF4-FFF2-40B4-BE49-F238E27FC236}">
                <a16:creationId xmlns:a16="http://schemas.microsoft.com/office/drawing/2014/main" id="{49C5701B-2946-4355-8923-D898BA6C18D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smtClean="0"/>
              <a:pPr defTabSz="914400">
                <a:spcAft>
                  <a:spcPts val="600"/>
                </a:spcAft>
              </a:pPr>
              <a:t>5</a:t>
            </a:fld>
            <a:endParaRPr lang="en-US"/>
          </a:p>
        </p:txBody>
      </p:sp>
      <p:sp>
        <p:nvSpPr>
          <p:cNvPr id="5" name="TextBox 4">
            <a:extLst>
              <a:ext uri="{FF2B5EF4-FFF2-40B4-BE49-F238E27FC236}">
                <a16:creationId xmlns:a16="http://schemas.microsoft.com/office/drawing/2014/main" id="{A09B3EF6-17E5-469A-82FB-B2DA6E3D8B9D}"/>
              </a:ext>
            </a:extLst>
          </p:cNvPr>
          <p:cNvSpPr txBox="1"/>
          <p:nvPr/>
        </p:nvSpPr>
        <p:spPr>
          <a:xfrm>
            <a:off x="499996" y="1590301"/>
            <a:ext cx="5965394" cy="4196185"/>
          </a:xfrm>
          <a:prstGeom prst="rect">
            <a:avLst/>
          </a:prstGeom>
        </p:spPr>
        <p:txBody>
          <a:bodyPr vert="horz" lIns="91440" tIns="45720" rIns="91440" bIns="45720" rtlCol="0">
            <a:normAutofit/>
          </a:bodyPr>
          <a:lstStyle/>
          <a:p>
            <a:pPr algn="just">
              <a:spcBef>
                <a:spcPts val="1000"/>
              </a:spcBef>
              <a:buClr>
                <a:schemeClr val="bg2">
                  <a:lumMod val="40000"/>
                  <a:lumOff val="60000"/>
                </a:schemeClr>
              </a:buClr>
              <a:buSzPct val="80000"/>
              <a:buFont typeface="Wingdings 3" charset="2"/>
              <a:buChar char=""/>
            </a:pPr>
            <a:r>
              <a:rPr lang="en-US" sz="2400" dirty="0">
                <a:solidFill>
                  <a:srgbClr val="002060"/>
                </a:solidFill>
                <a:latin typeface="+mj-lt"/>
                <a:ea typeface="+mj-ea"/>
                <a:cs typeface="+mj-cs"/>
              </a:rPr>
              <a:t>What would you do if…</a:t>
            </a:r>
          </a:p>
          <a:p>
            <a:pPr algn="just">
              <a:spcBef>
                <a:spcPts val="1000"/>
              </a:spcBef>
              <a:buClr>
                <a:schemeClr val="bg2">
                  <a:lumMod val="40000"/>
                  <a:lumOff val="60000"/>
                </a:schemeClr>
              </a:buClr>
              <a:buSzPct val="80000"/>
              <a:buFont typeface="Wingdings 3" charset="2"/>
              <a:buChar char=""/>
            </a:pPr>
            <a:endParaRPr lang="en-US" sz="2400" dirty="0">
              <a:solidFill>
                <a:srgbClr val="002060"/>
              </a:solidFill>
              <a:latin typeface="+mj-lt"/>
              <a:ea typeface="+mj-ea"/>
              <a:cs typeface="+mj-cs"/>
            </a:endParaRPr>
          </a:p>
          <a:p>
            <a:pPr algn="just">
              <a:spcBef>
                <a:spcPts val="1000"/>
              </a:spcBef>
              <a:buClr>
                <a:schemeClr val="bg2">
                  <a:lumMod val="40000"/>
                  <a:lumOff val="60000"/>
                </a:schemeClr>
              </a:buClr>
              <a:buSzPct val="80000"/>
              <a:buFont typeface="Wingdings 3" charset="2"/>
              <a:buChar char=""/>
            </a:pPr>
            <a:r>
              <a:rPr lang="en-US" sz="2400" dirty="0">
                <a:solidFill>
                  <a:srgbClr val="002060"/>
                </a:solidFill>
                <a:latin typeface="+mj-lt"/>
                <a:ea typeface="+mj-ea"/>
                <a:cs typeface="+mj-cs"/>
              </a:rPr>
              <a:t>You are in a class taking an exam, you are struggling, your teacher turns his back and the student in front of you has the answer sheet available for you to see,</a:t>
            </a:r>
          </a:p>
          <a:p>
            <a:pPr algn="just">
              <a:spcBef>
                <a:spcPts val="1000"/>
              </a:spcBef>
              <a:buClr>
                <a:schemeClr val="bg2">
                  <a:lumMod val="40000"/>
                  <a:lumOff val="60000"/>
                </a:schemeClr>
              </a:buClr>
              <a:buSzPct val="80000"/>
              <a:buFont typeface="Wingdings 3" charset="2"/>
              <a:buChar char=""/>
            </a:pPr>
            <a:endParaRPr lang="en-US" sz="2400" dirty="0">
              <a:solidFill>
                <a:srgbClr val="002060"/>
              </a:solidFill>
              <a:latin typeface="+mj-lt"/>
              <a:ea typeface="+mj-ea"/>
              <a:cs typeface="+mj-cs"/>
            </a:endParaRPr>
          </a:p>
          <a:p>
            <a:pPr algn="just">
              <a:spcBef>
                <a:spcPts val="1000"/>
              </a:spcBef>
              <a:buClr>
                <a:schemeClr val="bg2">
                  <a:lumMod val="40000"/>
                  <a:lumOff val="60000"/>
                </a:schemeClr>
              </a:buClr>
              <a:buSzPct val="80000"/>
              <a:buFont typeface="Wingdings 3" charset="2"/>
              <a:buChar char=""/>
            </a:pPr>
            <a:r>
              <a:rPr lang="en-US" sz="2400" dirty="0">
                <a:solidFill>
                  <a:srgbClr val="002060"/>
                </a:solidFill>
                <a:latin typeface="+mj-lt"/>
                <a:ea typeface="+mj-ea"/>
                <a:cs typeface="+mj-cs"/>
              </a:rPr>
              <a:t>What do you </a:t>
            </a:r>
            <a:r>
              <a:rPr lang="en-US" sz="3600" b="1" dirty="0">
                <a:solidFill>
                  <a:srgbClr val="002060"/>
                </a:solidFill>
                <a:latin typeface="+mj-lt"/>
                <a:ea typeface="+mj-ea"/>
                <a:cs typeface="+mj-cs"/>
              </a:rPr>
              <a:t>do ?</a:t>
            </a:r>
            <a:endParaRPr lang="en-US" sz="2400" b="1" dirty="0">
              <a:solidFill>
                <a:srgbClr val="002060"/>
              </a:solidFill>
              <a:latin typeface="+mj-lt"/>
              <a:ea typeface="+mj-ea"/>
              <a:cs typeface="+mj-cs"/>
            </a:endParaRPr>
          </a:p>
        </p:txBody>
      </p:sp>
      <p:pic>
        <p:nvPicPr>
          <p:cNvPr id="1026" name="Picture 2" descr=" Could your decision become habit forming? Is it legal? Is it the right thing to do? Could I defend my actions? Is it...">
            <a:extLst>
              <a:ext uri="{FF2B5EF4-FFF2-40B4-BE49-F238E27FC236}">
                <a16:creationId xmlns:a16="http://schemas.microsoft.com/office/drawing/2014/main" id="{A3EDAF71-1753-4394-90C3-790BD4AF195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65478" t="45649"/>
          <a:stretch/>
        </p:blipFill>
        <p:spPr bwMode="auto">
          <a:xfrm>
            <a:off x="7762244" y="2052213"/>
            <a:ext cx="3553710"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2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FB54886-483F-49B5-BB83-A0C148A937DE}"/>
              </a:ext>
            </a:extLst>
          </p:cNvPr>
          <p:cNvSpPr>
            <a:spLocks noGrp="1"/>
          </p:cNvSpPr>
          <p:nvPr>
            <p:ph type="title"/>
          </p:nvPr>
        </p:nvSpPr>
        <p:spPr>
          <a:xfrm>
            <a:off x="648930" y="629267"/>
            <a:ext cx="9252154" cy="1016654"/>
          </a:xfrm>
        </p:spPr>
        <p:txBody>
          <a:bodyPr>
            <a:normAutofit/>
          </a:bodyPr>
          <a:lstStyle/>
          <a:p>
            <a:pPr>
              <a:lnSpc>
                <a:spcPct val="90000"/>
              </a:lnSpc>
            </a:pPr>
            <a:r>
              <a:rPr lang="en-US" sz="3300" b="1">
                <a:solidFill>
                  <a:srgbClr val="EBEBEB"/>
                </a:solidFill>
              </a:rPr>
              <a:t>Questions To Consider From Brainstorm….</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BBF87B9-0881-4875-ABD6-35FB6478AFB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6</a:t>
            </a:fld>
            <a:endParaRPr lang="en-US">
              <a:solidFill>
                <a:srgbClr val="FFFFFF"/>
              </a:solidFill>
            </a:endParaRPr>
          </a:p>
        </p:txBody>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EBDCEC5B-45BE-4523-BDB8-D53FE2AF181F}"/>
              </a:ext>
            </a:extLst>
          </p:cNvPr>
          <p:cNvGraphicFramePr>
            <a:graphicFrameLocks noGrp="1"/>
          </p:cNvGraphicFramePr>
          <p:nvPr>
            <p:ph idx="1"/>
            <p:extLst>
              <p:ext uri="{D42A27DB-BD31-4B8C-83A1-F6EECF244321}">
                <p14:modId xmlns:p14="http://schemas.microsoft.com/office/powerpoint/2010/main" val="167361982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067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0B38FD3-3D05-47E3-9821-5C8B913F51E0}"/>
              </a:ext>
            </a:extLst>
          </p:cNvPr>
          <p:cNvSpPr>
            <a:spLocks noGrp="1"/>
          </p:cNvSpPr>
          <p:nvPr>
            <p:ph type="title"/>
          </p:nvPr>
        </p:nvSpPr>
        <p:spPr>
          <a:xfrm>
            <a:off x="806195" y="804672"/>
            <a:ext cx="3521359" cy="5248656"/>
          </a:xfrm>
        </p:spPr>
        <p:txBody>
          <a:bodyPr anchor="ctr">
            <a:normAutofit/>
          </a:bodyPr>
          <a:lstStyle/>
          <a:p>
            <a:pPr algn="ctr"/>
            <a:r>
              <a:rPr lang="en-US" sz="3900" b="1"/>
              <a:t>When Do Social Responsibility and Ethics Apply?</a:t>
            </a:r>
          </a:p>
        </p:txBody>
      </p:sp>
      <p:sp>
        <p:nvSpPr>
          <p:cNvPr id="3" name="Content Placeholder 2">
            <a:extLst>
              <a:ext uri="{FF2B5EF4-FFF2-40B4-BE49-F238E27FC236}">
                <a16:creationId xmlns:a16="http://schemas.microsoft.com/office/drawing/2014/main" id="{0A8B6C7A-036A-434E-A4FC-05B2BFA924A8}"/>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dirty="0"/>
              <a:t>The theory of social responsibility and ethics applies in both individual and group capacities. It should be incorporated into daily actions/decisions, particularly ones that will have an effect on other persons and/or the environment. </a:t>
            </a:r>
            <a:endParaRPr lang="en-US"/>
          </a:p>
          <a:p>
            <a:r>
              <a:rPr lang="en-US" dirty="0"/>
              <a:t>Businesses have developed a system of social responsibility that is tailored to their company environment. If social responsibility is maintained within a company, then the employees and the environment are held equal to the company’s economics. Maintaining social responsibility within a company ensures the integrity of society , company and the environment are protected.</a:t>
            </a:r>
            <a:endParaRPr lang="en-US"/>
          </a:p>
        </p:txBody>
      </p:sp>
      <p:sp>
        <p:nvSpPr>
          <p:cNvPr id="4" name="Slide Number Placeholder 3">
            <a:extLst>
              <a:ext uri="{FF2B5EF4-FFF2-40B4-BE49-F238E27FC236}">
                <a16:creationId xmlns:a16="http://schemas.microsoft.com/office/drawing/2014/main" id="{E6DA0469-957F-41CE-BCE3-0C45E59AF9F3}"/>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330EA680-D336-4FF7-8B7A-9848BB0A1C32}" type="slidenum">
              <a:rPr lang="en-US" sz="1100">
                <a:solidFill>
                  <a:schemeClr val="accent1"/>
                </a:solidFill>
              </a:rPr>
              <a:pPr algn="r">
                <a:spcAft>
                  <a:spcPts val="600"/>
                </a:spcAft>
              </a:pPr>
              <a:t>7</a:t>
            </a:fld>
            <a:endParaRPr lang="en-US" sz="1100">
              <a:solidFill>
                <a:schemeClr val="accent1"/>
              </a:solidFill>
            </a:endParaRPr>
          </a:p>
        </p:txBody>
      </p:sp>
    </p:spTree>
    <p:extLst>
      <p:ext uri="{BB962C8B-B14F-4D97-AF65-F5344CB8AC3E}">
        <p14:creationId xmlns:p14="http://schemas.microsoft.com/office/powerpoint/2010/main" val="67476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0DC519-5B25-47C0-BB08-2002978185E2}"/>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pPr>
                <a:spcAft>
                  <a:spcPts val="600"/>
                </a:spcAft>
              </a:pPr>
              <a:t>8</a:t>
            </a:fld>
            <a:endParaRPr lang="en-US"/>
          </a:p>
        </p:txBody>
      </p:sp>
      <p:sp>
        <p:nvSpPr>
          <p:cNvPr id="3" name="Content Placeholder 2">
            <a:extLst>
              <a:ext uri="{FF2B5EF4-FFF2-40B4-BE49-F238E27FC236}">
                <a16:creationId xmlns:a16="http://schemas.microsoft.com/office/drawing/2014/main" id="{3A90280E-B435-4CE2-AB9B-DC6208F31AFE}"/>
              </a:ext>
            </a:extLst>
          </p:cNvPr>
          <p:cNvSpPr>
            <a:spLocks noGrp="1"/>
          </p:cNvSpPr>
          <p:nvPr>
            <p:ph idx="1"/>
          </p:nvPr>
        </p:nvSpPr>
        <p:spPr>
          <a:xfrm>
            <a:off x="1103311" y="2052214"/>
            <a:ext cx="4338409" cy="4196185"/>
          </a:xfrm>
        </p:spPr>
        <p:txBody>
          <a:bodyPr>
            <a:normAutofit/>
          </a:bodyPr>
          <a:lstStyle/>
          <a:p>
            <a:pPr>
              <a:lnSpc>
                <a:spcPct val="90000"/>
              </a:lnSpc>
            </a:pPr>
            <a:r>
              <a:rPr lang="en-US" sz="1900"/>
              <a:t>Often, the ethical implications of a decision/action are overlooked for personal gain and the benefits are usually material. This frequently manifests itself in companies that attempt to cheat environmental regulations. When this happens, government interference is necessary.</a:t>
            </a:r>
          </a:p>
          <a:p>
            <a:pPr>
              <a:lnSpc>
                <a:spcPct val="90000"/>
              </a:lnSpc>
            </a:pPr>
            <a:r>
              <a:rPr lang="en-US" sz="1900"/>
              <a:t>Unfortunately, social responsibility and ethics are often not practiced by most of the companies, which makes regulation difficult.</a:t>
            </a:r>
          </a:p>
        </p:txBody>
      </p:sp>
      <p:pic>
        <p:nvPicPr>
          <p:cNvPr id="3074" name="Picture 2" descr="Business Ethics &amp; Social Responsibility: Definition &amp; Differences ...">
            <a:extLst>
              <a:ext uri="{FF2B5EF4-FFF2-40B4-BE49-F238E27FC236}">
                <a16:creationId xmlns:a16="http://schemas.microsoft.com/office/drawing/2014/main" id="{EF3E44D5-A033-4B1E-955D-4DCC6D8029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69"/>
          <a:stretch/>
        </p:blipFill>
        <p:spPr bwMode="auto">
          <a:xfrm>
            <a:off x="6091916" y="2830749"/>
            <a:ext cx="5451627" cy="2852826"/>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6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F017-8CAA-4A7D-AFD3-2707BB81A892}"/>
              </a:ext>
            </a:extLst>
          </p:cNvPr>
          <p:cNvSpPr>
            <a:spLocks noGrp="1"/>
          </p:cNvSpPr>
          <p:nvPr>
            <p:ph type="title"/>
          </p:nvPr>
        </p:nvSpPr>
        <p:spPr>
          <a:xfrm>
            <a:off x="648930" y="629266"/>
            <a:ext cx="9252154" cy="1223983"/>
          </a:xfrm>
        </p:spPr>
        <p:txBody>
          <a:bodyPr>
            <a:normAutofit/>
          </a:bodyPr>
          <a:lstStyle/>
          <a:p>
            <a:r>
              <a:rPr lang="en-US" dirty="0"/>
              <a:t>The Nature Of Ethics…</a:t>
            </a:r>
          </a:p>
        </p:txBody>
      </p:sp>
      <p:sp>
        <p:nvSpPr>
          <p:cNvPr id="4" name="Slide Number Placeholder 3">
            <a:extLst>
              <a:ext uri="{FF2B5EF4-FFF2-40B4-BE49-F238E27FC236}">
                <a16:creationId xmlns:a16="http://schemas.microsoft.com/office/drawing/2014/main" id="{1AE33308-6905-4C96-B4E4-95F822A1FC1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9</a:t>
            </a:fld>
            <a:endParaRPr lang="en-US"/>
          </a:p>
        </p:txBody>
      </p:sp>
      <p:sp>
        <p:nvSpPr>
          <p:cNvPr id="3" name="Content Placeholder 2">
            <a:extLst>
              <a:ext uri="{FF2B5EF4-FFF2-40B4-BE49-F238E27FC236}">
                <a16:creationId xmlns:a16="http://schemas.microsoft.com/office/drawing/2014/main" id="{0A472417-F9A8-4153-AB72-CD58E15C4CF0}"/>
              </a:ext>
            </a:extLst>
          </p:cNvPr>
          <p:cNvSpPr>
            <a:spLocks noGrp="1"/>
          </p:cNvSpPr>
          <p:nvPr>
            <p:ph idx="1"/>
          </p:nvPr>
        </p:nvSpPr>
        <p:spPr>
          <a:xfrm>
            <a:off x="648931" y="1536970"/>
            <a:ext cx="4792790" cy="4711429"/>
          </a:xfrm>
        </p:spPr>
        <p:txBody>
          <a:bodyPr>
            <a:normAutofit/>
          </a:bodyPr>
          <a:lstStyle/>
          <a:p>
            <a:pPr lvl="0">
              <a:lnSpc>
                <a:spcPct val="90000"/>
              </a:lnSpc>
            </a:pPr>
            <a:r>
              <a:rPr lang="en-US" sz="1600" dirty="0"/>
              <a:t>Most Business are guided by business ethics.</a:t>
            </a:r>
          </a:p>
          <a:p>
            <a:pPr lvl="0">
              <a:lnSpc>
                <a:spcPct val="90000"/>
              </a:lnSpc>
            </a:pPr>
            <a:r>
              <a:rPr lang="en-US" sz="1600" dirty="0"/>
              <a:t>When you are guided by ethics, you do not cheat or lie to friends, family of organization.</a:t>
            </a:r>
          </a:p>
          <a:p>
            <a:pPr marL="0" lvl="0" indent="0">
              <a:lnSpc>
                <a:spcPct val="90000"/>
              </a:lnSpc>
              <a:buNone/>
            </a:pPr>
            <a:endParaRPr lang="en-US" sz="1600" dirty="0"/>
          </a:p>
          <a:p>
            <a:pPr marL="0" lvl="0" indent="0">
              <a:lnSpc>
                <a:spcPct val="90000"/>
              </a:lnSpc>
              <a:buNone/>
            </a:pPr>
            <a:r>
              <a:rPr lang="en-US" sz="1800" b="1" dirty="0"/>
              <a:t>Different cultures , businesses and industries have different ethical standards.</a:t>
            </a:r>
          </a:p>
          <a:p>
            <a:pPr marL="0" lvl="0" indent="0">
              <a:lnSpc>
                <a:spcPct val="90000"/>
              </a:lnSpc>
              <a:buNone/>
            </a:pPr>
            <a:r>
              <a:rPr lang="en-US" sz="1600" dirty="0"/>
              <a:t>For Example:</a:t>
            </a:r>
          </a:p>
          <a:p>
            <a:pPr marL="0" lvl="0" indent="0">
              <a:lnSpc>
                <a:spcPct val="90000"/>
              </a:lnSpc>
              <a:buNone/>
            </a:pPr>
            <a:r>
              <a:rPr lang="en-US" sz="1600" dirty="0"/>
              <a:t>In Thailand, it is customary to exchange gifts during a second business meeting.</a:t>
            </a:r>
          </a:p>
          <a:p>
            <a:pPr marL="0" lvl="0" indent="0">
              <a:lnSpc>
                <a:spcPct val="90000"/>
              </a:lnSpc>
              <a:buNone/>
            </a:pPr>
            <a:r>
              <a:rPr lang="en-US" sz="1600" dirty="0"/>
              <a:t>Where as:</a:t>
            </a:r>
          </a:p>
          <a:p>
            <a:pPr marL="0" lvl="0" indent="0">
              <a:lnSpc>
                <a:spcPct val="90000"/>
              </a:lnSpc>
              <a:buNone/>
            </a:pPr>
            <a:r>
              <a:rPr lang="en-US" sz="1600" dirty="0"/>
              <a:t>In China, gift giving is considered a form of bribery and is illegal.</a:t>
            </a:r>
          </a:p>
        </p:txBody>
      </p:sp>
      <p:pic>
        <p:nvPicPr>
          <p:cNvPr id="2050" name="Picture 2" descr="Gift giving - German business etiquette, manners, customs in Germany">
            <a:extLst>
              <a:ext uri="{FF2B5EF4-FFF2-40B4-BE49-F238E27FC236}">
                <a16:creationId xmlns:a16="http://schemas.microsoft.com/office/drawing/2014/main" id="{53107D0C-B1BA-4B85-A9EB-2F6BC3A5AE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74819" y="1536969"/>
            <a:ext cx="5924178" cy="4711429"/>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242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D6B3C1-976A-431B-8132-033BD98CD99E}">
  <ds:schemaRefs>
    <ds:schemaRef ds:uri="http://schemas.microsoft.com/sharepoint/v3/contenttype/forms"/>
  </ds:schemaRefs>
</ds:datastoreItem>
</file>

<file path=customXml/itemProps2.xml><?xml version="1.0" encoding="utf-8"?>
<ds:datastoreItem xmlns:ds="http://schemas.openxmlformats.org/officeDocument/2006/customXml" ds:itemID="{8C216258-D4F5-446A-A744-0421D2FA96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9bb16e-f3b0-459d-aea7-9ddf891d9c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BE4020-CB0D-485E-B0A4-75C15481E9E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67</TotalTime>
  <Words>1111</Words>
  <Application>Microsoft Office PowerPoint</Application>
  <PresentationFormat>Widescreen</PresentationFormat>
  <Paragraphs>128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Social Responsibility &amp; Framework for Business Ethics LECTURE # 2</vt:lpstr>
      <vt:lpstr>Fair Use Notice</vt:lpstr>
      <vt:lpstr>What Is Social Resposibility? </vt:lpstr>
      <vt:lpstr>What it Means to be Socially Responsible and Ethical?</vt:lpstr>
      <vt:lpstr>BRAINSTORM:</vt:lpstr>
      <vt:lpstr>Questions To Consider From Brainstorm….</vt:lpstr>
      <vt:lpstr>When Do Social Responsibility and Ethics Apply?</vt:lpstr>
      <vt:lpstr>PowerPoint Presentation</vt:lpstr>
      <vt:lpstr>The Nature Of Ethics…</vt:lpstr>
      <vt:lpstr>Ethics As Good Business</vt:lpstr>
      <vt:lpstr>Violation Of Ethical Code</vt:lpstr>
      <vt:lpstr>Conflicts Of Interests </vt:lpstr>
      <vt:lpstr>Brainstorm:</vt:lpstr>
      <vt:lpstr>Ethical Questions</vt:lpstr>
      <vt:lpstr>Sources of Ethical Beliefs</vt:lpstr>
      <vt:lpstr>Sources of Ethical Beliefs (Cont…)</vt:lpstr>
      <vt:lpstr>Framework For Studying Business Ethics</vt:lpstr>
      <vt:lpstr>Framework For Studying Business Ethics (Cont…)</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Responsibility &amp; Framework for Business Ethics LECTURE # 2</dc:title>
  <dc:creator>junaid ahmed</dc:creator>
  <cp:lastModifiedBy>junaid ahmed</cp:lastModifiedBy>
  <cp:revision>17</cp:revision>
  <dcterms:created xsi:type="dcterms:W3CDTF">2020-06-01T01:56:29Z</dcterms:created>
  <dcterms:modified xsi:type="dcterms:W3CDTF">2020-07-04T19:48:32Z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