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8421-30AC-4555-A925-085404152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4EB4A-F9F4-4F40-8FD6-2003012B6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701DB-D6F3-4B6F-8F86-3874DEC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2D2C7-76AA-4412-AFD4-6BEB0337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08F2-9833-4637-9926-E6FC207A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82CD-5E3B-4BB3-BDC8-FA36E2EF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5753F-6EC2-4264-8EA2-A7DA14337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4C82-EB4E-488C-84CB-649ED8C9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82F2-AFDC-478C-8F1C-7D151633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3810-428F-457B-BFF6-64D81AD4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40A55-A17A-49E9-9B1D-518D2FBD2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D99F8-787A-4E80-9E85-0D61D2A1C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17BF3-8E22-4A8E-88BA-D980A93F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4A70-8D02-4F97-B209-4FF23A14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AE470-25D1-457D-A4E3-F27AC097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2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B2B5-7ACA-4F91-8F9F-9D27C752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A1B8-6DC6-4B33-A91F-5DF8CA99D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2A2F3-16AD-4628-BAF7-3B3C3748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50207-D587-422A-AC76-D5B6A872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3DE14-53E6-4930-B104-B66B0285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7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5ADE-7CBD-4B69-B3FC-59941048D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52DF7-E31A-483C-80CA-512E3A6FC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B4D7-A536-4FF8-9407-BFB7BFFB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EF3D-102A-45F5-9044-AB7953F4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D029F-1742-49FD-81CE-D49061A5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8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6D27-63D9-4568-8B5F-EA11BFEF3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690F-2EEF-46BF-8443-643A0543B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0B604-C86A-431B-8B8F-358CFB386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07CCE-AD27-45A9-8FF9-6E37DFEA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91719-EF53-4DC4-8B71-CEA071906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2423-8CDC-45BE-86A7-DB39C36B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6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8D20-17F3-4315-8A93-FC71DE4D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AF41E-01A4-4A7F-A735-07553C42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4464-7944-4796-9F91-135098537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BC843D-DF02-4C3A-920E-219E03537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F2496-F084-4459-A955-AD2093333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D4B02-D8FF-4320-BA37-9CE7596C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79581D-2066-4015-994C-D32A49C3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B2F33-0104-4C16-96B9-A2C0846A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3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E356-B5C0-495F-A761-6679322E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923DF-57F3-4BEF-8BED-619C41623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0117F-4AE5-4C9D-BECF-5AE8C75F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68452-CE0B-45BA-B7B1-485E3D7C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59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3CE41-30AB-4A95-A049-09CB227A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39BAC-C1B2-4289-8101-BD2425FB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67366-1097-4FC9-8E0B-86317F8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DFFE-1A3A-49E8-918C-61D23F8C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DE20-C34C-4C84-9698-E140F7BE5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C9CCA-767E-4A85-BC8B-9E790277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BEC49-2390-48DB-9D53-C09267C7B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526E7-54CA-41D5-90AA-D2E2A2B03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BA34D-7255-4A1C-A1A7-E40C72CB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1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836B-D41E-4FA3-8007-077D9E1C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0E251-E1C8-47A0-8A86-D5A1ED8BB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6BBEF-4B4B-4B64-99B5-60DFCF40A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6E175-4749-45F9-AF95-FB135D62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34F7A-08B0-429C-8636-5A36CBE0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A792A-28AB-4C87-B87B-ED60665E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0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D88BE-E71E-43F4-83C7-DC2770D7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955B-E302-47F9-B1CD-BE33E13CD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0D69-F413-4DC7-9D5C-A85D6EE5F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803DE-BC35-4144-ADA3-40E7686D1C0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A8CB-4BBA-4581-8F3F-DF17E63E4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BC995-91D7-4858-83E7-BB41F1976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79F5C-C902-433B-936D-AC68FF4F0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7798-E944-4802-B00B-D3D81877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37C8-CAB7-44C1-AAF1-D40720CA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2E385-0BEB-4D6B-B98E-22EFCE610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3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2B24-15E6-412C-B75D-303228CE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8F1D6-ADA2-4B04-8ABA-B9DC8096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840A5D-2E95-4492-BBE1-5232EAD27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133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C15B-A679-4F91-918F-9859F128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9145-BB12-467B-84CB-7F7376FDE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DE99B-102F-49EF-B484-BF4E1D3B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95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6CE5-6C63-426A-8D1C-0E2F4F2B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5097F-9A21-49BD-A42C-731D514B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700F4-A3F2-407F-B166-F4E723EEE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67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FD15-9844-4B81-9110-B2C542905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7924E-0D10-4D2F-A1A5-F67004DDD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58105-196D-4560-B992-13C239E7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9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4A5-E128-4D50-BE07-87F3BAFA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8C95-AF4C-46F6-95A3-0DB2355FE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5B749E-AE6D-41DA-A92A-0EE88038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2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0BDF-3508-4B23-8679-E98E67DF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6B6C-D81A-4907-A666-8E51C62B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0C854-594F-46A9-8238-1612D751D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0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D5CC-8376-40B5-9E5E-39BBE95F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6095-BAB8-4D21-9C5E-EAF7C790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BEAD6-0307-4867-9234-67EA4AE5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0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5C9B-B02A-487E-BA5F-E390A329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4820-2978-4BAC-988E-4C6B4AD0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27BB8-A426-49BA-A79E-228B57907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60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2178-6A72-492D-9CB8-C5DCB92B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24ED-620A-4D15-9A7A-C443A2EE1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0588B-B40C-45BF-B030-7270C90A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A399-A0D7-43E9-82F5-09808C3E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6465-D810-4A57-8F73-F03576D7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2EA10-633F-4598-BCD4-5015A964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3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0BB1-9FDE-4A0F-BB91-AB321477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7612-F9EA-47FA-A019-5305F865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EF2EB-DA1E-4173-A19E-7ACA883C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77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2025-04-24T00:36:27Z</dcterms:created>
  <dcterms:modified xsi:type="dcterms:W3CDTF">2025-04-24T00:41:53Z</dcterms:modified>
</cp:coreProperties>
</file>