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4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7678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219" y="2700337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ASSALAM O ALAIKUM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1919" y="7678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TOPIC…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 fontScale="25000" lnSpcReduction="20000"/>
          </a:bodyPr>
          <a:lstStyle/>
          <a:p>
            <a:r>
              <a:rPr lang="en-US" sz="19200" dirty="0" err="1"/>
              <a:t>Roza</a:t>
            </a:r>
            <a:r>
              <a:rPr lang="en-US" sz="19200" dirty="0"/>
              <a:t> ka </a:t>
            </a:r>
            <a:r>
              <a:rPr lang="en-US" sz="19200" dirty="0" err="1"/>
              <a:t>maqsad</a:t>
            </a:r>
            <a:r>
              <a:rPr lang="en-US" sz="19200" dirty="0"/>
              <a:t> !!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66" y="1730797"/>
            <a:ext cx="9912355" cy="2626714"/>
          </a:xfrm>
        </p:spPr>
        <p:txBody>
          <a:bodyPr anchor="ctr">
            <a:normAutofit/>
          </a:bodyPr>
          <a:lstStyle/>
          <a:p>
            <a:pPr algn="ctr"/>
            <a:r>
              <a:rPr lang="en-US" sz="9600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38410-2173-430A-9B92-20257D39BD8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15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Circuit</vt:lpstr>
      <vt:lpstr>ASSALAM O ALAIKUM</vt:lpstr>
      <vt:lpstr>TOPIC…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2024-03-20T17:13:35Z</dcterms:created>
  <dcterms:modified xsi:type="dcterms:W3CDTF">2024-03-25T06:20:21Z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