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408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5" r:id="rId19"/>
    <p:sldId id="424" r:id="rId20"/>
    <p:sldId id="423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576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3D83-29EC-4E14-3CAA-5AB5F5F34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241A0-7E4C-856F-213D-DFFFAE3E0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B36CF-A2A6-4C51-E7F1-5833F411E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4A54-72CC-8FA3-0746-0DEF2B64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16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EF5C7-A609-FB11-833E-CD9E3DA3F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E6F81-51A8-E15E-C252-3E40BDC4E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653B5-2E98-984F-5AA8-CE61B0A82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7E443-A8DF-CC97-4D4F-5DD255ECA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31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3A96-204B-0270-AA69-B2CC879E3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8B593-8BF2-B951-481D-D9AEF4A57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2D4DC-39CD-6F07-8EE0-C8EC2F5A2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170D-EECF-EE4E-3286-4477A8437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27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A7B49-52B2-7AEF-41EB-61513A460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82A5F-DB13-7E99-57CF-BC0E4CC94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B5B4A-947B-D114-9A57-3C3F2BD50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F9B75-48C8-42DF-C748-BB6B021AE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74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E787C-8CC3-D04C-12B9-6D31F8578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6F12C-D866-C251-5488-BCF8C6D76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0EC503-821F-713E-A079-8C90839E7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352A-90A5-06BB-8431-1180F31EC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3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F6A91-5A01-BDE7-C065-4910EA0A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395A4-CBB4-7B3D-DAE2-D5D43FAE7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924196-5EB4-F2EF-6AFA-97F05AD9C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8D066-102E-9F46-5C5D-FE6A7A554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95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97F31-E406-BAD9-F756-362C6DCA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03FA7-5914-FE00-FD96-0C2D2E6B7E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DB020-66C5-000B-65DB-C2B2F17CE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BEA5C-95E5-CF7F-2383-DC99A78FD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8A25F-F66C-7652-847A-901F1B6C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5DD8C-33F4-F610-7238-8302E5D9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5DB2F-E78C-CAE2-7D53-EEDB5DB5A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37AD2-6D5A-B6EB-042C-A5CEB3FD0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10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46A2-D015-B3CC-448B-EE016E06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C6D3A-C111-4572-6D0A-DB8D56FCA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BF1D5-6BD4-6835-EAC3-33A37E6E8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ABA20-9CA4-072C-BDF8-9A20CD2A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F7D0-B387-8775-D33A-E5916DEA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53B97E-93BF-5B63-6CC3-FC2B5ACCC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DBBEC-AA68-51D5-34AE-FCA6C40B8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FE043-0C28-054A-7466-ACD62E759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4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AED2A-B202-8BF5-C918-7FC4850EA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021C6-BA6E-5722-25D2-23CFCD40F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AE7FC-B351-38DC-838E-1314B3621C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92831-E7CD-1092-6803-13B9F30E7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164C-0C7A-1544-A9EF-1343B257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C0FFE-5702-07D0-2308-4CBF9B2CE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AD7F0-5C8A-FDE2-5515-48583519F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BFBE-5291-14CA-F0BA-B3757DE03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9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96639-A77C-B823-FD9A-9B69031A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717F6-82AD-FBF4-4ED7-90B905697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F5B21-622F-356E-ED24-61DFABC62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7F4F1-BC3F-C357-388F-B0AAA6715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0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3D87D-5E83-35DB-1450-CD18E6658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86D4D-1D5B-462B-7434-1B0F0C18C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85457-C1C1-22BB-4722-DFC801F76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2F2F6-6F66-452F-3C0A-39285D85A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3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SQL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80303-64FA-A1F4-20AC-09224D6D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712B-6D50-EB64-4F16-9B271E12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8.	Which quarter sees the highest sales?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AA7DC94-5E0D-1942-CAFD-B00CE17D32F6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EDA84-5722-217B-7835-9F6E7B74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7" y="3276450"/>
            <a:ext cx="5751549" cy="2421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91D58D-3992-F6AD-921E-45DE5C0AE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85" y="3675379"/>
            <a:ext cx="4974935" cy="20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2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4801C-FFD4-989F-6FDE-443258F3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63B3-2BB2-B572-6336-093E8747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9.	What is the average unit price per product category?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AE678FB-CC74-F2C6-83E2-4D9BAC972999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EEE20-6FBD-BAD0-025A-039D9D15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27" y="3074483"/>
            <a:ext cx="5100819" cy="30279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EEFF6-7666-C4B9-D96E-BD5034388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65" y="3318433"/>
            <a:ext cx="4239271" cy="20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4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0962-0179-7FFB-CD02-869264A0A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CD95-DE57-D5D1-CE8C-5D3D22AC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10.	Which product categories have the highest return percentage?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A6E1269-155E-196C-D9A2-D8DF191084DC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CAC6B-9C53-F57D-7D12-2D07564F1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57095"/>
            <a:ext cx="5767939" cy="3195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53E9B-4555-66C8-24B8-5B60A36AF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088" y="3680742"/>
            <a:ext cx="4036427" cy="19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F0D0-C191-FD45-A84B-33994A08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B11A-AD03-8ECB-3EA0-4139945B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 11.	Total Revenue by Region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4A5646A-E66A-B611-0811-B91113BE244E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98474-F8D6-68A9-2883-D1AE64265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19" y="3247378"/>
            <a:ext cx="3705742" cy="209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18F1A-2CE9-6231-9AA9-D329A7844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287" y="3429000"/>
            <a:ext cx="2813597" cy="17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7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0282-0E6F-CDF1-1635-E00C87145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C557-313F-BDE2-D942-D60C8026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12.	How did sales perform over each month?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F83948D-16F8-27E5-E09F-D0CC68267CF7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255B-AA79-792F-5634-89BB10033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30" y="3177922"/>
            <a:ext cx="4591691" cy="1695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65A2E-B263-03BE-6F7F-CF0BB9B62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996" y="3177922"/>
            <a:ext cx="2486372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5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F2721-D93F-B110-359B-A2779BBE1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3864-D86F-BADD-F635-394F7DE2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13.	What is the average revenue per sale?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E34705A-D914-92A4-8485-02AE0E2AA7EF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8C1DE-9652-2740-781C-E01EE50C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1" y="3619102"/>
            <a:ext cx="5726627" cy="1713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51659-D64B-28EB-A2F7-071BCD841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318" y="3803542"/>
            <a:ext cx="3774441" cy="11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EFF30-3670-F124-CC88-A3971489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0CB-C830-BFE5-2367-06124F52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14.	How is the sales growth trending month by month?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3CEC0C1-D24C-5FBD-DBD1-D5C0BA0215DC}"/>
              </a:ext>
            </a:extLst>
          </p:cNvPr>
          <p:cNvSpPr txBox="1">
            <a:spLocks/>
          </p:cNvSpPr>
          <p:nvPr/>
        </p:nvSpPr>
        <p:spPr>
          <a:xfrm>
            <a:off x="8778444" y="1727746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CB5FC-E753-FE3B-77E3-8CD869A8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341344"/>
            <a:ext cx="5306165" cy="2095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A3BE2-2F99-6CE0-4C7F-D96407F0A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81" y="4437136"/>
            <a:ext cx="7811590" cy="2295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6A8E44-068C-819A-8A2E-3B1AF1D50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476" y="2420864"/>
            <a:ext cx="5516636" cy="27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4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C6338-5CCA-9BC4-CCBC-9F80FCB5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3378-6F09-CDC5-8D90-1EF78676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15.	How much revenue was lost due to returned items?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281ABE3-9E03-C12E-16F8-B26F2985A4A0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6959-8845-E179-8A1E-D1E01DE7F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334499"/>
            <a:ext cx="7639090" cy="2094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C672A-2AB1-4D9E-0DE3-470B3A68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158" y="4381573"/>
            <a:ext cx="324847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ASADUZZAMAN SAFI</a:t>
            </a:r>
          </a:p>
          <a:p>
            <a:r>
              <a:rPr lang="en-US" dirty="0"/>
              <a:t>asaduzzamansafi@gmail.com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597042"/>
            <a:ext cx="6787747" cy="118202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128" y="1779070"/>
            <a:ext cx="6788150" cy="4057308"/>
          </a:xfrm>
        </p:spPr>
        <p:txBody>
          <a:bodyPr tIns="457200">
            <a:noAutofit/>
          </a:bodyPr>
          <a:lstStyle/>
          <a:p>
            <a:pPr>
              <a:lnSpc>
                <a:spcPct val="170000"/>
              </a:lnSpc>
            </a:pPr>
            <a:r>
              <a:rPr lang="en-US" sz="1500" dirty="0"/>
              <a:t>To analyze one year of retail sales data using SQL.</a:t>
            </a:r>
          </a:p>
          <a:p>
            <a:pPr>
              <a:lnSpc>
                <a:spcPct val="170000"/>
              </a:lnSpc>
            </a:pPr>
            <a:r>
              <a:rPr lang="en-US" sz="1500" dirty="0"/>
              <a:t>To design and create a structured sales database with appropriate tables and keys.</a:t>
            </a:r>
          </a:p>
          <a:p>
            <a:pPr>
              <a:lnSpc>
                <a:spcPct val="170000"/>
              </a:lnSpc>
            </a:pPr>
            <a:r>
              <a:rPr lang="en-US" sz="1500" dirty="0"/>
              <a:t>To answer key business questions on revenue, returns, sales trends, and customer behavior.</a:t>
            </a:r>
          </a:p>
          <a:p>
            <a:pPr>
              <a:lnSpc>
                <a:spcPct val="170000"/>
              </a:lnSpc>
            </a:pPr>
            <a:r>
              <a:rPr lang="en-US" sz="1500" dirty="0"/>
              <a:t>Engaging the audience</a:t>
            </a:r>
          </a:p>
          <a:p>
            <a:pPr>
              <a:lnSpc>
                <a:spcPct val="170000"/>
              </a:lnSpc>
            </a:pPr>
            <a:r>
              <a:rPr lang="en-US" sz="1500" dirty="0"/>
              <a:t>To validate and summarize data that supports business decision-making and dashboard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1.	Which region has the highest total revenue?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21A2C0-B693-3583-5050-EBF3834E2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32" y="2788134"/>
            <a:ext cx="5002075" cy="3074772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C469234-7882-67D8-C972-265DCF9C11B1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86C599-B13A-DB5C-06BA-2E0EA25F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422" y="3441821"/>
            <a:ext cx="4903146" cy="16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C7DC0-04FB-8953-A148-F121B8E6B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3C11-1416-6725-D07B-C67FDB86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2.	Which product category generates the highest revenue on average per sale?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D4DAB0A-FD97-C8F4-B9EF-D8AA282FD1C2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23C9A9-BE83-C773-E86E-3DCF6061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3099125"/>
            <a:ext cx="4229690" cy="2276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AA59DC-FD2E-A5A1-93EA-4685A79FC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47" y="3770730"/>
            <a:ext cx="3876567" cy="13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C6D4D-AA02-EBA1-69BB-9F11C5EB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8DA-220D-86FD-AF61-E17C8607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 3.	What is the return rate per product category?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253B300-D64E-4642-D6CF-C1C216BEBC29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E26F9-E0F5-C95C-87CD-BCF06E50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96" y="2997482"/>
            <a:ext cx="5687219" cy="2534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51408-D166-4B28-BB4A-95506BCAC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754" y="3428999"/>
            <a:ext cx="5108683" cy="18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52C3C-4434-717D-C596-F1DDAB027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6769-FA0A-A019-BEBC-1B0AAF29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4.	Identify the top 5 products with the highest total sales by quantity.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7C449C-422E-3CA1-821A-C8B31B26680E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95921-84E6-7A7B-6E2A-98F3E2D7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6" y="3165216"/>
            <a:ext cx="3808999" cy="2504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E0A118-791D-932B-1F18-4A9BDD0B6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54" y="3429000"/>
            <a:ext cx="4078268" cy="176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0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C89F4-0D36-AC6C-2498-55D7A18EB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EA22-4086-7CC3-D915-4974EB85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5.	Which store has the lowest revenue but highest number of sales?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89858E-DE8C-7332-6541-3C1030FD662E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9DB2BA-6597-B31A-593C-7029BDD23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09" y="3109245"/>
            <a:ext cx="5258534" cy="2372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26ECDB-7980-AAEB-00AF-E5D8A8FD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77" y="3735355"/>
            <a:ext cx="4142805" cy="9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4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784A3-E875-3DAA-103A-368F65F4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1C75-C186-6323-DDA7-3F990AD1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6.	How do different payment methods impact total revenue?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019DF2B-F786-0996-6B8B-69D03E18FFBB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C01BA-DD69-7D7A-03C8-58389139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66" y="3291840"/>
            <a:ext cx="6226317" cy="2823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78DCA-01ED-3F8A-0D9E-0F8BF16B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773" y="3343607"/>
            <a:ext cx="5369314" cy="11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0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353FE-DAF9-432A-7AE1-FCAFBA44F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E942-790D-0BBE-FB05-DD7F716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2000" dirty="0"/>
              <a:t>7.	Which customers have made the most purchases in terms of total amount spent?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73A1698-616C-E0F2-17AE-3E274460C33D}"/>
              </a:ext>
            </a:extLst>
          </p:cNvPr>
          <p:cNvSpPr txBox="1">
            <a:spLocks/>
          </p:cNvSpPr>
          <p:nvPr/>
        </p:nvSpPr>
        <p:spPr>
          <a:xfrm>
            <a:off x="7450158" y="2578785"/>
            <a:ext cx="2030726" cy="418697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53FBD-74D7-FB81-8179-E4C739F02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68" y="3161936"/>
            <a:ext cx="3857371" cy="2530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D45AF8-DADC-E81F-B2AF-A360691D4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721" y="3634890"/>
            <a:ext cx="277216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306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293</Words>
  <Application>Microsoft Office PowerPoint</Application>
  <PresentationFormat>Widescreen</PresentationFormat>
  <Paragraphs>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Custom</vt:lpstr>
      <vt:lpstr>SQL presentation</vt:lpstr>
      <vt:lpstr>Objective</vt:lpstr>
      <vt:lpstr>1. Which region has the highest total revenue?</vt:lpstr>
      <vt:lpstr>2. Which product category generates the highest revenue on average per sale?</vt:lpstr>
      <vt:lpstr> 3. What is the return rate per product category?</vt:lpstr>
      <vt:lpstr>4. Identify the top 5 products with the highest total sales by quantity.</vt:lpstr>
      <vt:lpstr>5. Which store has the lowest revenue but highest number of sales?</vt:lpstr>
      <vt:lpstr>6. How do different payment methods impact total revenue?</vt:lpstr>
      <vt:lpstr>7. Which customers have made the most purchases in terms of total amount spent?</vt:lpstr>
      <vt:lpstr>8. Which quarter sees the highest sales?</vt:lpstr>
      <vt:lpstr>9. What is the average unit price per product category?</vt:lpstr>
      <vt:lpstr>10. Which product categories have the highest return percentage?</vt:lpstr>
      <vt:lpstr> 11. Total Revenue by Region</vt:lpstr>
      <vt:lpstr>12. How did sales perform over each month?</vt:lpstr>
      <vt:lpstr>13. What is the average revenue per sale?</vt:lpstr>
      <vt:lpstr>14. How is the sales growth trending month by month?</vt:lpstr>
      <vt:lpstr>15. How much revenue was lost due to returned items?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Asaduzzaman safi</cp:lastModifiedBy>
  <cp:revision>7</cp:revision>
  <dcterms:created xsi:type="dcterms:W3CDTF">2023-12-20T08:12:12Z</dcterms:created>
  <dcterms:modified xsi:type="dcterms:W3CDTF">2025-08-08T00:59:38Z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