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  <p:sldMasterId id="2147483683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316" r:id="rId7"/>
    <p:sldId id="312" r:id="rId8"/>
    <p:sldId id="260" r:id="rId9"/>
    <p:sldId id="313" r:id="rId10"/>
    <p:sldId id="261" r:id="rId11"/>
    <p:sldId id="314" r:id="rId12"/>
    <p:sldId id="315" r:id="rId13"/>
    <p:sldId id="317" r:id="rId14"/>
    <p:sldId id="318" r:id="rId15"/>
    <p:sldId id="311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  <p:bold r:id="rId19"/>
    </p:embeddedFont>
    <p:embeddedFont>
      <p:font typeface="Bebas Neue" panose="020B0606020202050201" pitchFamily="34" charset="0"/>
      <p:regular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Poppins" panose="00000500000000000000" pitchFamily="2" charset="0"/>
      <p:regular r:id="rId25"/>
      <p:bold r:id="rId26"/>
      <p:italic r:id="rId27"/>
      <p:boldItalic r:id="rId28"/>
    </p:embeddedFont>
    <p:embeddedFont>
      <p:font typeface="Proxima Nova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C80983-B22B-4C61-9E85-ABD8B3A04A39}">
  <a:tblStyle styleId="{11C80983-B22B-4C61-9E85-ABD8B3A04A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7EA36DC-93F7-4B6D-8712-E8FDF7367A4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 snapToGrid="0">
      <p:cViewPr varScale="1">
        <p:scale>
          <a:sx n="78" d="100"/>
          <a:sy n="78" d="100"/>
        </p:scale>
        <p:origin x="940" y="-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>
          <a:extLst>
            <a:ext uri="{FF2B5EF4-FFF2-40B4-BE49-F238E27FC236}">
              <a16:creationId xmlns:a16="http://schemas.microsoft.com/office/drawing/2014/main" id="{6015D1A7-5D35-A69B-E1E9-6146CE49B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4072739ea5_12_0:notes">
            <a:extLst>
              <a:ext uri="{FF2B5EF4-FFF2-40B4-BE49-F238E27FC236}">
                <a16:creationId xmlns:a16="http://schemas.microsoft.com/office/drawing/2014/main" id="{C9744A29-8781-579F-7E0B-C56FCFC8B9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4072739ea5_12_0:notes">
            <a:extLst>
              <a:ext uri="{FF2B5EF4-FFF2-40B4-BE49-F238E27FC236}">
                <a16:creationId xmlns:a16="http://schemas.microsoft.com/office/drawing/2014/main" id="{A95AA668-6DD8-E825-9CB1-E30330295A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0435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>
          <a:extLst>
            <a:ext uri="{FF2B5EF4-FFF2-40B4-BE49-F238E27FC236}">
              <a16:creationId xmlns:a16="http://schemas.microsoft.com/office/drawing/2014/main" id="{E2821145-EDDD-5DC6-2D7F-21737F6A3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4072739ea5_12_0:notes">
            <a:extLst>
              <a:ext uri="{FF2B5EF4-FFF2-40B4-BE49-F238E27FC236}">
                <a16:creationId xmlns:a16="http://schemas.microsoft.com/office/drawing/2014/main" id="{7E033679-647D-2A30-88DD-5A43C4733D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4072739ea5_12_0:notes">
            <a:extLst>
              <a:ext uri="{FF2B5EF4-FFF2-40B4-BE49-F238E27FC236}">
                <a16:creationId xmlns:a16="http://schemas.microsoft.com/office/drawing/2014/main" id="{AA1EA05A-2073-D22B-7AD3-8E59E98A3D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6386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>
          <a:extLst>
            <a:ext uri="{FF2B5EF4-FFF2-40B4-BE49-F238E27FC236}">
              <a16:creationId xmlns:a16="http://schemas.microsoft.com/office/drawing/2014/main" id="{03608D60-A3F8-A373-7CDF-5750353AA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4072739ea5_12_0:notes">
            <a:extLst>
              <a:ext uri="{FF2B5EF4-FFF2-40B4-BE49-F238E27FC236}">
                <a16:creationId xmlns:a16="http://schemas.microsoft.com/office/drawing/2014/main" id="{3019604F-D92E-114E-BFDB-F02D2BCCA5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4072739ea5_12_0:notes">
            <a:extLst>
              <a:ext uri="{FF2B5EF4-FFF2-40B4-BE49-F238E27FC236}">
                <a16:creationId xmlns:a16="http://schemas.microsoft.com/office/drawing/2014/main" id="{713E3EAE-889D-6135-1239-18C0B581FB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8885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>
          <a:extLst>
            <a:ext uri="{FF2B5EF4-FFF2-40B4-BE49-F238E27FC236}">
              <a16:creationId xmlns:a16="http://schemas.microsoft.com/office/drawing/2014/main" id="{CF40378F-51F8-1BED-3BA0-898A15DAD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4072739ea5_12_0:notes">
            <a:extLst>
              <a:ext uri="{FF2B5EF4-FFF2-40B4-BE49-F238E27FC236}">
                <a16:creationId xmlns:a16="http://schemas.microsoft.com/office/drawing/2014/main" id="{66751878-C24F-B2D0-90E5-8DC69A378A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4072739ea5_12_0:notes">
            <a:extLst>
              <a:ext uri="{FF2B5EF4-FFF2-40B4-BE49-F238E27FC236}">
                <a16:creationId xmlns:a16="http://schemas.microsoft.com/office/drawing/2014/main" id="{51A898FF-B511-854E-14B3-D8E515557A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3849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1" name="Google Shape;15031;g24938fd3d91_2_13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2" name="Google Shape;15032;g24938fd3d91_2_13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>
          <a:extLst>
            <a:ext uri="{FF2B5EF4-FFF2-40B4-BE49-F238E27FC236}">
              <a16:creationId xmlns:a16="http://schemas.microsoft.com/office/drawing/2014/main" id="{87B791E2-7800-238D-B9AB-591E8DF6A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54dda1946d_6_257:notes">
            <a:extLst>
              <a:ext uri="{FF2B5EF4-FFF2-40B4-BE49-F238E27FC236}">
                <a16:creationId xmlns:a16="http://schemas.microsoft.com/office/drawing/2014/main" id="{C8E4C771-12A8-2CE7-C5CA-EEC08A6C16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54dda1946d_6_257:notes">
            <a:extLst>
              <a:ext uri="{FF2B5EF4-FFF2-40B4-BE49-F238E27FC236}">
                <a16:creationId xmlns:a16="http://schemas.microsoft.com/office/drawing/2014/main" id="{5780B6B5-B3C7-5C9E-99DF-ACC34F908B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431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>
          <a:extLst>
            <a:ext uri="{FF2B5EF4-FFF2-40B4-BE49-F238E27FC236}">
              <a16:creationId xmlns:a16="http://schemas.microsoft.com/office/drawing/2014/main" id="{98BE31BF-F803-AF78-F2A8-50869ECA5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54dda1946d_6_257:notes">
            <a:extLst>
              <a:ext uri="{FF2B5EF4-FFF2-40B4-BE49-F238E27FC236}">
                <a16:creationId xmlns:a16="http://schemas.microsoft.com/office/drawing/2014/main" id="{87513169-0A53-1A4B-2411-509C627BE7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54dda1946d_6_257:notes">
            <a:extLst>
              <a:ext uri="{FF2B5EF4-FFF2-40B4-BE49-F238E27FC236}">
                <a16:creationId xmlns:a16="http://schemas.microsoft.com/office/drawing/2014/main" id="{727A93C4-6E03-2845-DD63-4AA5F18612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406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>
          <a:extLst>
            <a:ext uri="{FF2B5EF4-FFF2-40B4-BE49-F238E27FC236}">
              <a16:creationId xmlns:a16="http://schemas.microsoft.com/office/drawing/2014/main" id="{5DF14520-9069-C0EE-C371-199FD6D34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4072739ea5_12_0:notes">
            <a:extLst>
              <a:ext uri="{FF2B5EF4-FFF2-40B4-BE49-F238E27FC236}">
                <a16:creationId xmlns:a16="http://schemas.microsoft.com/office/drawing/2014/main" id="{E536AC98-991E-98E9-B00F-4BB7C6CD95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4072739ea5_12_0:notes">
            <a:extLst>
              <a:ext uri="{FF2B5EF4-FFF2-40B4-BE49-F238E27FC236}">
                <a16:creationId xmlns:a16="http://schemas.microsoft.com/office/drawing/2014/main" id="{B8C3A5BB-E13C-A754-7C88-9412A67929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223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3225" y="2254513"/>
            <a:ext cx="4444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22859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13225" y="3209796"/>
            <a:ext cx="4444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4923497" y="281246"/>
            <a:ext cx="234196" cy="188409"/>
            <a:chOff x="3889166" y="1636096"/>
            <a:chExt cx="98179" cy="78984"/>
          </a:xfrm>
        </p:grpSpPr>
        <p:sp>
          <p:nvSpPr>
            <p:cNvPr id="18" name="Google Shape;18;p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8670104" y="3863122"/>
            <a:ext cx="234788" cy="188409"/>
            <a:chOff x="4424582" y="1819850"/>
            <a:chExt cx="98427" cy="78984"/>
          </a:xfrm>
        </p:grpSpPr>
        <p:sp>
          <p:nvSpPr>
            <p:cNvPr id="21" name="Google Shape;21;p3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>
            <a:off x="-2362825" y="3936750"/>
            <a:ext cx="3228251" cy="2660759"/>
          </a:xfrm>
          <a:custGeom>
            <a:avLst/>
            <a:gdLst/>
            <a:ahLst/>
            <a:cxnLst/>
            <a:rect l="l" t="t" r="r" b="b"/>
            <a:pathLst>
              <a:path w="42568" h="35085" extrusionOk="0">
                <a:moveTo>
                  <a:pt x="28184" y="1"/>
                </a:moveTo>
                <a:cubicBezTo>
                  <a:pt x="27147" y="1"/>
                  <a:pt x="26108" y="74"/>
                  <a:pt x="25087" y="208"/>
                </a:cubicBezTo>
                <a:cubicBezTo>
                  <a:pt x="23049" y="477"/>
                  <a:pt x="21019" y="979"/>
                  <a:pt x="19130" y="1771"/>
                </a:cubicBezTo>
                <a:cubicBezTo>
                  <a:pt x="14857" y="3603"/>
                  <a:pt x="12530" y="8343"/>
                  <a:pt x="9049" y="11237"/>
                </a:cubicBezTo>
                <a:cubicBezTo>
                  <a:pt x="6750" y="13118"/>
                  <a:pt x="3920" y="13918"/>
                  <a:pt x="2357" y="16514"/>
                </a:cubicBezTo>
                <a:cubicBezTo>
                  <a:pt x="616" y="19344"/>
                  <a:pt x="1" y="22527"/>
                  <a:pt x="1182" y="25739"/>
                </a:cubicBezTo>
                <a:cubicBezTo>
                  <a:pt x="1239" y="25824"/>
                  <a:pt x="1267" y="25944"/>
                  <a:pt x="1296" y="26065"/>
                </a:cubicBezTo>
                <a:cubicBezTo>
                  <a:pt x="2654" y="29276"/>
                  <a:pt x="5484" y="31752"/>
                  <a:pt x="8695" y="33167"/>
                </a:cubicBezTo>
                <a:cubicBezTo>
                  <a:pt x="11999" y="34639"/>
                  <a:pt x="15685" y="35049"/>
                  <a:pt x="19279" y="35084"/>
                </a:cubicBezTo>
                <a:cubicBezTo>
                  <a:pt x="22519" y="35084"/>
                  <a:pt x="25822" y="34759"/>
                  <a:pt x="28624" y="33167"/>
                </a:cubicBezTo>
                <a:cubicBezTo>
                  <a:pt x="31807" y="31335"/>
                  <a:pt x="32097" y="28951"/>
                  <a:pt x="33307" y="25916"/>
                </a:cubicBezTo>
                <a:cubicBezTo>
                  <a:pt x="34340" y="23320"/>
                  <a:pt x="36936" y="21403"/>
                  <a:pt x="38641" y="19280"/>
                </a:cubicBezTo>
                <a:cubicBezTo>
                  <a:pt x="41032" y="16337"/>
                  <a:pt x="42567" y="12411"/>
                  <a:pt x="41683" y="8697"/>
                </a:cubicBezTo>
                <a:cubicBezTo>
                  <a:pt x="40884" y="5400"/>
                  <a:pt x="38231" y="2719"/>
                  <a:pt x="35104" y="1333"/>
                </a:cubicBezTo>
                <a:cubicBezTo>
                  <a:pt x="32933" y="387"/>
                  <a:pt x="30559" y="1"/>
                  <a:pt x="281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>
            <a:off x="196040" y="4345703"/>
            <a:ext cx="360758" cy="258297"/>
            <a:chOff x="4992850" y="4345375"/>
            <a:chExt cx="607336" cy="638400"/>
          </a:xfrm>
        </p:grpSpPr>
        <p:sp>
          <p:nvSpPr>
            <p:cNvPr id="62" name="Google Shape;62;p6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/>
          <p:nvPr/>
        </p:nvSpPr>
        <p:spPr>
          <a:xfrm>
            <a:off x="8488179" y="523494"/>
            <a:ext cx="1017284" cy="955173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8687425" y="8348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196050" y="25030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4799175" y="1363000"/>
            <a:ext cx="3631800" cy="11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4799175" y="2491420"/>
            <a:ext cx="3631800" cy="8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8617000" y="204452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998247" y="383746"/>
            <a:ext cx="122220" cy="188409"/>
          </a:xfrm>
          <a:custGeom>
            <a:avLst/>
            <a:gdLst/>
            <a:ahLst/>
            <a:cxnLst/>
            <a:rect l="l" t="t" r="r" b="b"/>
            <a:pathLst>
              <a:path w="1444" h="2226" extrusionOk="0">
                <a:moveTo>
                  <a:pt x="1234" y="0"/>
                </a:moveTo>
                <a:cubicBezTo>
                  <a:pt x="1175" y="0"/>
                  <a:pt x="1109" y="21"/>
                  <a:pt x="1062" y="68"/>
                </a:cubicBezTo>
                <a:lnTo>
                  <a:pt x="1" y="1165"/>
                </a:lnTo>
                <a:lnTo>
                  <a:pt x="1062" y="2162"/>
                </a:lnTo>
                <a:cubicBezTo>
                  <a:pt x="1118" y="2190"/>
                  <a:pt x="1175" y="2226"/>
                  <a:pt x="1203" y="2226"/>
                </a:cubicBezTo>
                <a:cubicBezTo>
                  <a:pt x="1267" y="2226"/>
                  <a:pt x="1324" y="2190"/>
                  <a:pt x="1380" y="2162"/>
                </a:cubicBezTo>
                <a:cubicBezTo>
                  <a:pt x="1444" y="2077"/>
                  <a:pt x="1444" y="1929"/>
                  <a:pt x="1352" y="1837"/>
                </a:cubicBezTo>
                <a:lnTo>
                  <a:pt x="616" y="1165"/>
                </a:lnTo>
                <a:lnTo>
                  <a:pt x="1380" y="365"/>
                </a:lnTo>
                <a:cubicBezTo>
                  <a:pt x="1444" y="280"/>
                  <a:pt x="1444" y="132"/>
                  <a:pt x="1352" y="40"/>
                </a:cubicBezTo>
                <a:cubicBezTo>
                  <a:pt x="1327" y="14"/>
                  <a:pt x="1282" y="0"/>
                  <a:pt x="1234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107852" y="383746"/>
            <a:ext cx="124590" cy="188409"/>
          </a:xfrm>
          <a:custGeom>
            <a:avLst/>
            <a:gdLst/>
            <a:ahLst/>
            <a:cxnLst/>
            <a:rect l="l" t="t" r="r" b="b"/>
            <a:pathLst>
              <a:path w="1472" h="2226" extrusionOk="0">
                <a:moveTo>
                  <a:pt x="1240" y="0"/>
                </a:moveTo>
                <a:cubicBezTo>
                  <a:pt x="1174" y="0"/>
                  <a:pt x="1108" y="21"/>
                  <a:pt x="1062" y="68"/>
                </a:cubicBezTo>
                <a:lnTo>
                  <a:pt x="0" y="1165"/>
                </a:lnTo>
                <a:lnTo>
                  <a:pt x="1090" y="2162"/>
                </a:lnTo>
                <a:cubicBezTo>
                  <a:pt x="1118" y="2190"/>
                  <a:pt x="1182" y="2226"/>
                  <a:pt x="1210" y="2226"/>
                </a:cubicBezTo>
                <a:cubicBezTo>
                  <a:pt x="1267" y="2226"/>
                  <a:pt x="1323" y="2190"/>
                  <a:pt x="1387" y="2162"/>
                </a:cubicBezTo>
                <a:cubicBezTo>
                  <a:pt x="1472" y="2077"/>
                  <a:pt x="1444" y="1929"/>
                  <a:pt x="1359" y="1837"/>
                </a:cubicBezTo>
                <a:lnTo>
                  <a:pt x="616" y="1165"/>
                </a:lnTo>
                <a:lnTo>
                  <a:pt x="1387" y="365"/>
                </a:lnTo>
                <a:cubicBezTo>
                  <a:pt x="1472" y="280"/>
                  <a:pt x="1444" y="132"/>
                  <a:pt x="1387" y="40"/>
                </a:cubicBezTo>
                <a:cubicBezTo>
                  <a:pt x="1346" y="14"/>
                  <a:pt x="1293" y="0"/>
                  <a:pt x="1240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 rot="-5400000">
            <a:off x="7973900" y="246170"/>
            <a:ext cx="2496096" cy="1582356"/>
          </a:xfrm>
          <a:custGeom>
            <a:avLst/>
            <a:gdLst/>
            <a:ahLst/>
            <a:cxnLst/>
            <a:rect l="l" t="t" r="r" b="b"/>
            <a:pathLst>
              <a:path w="47371" h="30030" extrusionOk="0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8567075" y="8021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8781950" y="140042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8670104" y="4402872"/>
            <a:ext cx="234788" cy="188409"/>
            <a:chOff x="4424582" y="1819850"/>
            <a:chExt cx="98427" cy="78984"/>
          </a:xfrm>
        </p:grpSpPr>
        <p:sp>
          <p:nvSpPr>
            <p:cNvPr id="99" name="Google Shape;99;p13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 rot="-6789333">
            <a:off x="-1733103" y="1956216"/>
            <a:ext cx="2259312" cy="2189763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3"/>
          <p:cNvGrpSpPr/>
          <p:nvPr/>
        </p:nvGrpSpPr>
        <p:grpSpPr>
          <a:xfrm rot="10800000">
            <a:off x="190746" y="3262197"/>
            <a:ext cx="234788" cy="188409"/>
            <a:chOff x="4424582" y="1819850"/>
            <a:chExt cx="98427" cy="78984"/>
          </a:xfrm>
        </p:grpSpPr>
        <p:sp>
          <p:nvSpPr>
            <p:cNvPr id="104" name="Google Shape;104;p13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1121725" y="230114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2"/>
          </p:nvPr>
        </p:nvSpPr>
        <p:spPr>
          <a:xfrm>
            <a:off x="3820996" y="230114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3"/>
          </p:nvPr>
        </p:nvSpPr>
        <p:spPr>
          <a:xfrm>
            <a:off x="1121725" y="403432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4"/>
          </p:nvPr>
        </p:nvSpPr>
        <p:spPr>
          <a:xfrm>
            <a:off x="3820996" y="403432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5" hasCustomPrompt="1"/>
          </p:nvPr>
        </p:nvSpPr>
        <p:spPr>
          <a:xfrm>
            <a:off x="1121725" y="1238726"/>
            <a:ext cx="734700" cy="5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6" hasCustomPrompt="1"/>
          </p:nvPr>
        </p:nvSpPr>
        <p:spPr>
          <a:xfrm>
            <a:off x="1121725" y="2971389"/>
            <a:ext cx="734700" cy="5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7" hasCustomPrompt="1"/>
          </p:nvPr>
        </p:nvSpPr>
        <p:spPr>
          <a:xfrm>
            <a:off x="3820996" y="1238726"/>
            <a:ext cx="734700" cy="5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8" hasCustomPrompt="1"/>
          </p:nvPr>
        </p:nvSpPr>
        <p:spPr>
          <a:xfrm>
            <a:off x="3820996" y="2971389"/>
            <a:ext cx="734700" cy="5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9"/>
          </p:nvPr>
        </p:nvSpPr>
        <p:spPr>
          <a:xfrm>
            <a:off x="1121725" y="1887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3"/>
          </p:nvPr>
        </p:nvSpPr>
        <p:spPr>
          <a:xfrm>
            <a:off x="3820996" y="1887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4"/>
          </p:nvPr>
        </p:nvSpPr>
        <p:spPr>
          <a:xfrm>
            <a:off x="1121725" y="36198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5"/>
          </p:nvPr>
        </p:nvSpPr>
        <p:spPr>
          <a:xfrm>
            <a:off x="3820996" y="36198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/>
          <p:nvPr/>
        </p:nvSpPr>
        <p:spPr>
          <a:xfrm>
            <a:off x="-690854" y="831214"/>
            <a:ext cx="1404077" cy="1318319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8063173" y="3965293"/>
            <a:ext cx="1518102" cy="1898839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224750" y="14187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24"/>
          <p:cNvGrpSpPr/>
          <p:nvPr/>
        </p:nvGrpSpPr>
        <p:grpSpPr>
          <a:xfrm>
            <a:off x="7828972" y="294071"/>
            <a:ext cx="234196" cy="188409"/>
            <a:chOff x="3889166" y="1636096"/>
            <a:chExt cx="98179" cy="78984"/>
          </a:xfrm>
        </p:grpSpPr>
        <p:sp>
          <p:nvSpPr>
            <p:cNvPr id="256" name="Google Shape;256;p24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24"/>
          <p:cNvGrpSpPr/>
          <p:nvPr/>
        </p:nvGrpSpPr>
        <p:grpSpPr>
          <a:xfrm>
            <a:off x="8246852" y="4332212"/>
            <a:ext cx="367931" cy="258169"/>
            <a:chOff x="4992850" y="4345375"/>
            <a:chExt cx="619413" cy="638400"/>
          </a:xfrm>
        </p:grpSpPr>
        <p:sp>
          <p:nvSpPr>
            <p:cNvPr id="259" name="Google Shape;259;p24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24"/>
          <p:cNvGrpSpPr/>
          <p:nvPr/>
        </p:nvGrpSpPr>
        <p:grpSpPr>
          <a:xfrm>
            <a:off x="8746054" y="957297"/>
            <a:ext cx="234788" cy="188409"/>
            <a:chOff x="4424582" y="1819850"/>
            <a:chExt cx="98427" cy="78984"/>
          </a:xfrm>
        </p:grpSpPr>
        <p:sp>
          <p:nvSpPr>
            <p:cNvPr id="262" name="Google Shape;262;p24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4"/>
          <p:cNvSpPr txBox="1">
            <a:spLocks noGrp="1"/>
          </p:cNvSpPr>
          <p:nvPr>
            <p:ph type="subTitle" idx="1"/>
          </p:nvPr>
        </p:nvSpPr>
        <p:spPr>
          <a:xfrm>
            <a:off x="4832078" y="1789575"/>
            <a:ext cx="3254100" cy="19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4"/>
          <p:cNvSpPr txBox="1">
            <a:spLocks noGrp="1"/>
          </p:cNvSpPr>
          <p:nvPr>
            <p:ph type="subTitle" idx="2"/>
          </p:nvPr>
        </p:nvSpPr>
        <p:spPr>
          <a:xfrm>
            <a:off x="1057900" y="1789575"/>
            <a:ext cx="3254100" cy="19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4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 rot="3555162" flipH="1">
            <a:off x="-993615" y="620242"/>
            <a:ext cx="1625808" cy="152654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3"/>
          <p:cNvSpPr/>
          <p:nvPr/>
        </p:nvSpPr>
        <p:spPr>
          <a:xfrm flipH="1">
            <a:off x="8511080" y="2803089"/>
            <a:ext cx="2259360" cy="2189809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3"/>
          <p:cNvSpPr/>
          <p:nvPr/>
        </p:nvSpPr>
        <p:spPr>
          <a:xfrm flipH="1">
            <a:off x="325220" y="26245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3"/>
          <p:cNvGrpSpPr/>
          <p:nvPr/>
        </p:nvGrpSpPr>
        <p:grpSpPr>
          <a:xfrm>
            <a:off x="8511086" y="618472"/>
            <a:ext cx="367931" cy="258303"/>
            <a:chOff x="4935811" y="4414372"/>
            <a:chExt cx="367931" cy="258303"/>
          </a:xfrm>
        </p:grpSpPr>
        <p:sp>
          <p:nvSpPr>
            <p:cNvPr id="414" name="Google Shape;414;p33"/>
            <p:cNvSpPr/>
            <p:nvPr/>
          </p:nvSpPr>
          <p:spPr>
            <a:xfrm flipH="1">
              <a:off x="5169642" y="4414375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 rot="10800000" flipH="1">
              <a:off x="4935811" y="4414372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3"/>
          <p:cNvSpPr/>
          <p:nvPr/>
        </p:nvSpPr>
        <p:spPr>
          <a:xfrm flipH="1">
            <a:off x="239095" y="38109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33"/>
          <p:cNvGrpSpPr/>
          <p:nvPr/>
        </p:nvGrpSpPr>
        <p:grpSpPr>
          <a:xfrm>
            <a:off x="184447" y="1289308"/>
            <a:ext cx="234196" cy="188409"/>
            <a:chOff x="368022" y="616196"/>
            <a:chExt cx="234196" cy="188409"/>
          </a:xfrm>
        </p:grpSpPr>
        <p:sp>
          <p:nvSpPr>
            <p:cNvPr id="418" name="Google Shape;418;p33"/>
            <p:cNvSpPr/>
            <p:nvPr/>
          </p:nvSpPr>
          <p:spPr>
            <a:xfrm>
              <a:off x="368022" y="61619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77627" y="61619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3"/>
          <p:cNvGrpSpPr/>
          <p:nvPr/>
        </p:nvGrpSpPr>
        <p:grpSpPr>
          <a:xfrm>
            <a:off x="8763527" y="3267172"/>
            <a:ext cx="234788" cy="188409"/>
            <a:chOff x="8551627" y="4274197"/>
            <a:chExt cx="234788" cy="188409"/>
          </a:xfrm>
        </p:grpSpPr>
        <p:sp>
          <p:nvSpPr>
            <p:cNvPr id="421" name="Google Shape;421;p33"/>
            <p:cNvSpPr/>
            <p:nvPr/>
          </p:nvSpPr>
          <p:spPr>
            <a:xfrm>
              <a:off x="8661148" y="42741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551627" y="42741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70" r:id="rId7"/>
    <p:sldLayoutId id="2147483678" r:id="rId8"/>
    <p:sldLayoutId id="214748367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3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/>
          </p:nvPr>
        </p:nvSpPr>
        <p:spPr>
          <a:xfrm>
            <a:off x="821555" y="1350562"/>
            <a:ext cx="4150476" cy="23515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000" dirty="0"/>
              <a:t>Python Project for Data Analysis</a:t>
            </a:r>
            <a:br>
              <a:rPr lang="en-US" sz="4000" dirty="0"/>
            </a:br>
            <a:br>
              <a:rPr lang="en-US" sz="1400" dirty="0"/>
            </a:br>
            <a:r>
              <a:rPr lang="en" sz="1400" b="0" dirty="0"/>
              <a:t> Sales Analysis</a:t>
            </a:r>
            <a:endParaRPr sz="1400" b="0" dirty="0"/>
          </a:p>
        </p:txBody>
      </p:sp>
      <p:grpSp>
        <p:nvGrpSpPr>
          <p:cNvPr id="435" name="Google Shape;435;p37"/>
          <p:cNvGrpSpPr/>
          <p:nvPr/>
        </p:nvGrpSpPr>
        <p:grpSpPr>
          <a:xfrm>
            <a:off x="4991346" y="829080"/>
            <a:ext cx="3798091" cy="3485336"/>
            <a:chOff x="4899397" y="752100"/>
            <a:chExt cx="4028950" cy="3697185"/>
          </a:xfrm>
        </p:grpSpPr>
        <p:sp>
          <p:nvSpPr>
            <p:cNvPr id="436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438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442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443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5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446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44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51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452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6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467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7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538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5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546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9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550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0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571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1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582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7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99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600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10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611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4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655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57" name="Google Shape;657;p37"/>
          <p:cNvCxnSpPr/>
          <p:nvPr/>
        </p:nvCxnSpPr>
        <p:spPr>
          <a:xfrm>
            <a:off x="780725" y="3838878"/>
            <a:ext cx="3869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F295D093-7B3D-2396-7B66-76C2475F6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413" y="2139427"/>
            <a:ext cx="1285147" cy="141125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>
          <a:extLst>
            <a:ext uri="{FF2B5EF4-FFF2-40B4-BE49-F238E27FC236}">
              <a16:creationId xmlns:a16="http://schemas.microsoft.com/office/drawing/2014/main" id="{BB30D52C-3BFE-948B-2EF8-360C9B5AE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2">
            <a:extLst>
              <a:ext uri="{FF2B5EF4-FFF2-40B4-BE49-F238E27FC236}">
                <a16:creationId xmlns:a16="http://schemas.microsoft.com/office/drawing/2014/main" id="{AB091944-3DED-CF24-FD2B-4B5AC26ED8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259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400" dirty="0"/>
              <a:t>Identifying The State With The Highest Sales Contribution</a:t>
            </a:r>
          </a:p>
        </p:txBody>
      </p:sp>
      <p:sp>
        <p:nvSpPr>
          <p:cNvPr id="1053" name="Google Shape;1053;p42">
            <a:extLst>
              <a:ext uri="{FF2B5EF4-FFF2-40B4-BE49-F238E27FC236}">
                <a16:creationId xmlns:a16="http://schemas.microsoft.com/office/drawing/2014/main" id="{25A56D4D-C0B8-6160-1FD7-CAE0FFDBCA38}"/>
              </a:ext>
            </a:extLst>
          </p:cNvPr>
          <p:cNvSpPr/>
          <p:nvPr/>
        </p:nvSpPr>
        <p:spPr>
          <a:xfrm>
            <a:off x="568625" y="37446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174CC1-5B83-BD15-98F0-67C02417D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161" y="4337215"/>
            <a:ext cx="7703999" cy="487125"/>
          </a:xfrm>
        </p:spPr>
        <p:txBody>
          <a:bodyPr/>
          <a:lstStyle/>
          <a:p>
            <a:r>
              <a:rPr lang="en-US" b="1" i="1" dirty="0"/>
              <a:t># Uttar Pradesh recorded the highest sales among all states, indicating strong market performance in the region.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B11D60-7BFE-E77B-9C3B-698CC0F31E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34"/>
          <a:stretch>
            <a:fillRect/>
          </a:stretch>
        </p:blipFill>
        <p:spPr>
          <a:xfrm>
            <a:off x="967131" y="1812472"/>
            <a:ext cx="6906986" cy="2438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C8E3BB-3896-D275-6217-EC625FE86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701" y="1139440"/>
            <a:ext cx="6398597" cy="51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023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>
          <a:extLst>
            <a:ext uri="{FF2B5EF4-FFF2-40B4-BE49-F238E27FC236}">
              <a16:creationId xmlns:a16="http://schemas.microsoft.com/office/drawing/2014/main" id="{AE8846B2-AA6F-53B6-AAC7-DE7C287C1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2">
            <a:extLst>
              <a:ext uri="{FF2B5EF4-FFF2-40B4-BE49-F238E27FC236}">
                <a16:creationId xmlns:a16="http://schemas.microsoft.com/office/drawing/2014/main" id="{A184FAFE-A460-93FF-1C31-DE6665F795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259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400" dirty="0"/>
              <a:t>Assessing Sales Distribution By Marital Status</a:t>
            </a:r>
          </a:p>
        </p:txBody>
      </p:sp>
      <p:sp>
        <p:nvSpPr>
          <p:cNvPr id="1053" name="Google Shape;1053;p42">
            <a:extLst>
              <a:ext uri="{FF2B5EF4-FFF2-40B4-BE49-F238E27FC236}">
                <a16:creationId xmlns:a16="http://schemas.microsoft.com/office/drawing/2014/main" id="{1E1B1F57-6F6F-266C-3469-DEF834C46E28}"/>
              </a:ext>
            </a:extLst>
          </p:cNvPr>
          <p:cNvSpPr/>
          <p:nvPr/>
        </p:nvSpPr>
        <p:spPr>
          <a:xfrm>
            <a:off x="568625" y="37446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7F19C4-BFA2-9FF6-0E5E-EEC54BCD2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103" y="4316331"/>
            <a:ext cx="7703999" cy="487125"/>
          </a:xfrm>
        </p:spPr>
        <p:txBody>
          <a:bodyPr/>
          <a:lstStyle/>
          <a:p>
            <a:r>
              <a:rPr lang="en-US" dirty="0"/>
              <a:t>#Analysis reveals that unmarried customers lead in both shopping frequency and total expenditure.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91E79-B858-6ED5-D084-96500978F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307" y="827169"/>
            <a:ext cx="2892179" cy="6400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0A2179-0908-D99A-0ECF-A6747F0A5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552" y="1557328"/>
            <a:ext cx="2269448" cy="26689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7EA9DB-D96B-86DF-393A-B9FB9602E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113" y="876659"/>
            <a:ext cx="4629511" cy="4221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E6512A-0615-C384-A9D3-C790F63C4F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1067" y="1432972"/>
            <a:ext cx="2739593" cy="283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0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>
          <a:extLst>
            <a:ext uri="{FF2B5EF4-FFF2-40B4-BE49-F238E27FC236}">
              <a16:creationId xmlns:a16="http://schemas.microsoft.com/office/drawing/2014/main" id="{370B997C-C210-33EE-7FB9-4582B2E4E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2">
            <a:extLst>
              <a:ext uri="{FF2B5EF4-FFF2-40B4-BE49-F238E27FC236}">
                <a16:creationId xmlns:a16="http://schemas.microsoft.com/office/drawing/2014/main" id="{68D6F822-FB23-013D-EBB9-B358933A72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259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400" dirty="0"/>
              <a:t>Occupation-based Segmentation Of Consumer Activity</a:t>
            </a:r>
          </a:p>
        </p:txBody>
      </p:sp>
      <p:sp>
        <p:nvSpPr>
          <p:cNvPr id="1053" name="Google Shape;1053;p42">
            <a:extLst>
              <a:ext uri="{FF2B5EF4-FFF2-40B4-BE49-F238E27FC236}">
                <a16:creationId xmlns:a16="http://schemas.microsoft.com/office/drawing/2014/main" id="{6A3A8B44-33FF-0F24-F43B-186FC1D7959A}"/>
              </a:ext>
            </a:extLst>
          </p:cNvPr>
          <p:cNvSpPr/>
          <p:nvPr/>
        </p:nvSpPr>
        <p:spPr>
          <a:xfrm>
            <a:off x="568625" y="37446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86F16C8-4131-B353-4433-6E1697E75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103" y="4291839"/>
            <a:ext cx="7703999" cy="487125"/>
          </a:xfrm>
        </p:spPr>
        <p:txBody>
          <a:bodyPr/>
          <a:lstStyle/>
          <a:p>
            <a:r>
              <a:rPr lang="en-US" b="1" i="1" dirty="0"/>
              <a:t>#Customer segmentation analysis reveals that individuals from the IT industry represent the largest share of the user base.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E44E59-431C-96A0-D481-46DD6081C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25" y="1323798"/>
            <a:ext cx="7703999" cy="5895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5AF5D5-AB1C-443C-6CDF-7DA91F61B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918" y="1913360"/>
            <a:ext cx="6280164" cy="23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02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>
          <a:extLst>
            <a:ext uri="{FF2B5EF4-FFF2-40B4-BE49-F238E27FC236}">
              <a16:creationId xmlns:a16="http://schemas.microsoft.com/office/drawing/2014/main" id="{F75F1279-77B1-4CEA-9FA5-4AD5091C8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2">
            <a:extLst>
              <a:ext uri="{FF2B5EF4-FFF2-40B4-BE49-F238E27FC236}">
                <a16:creationId xmlns:a16="http://schemas.microsoft.com/office/drawing/2014/main" id="{20CC393A-C843-A6D7-C9AC-9BB29A6424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259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400" dirty="0"/>
              <a:t>Evaluating Revenue Contribution Across Product Categories</a:t>
            </a:r>
          </a:p>
        </p:txBody>
      </p:sp>
      <p:sp>
        <p:nvSpPr>
          <p:cNvPr id="1053" name="Google Shape;1053;p42">
            <a:extLst>
              <a:ext uri="{FF2B5EF4-FFF2-40B4-BE49-F238E27FC236}">
                <a16:creationId xmlns:a16="http://schemas.microsoft.com/office/drawing/2014/main" id="{F6326189-8E0B-15A3-7D24-11C5530ED829}"/>
              </a:ext>
            </a:extLst>
          </p:cNvPr>
          <p:cNvSpPr/>
          <p:nvPr/>
        </p:nvSpPr>
        <p:spPr>
          <a:xfrm>
            <a:off x="568625" y="37446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7C5A4A0-5E0E-774F-5CE1-B92DD06D7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103" y="4291839"/>
            <a:ext cx="7703999" cy="487125"/>
          </a:xfrm>
        </p:spPr>
        <p:txBody>
          <a:bodyPr/>
          <a:lstStyle/>
          <a:p>
            <a:r>
              <a:rPr lang="en-US" b="1" i="1" dirty="0"/>
              <a:t>#The food category generated the highest revenue among all product segments.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7ED805-5EAB-0F62-C453-71AF50D89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55" y="1888486"/>
            <a:ext cx="7825520" cy="2245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471F83-7D3E-EE5B-74AF-61A3920D5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825" y="1157887"/>
            <a:ext cx="7739495" cy="65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17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11658C-7D99-D6E9-415E-0624A6023487}"/>
              </a:ext>
            </a:extLst>
          </p:cNvPr>
          <p:cNvSpPr txBox="1"/>
          <p:nvPr/>
        </p:nvSpPr>
        <p:spPr>
          <a:xfrm>
            <a:off x="3394485" y="1809691"/>
            <a:ext cx="38682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Thank You</a:t>
            </a:r>
          </a:p>
        </p:txBody>
      </p:sp>
      <p:grpSp>
        <p:nvGrpSpPr>
          <p:cNvPr id="8" name="Google Shape;3272;p73">
            <a:extLst>
              <a:ext uri="{FF2B5EF4-FFF2-40B4-BE49-F238E27FC236}">
                <a16:creationId xmlns:a16="http://schemas.microsoft.com/office/drawing/2014/main" id="{42D43D26-887D-23C0-417C-818372DAD5EA}"/>
              </a:ext>
            </a:extLst>
          </p:cNvPr>
          <p:cNvGrpSpPr/>
          <p:nvPr/>
        </p:nvGrpSpPr>
        <p:grpSpPr>
          <a:xfrm>
            <a:off x="1587953" y="926459"/>
            <a:ext cx="1686130" cy="3324535"/>
            <a:chOff x="7363276" y="1232754"/>
            <a:chExt cx="1821553" cy="3591546"/>
          </a:xfrm>
        </p:grpSpPr>
        <p:sp>
          <p:nvSpPr>
            <p:cNvPr id="9" name="Google Shape;3273;p73">
              <a:extLst>
                <a:ext uri="{FF2B5EF4-FFF2-40B4-BE49-F238E27FC236}">
                  <a16:creationId xmlns:a16="http://schemas.microsoft.com/office/drawing/2014/main" id="{3342C433-2545-A446-5F8E-BAB6081917C6}"/>
                </a:ext>
              </a:extLst>
            </p:cNvPr>
            <p:cNvSpPr/>
            <p:nvPr/>
          </p:nvSpPr>
          <p:spPr>
            <a:xfrm rot="-3001744">
              <a:off x="7939804" y="2771001"/>
              <a:ext cx="292809" cy="43166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74;p73">
              <a:extLst>
                <a:ext uri="{FF2B5EF4-FFF2-40B4-BE49-F238E27FC236}">
                  <a16:creationId xmlns:a16="http://schemas.microsoft.com/office/drawing/2014/main" id="{F1A30447-8E0E-CA97-E6E7-E8ABC3EDF1CC}"/>
                </a:ext>
              </a:extLst>
            </p:cNvPr>
            <p:cNvSpPr/>
            <p:nvPr/>
          </p:nvSpPr>
          <p:spPr>
            <a:xfrm>
              <a:off x="7959275" y="4488300"/>
              <a:ext cx="240300" cy="240850"/>
            </a:xfrm>
            <a:custGeom>
              <a:avLst/>
              <a:gdLst/>
              <a:ahLst/>
              <a:cxnLst/>
              <a:rect l="l" t="t" r="r" b="b"/>
              <a:pathLst>
                <a:path w="1608" h="1644" extrusionOk="0">
                  <a:moveTo>
                    <a:pt x="1539" y="0"/>
                  </a:moveTo>
                  <a:lnTo>
                    <a:pt x="793" y="286"/>
                  </a:lnTo>
                  <a:lnTo>
                    <a:pt x="878" y="841"/>
                  </a:lnTo>
                  <a:lnTo>
                    <a:pt x="550" y="1057"/>
                  </a:lnTo>
                  <a:cubicBezTo>
                    <a:pt x="550" y="1057"/>
                    <a:pt x="0" y="1343"/>
                    <a:pt x="217" y="1544"/>
                  </a:cubicBezTo>
                  <a:cubicBezTo>
                    <a:pt x="312" y="1620"/>
                    <a:pt x="543" y="1643"/>
                    <a:pt x="791" y="1643"/>
                  </a:cubicBezTo>
                  <a:cubicBezTo>
                    <a:pt x="1180" y="1643"/>
                    <a:pt x="1607" y="1586"/>
                    <a:pt x="1607" y="1586"/>
                  </a:cubicBezTo>
                  <a:lnTo>
                    <a:pt x="15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75;p73">
              <a:extLst>
                <a:ext uri="{FF2B5EF4-FFF2-40B4-BE49-F238E27FC236}">
                  <a16:creationId xmlns:a16="http://schemas.microsoft.com/office/drawing/2014/main" id="{4BF53061-1E62-F857-F126-D6819AA7C80A}"/>
                </a:ext>
              </a:extLst>
            </p:cNvPr>
            <p:cNvSpPr/>
            <p:nvPr/>
          </p:nvSpPr>
          <p:spPr>
            <a:xfrm>
              <a:off x="8186828" y="4571126"/>
              <a:ext cx="405818" cy="162551"/>
            </a:xfrm>
            <a:custGeom>
              <a:avLst/>
              <a:gdLst/>
              <a:ahLst/>
              <a:cxnLst/>
              <a:rect l="l" t="t" r="r" b="b"/>
              <a:pathLst>
                <a:path w="2866" h="1148" extrusionOk="0">
                  <a:moveTo>
                    <a:pt x="1586" y="1"/>
                  </a:moveTo>
                  <a:lnTo>
                    <a:pt x="0" y="112"/>
                  </a:lnTo>
                  <a:lnTo>
                    <a:pt x="21" y="1106"/>
                  </a:lnTo>
                  <a:lnTo>
                    <a:pt x="2644" y="1148"/>
                  </a:lnTo>
                  <a:cubicBezTo>
                    <a:pt x="2818" y="1148"/>
                    <a:pt x="2866" y="926"/>
                    <a:pt x="2734" y="815"/>
                  </a:cubicBezTo>
                  <a:cubicBezTo>
                    <a:pt x="2707" y="794"/>
                    <a:pt x="2665" y="751"/>
                    <a:pt x="2602" y="730"/>
                  </a:cubicBezTo>
                  <a:cubicBezTo>
                    <a:pt x="2374" y="606"/>
                    <a:pt x="1718" y="464"/>
                    <a:pt x="1567" y="464"/>
                  </a:cubicBezTo>
                  <a:cubicBezTo>
                    <a:pt x="1557" y="464"/>
                    <a:pt x="1549" y="465"/>
                    <a:pt x="1544" y="466"/>
                  </a:cubicBezTo>
                  <a:cubicBezTo>
                    <a:pt x="1608" y="265"/>
                    <a:pt x="1586" y="154"/>
                    <a:pt x="15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76;p73">
              <a:extLst>
                <a:ext uri="{FF2B5EF4-FFF2-40B4-BE49-F238E27FC236}">
                  <a16:creationId xmlns:a16="http://schemas.microsoft.com/office/drawing/2014/main" id="{88A20713-F9F4-CC9C-083A-A453C7F7E45A}"/>
                </a:ext>
              </a:extLst>
            </p:cNvPr>
            <p:cNvSpPr/>
            <p:nvPr/>
          </p:nvSpPr>
          <p:spPr>
            <a:xfrm>
              <a:off x="8289348" y="4615305"/>
              <a:ext cx="122199" cy="24921"/>
            </a:xfrm>
            <a:custGeom>
              <a:avLst/>
              <a:gdLst/>
              <a:ahLst/>
              <a:cxnLst/>
              <a:rect l="l" t="t" r="r" b="b"/>
              <a:pathLst>
                <a:path w="863" h="176" extrusionOk="0">
                  <a:moveTo>
                    <a:pt x="424" y="1"/>
                  </a:moveTo>
                  <a:cubicBezTo>
                    <a:pt x="313" y="1"/>
                    <a:pt x="159" y="22"/>
                    <a:pt x="27" y="106"/>
                  </a:cubicBezTo>
                  <a:cubicBezTo>
                    <a:pt x="1" y="106"/>
                    <a:pt x="1" y="133"/>
                    <a:pt x="1" y="154"/>
                  </a:cubicBezTo>
                  <a:cubicBezTo>
                    <a:pt x="18" y="154"/>
                    <a:pt x="34" y="163"/>
                    <a:pt x="42" y="163"/>
                  </a:cubicBezTo>
                  <a:cubicBezTo>
                    <a:pt x="46" y="163"/>
                    <a:pt x="48" y="161"/>
                    <a:pt x="48" y="154"/>
                  </a:cubicBezTo>
                  <a:cubicBezTo>
                    <a:pt x="180" y="85"/>
                    <a:pt x="313" y="64"/>
                    <a:pt x="424" y="64"/>
                  </a:cubicBezTo>
                  <a:cubicBezTo>
                    <a:pt x="529" y="64"/>
                    <a:pt x="619" y="85"/>
                    <a:pt x="688" y="106"/>
                  </a:cubicBezTo>
                  <a:cubicBezTo>
                    <a:pt x="730" y="133"/>
                    <a:pt x="751" y="154"/>
                    <a:pt x="773" y="154"/>
                  </a:cubicBezTo>
                  <a:lnTo>
                    <a:pt x="794" y="175"/>
                  </a:lnTo>
                  <a:lnTo>
                    <a:pt x="841" y="175"/>
                  </a:lnTo>
                  <a:cubicBezTo>
                    <a:pt x="862" y="154"/>
                    <a:pt x="841" y="133"/>
                    <a:pt x="841" y="133"/>
                  </a:cubicBezTo>
                  <a:cubicBezTo>
                    <a:pt x="841" y="106"/>
                    <a:pt x="662" y="1"/>
                    <a:pt x="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77;p73">
              <a:extLst>
                <a:ext uri="{FF2B5EF4-FFF2-40B4-BE49-F238E27FC236}">
                  <a16:creationId xmlns:a16="http://schemas.microsoft.com/office/drawing/2014/main" id="{66EB1CB5-7E01-F8C5-64AC-C1BE181DD9A2}"/>
                </a:ext>
              </a:extLst>
            </p:cNvPr>
            <p:cNvSpPr/>
            <p:nvPr/>
          </p:nvSpPr>
          <p:spPr>
            <a:xfrm>
              <a:off x="8096204" y="4602561"/>
              <a:ext cx="93738" cy="21947"/>
            </a:xfrm>
            <a:custGeom>
              <a:avLst/>
              <a:gdLst/>
              <a:ahLst/>
              <a:cxnLst/>
              <a:rect l="l" t="t" r="r" b="b"/>
              <a:pathLst>
                <a:path w="662" h="155" extrusionOk="0">
                  <a:moveTo>
                    <a:pt x="355" y="1"/>
                  </a:moveTo>
                  <a:cubicBezTo>
                    <a:pt x="175" y="1"/>
                    <a:pt x="22" y="91"/>
                    <a:pt x="22" y="91"/>
                  </a:cubicBezTo>
                  <a:cubicBezTo>
                    <a:pt x="1" y="91"/>
                    <a:pt x="1" y="112"/>
                    <a:pt x="1" y="133"/>
                  </a:cubicBezTo>
                  <a:cubicBezTo>
                    <a:pt x="22" y="154"/>
                    <a:pt x="43" y="154"/>
                    <a:pt x="43" y="154"/>
                  </a:cubicBezTo>
                  <a:lnTo>
                    <a:pt x="69" y="133"/>
                  </a:lnTo>
                  <a:cubicBezTo>
                    <a:pt x="90" y="133"/>
                    <a:pt x="201" y="64"/>
                    <a:pt x="355" y="64"/>
                  </a:cubicBezTo>
                  <a:cubicBezTo>
                    <a:pt x="439" y="64"/>
                    <a:pt x="529" y="91"/>
                    <a:pt x="619" y="133"/>
                  </a:cubicBezTo>
                  <a:cubicBezTo>
                    <a:pt x="619" y="144"/>
                    <a:pt x="624" y="149"/>
                    <a:pt x="632" y="149"/>
                  </a:cubicBezTo>
                  <a:cubicBezTo>
                    <a:pt x="640" y="149"/>
                    <a:pt x="651" y="144"/>
                    <a:pt x="661" y="133"/>
                  </a:cubicBezTo>
                  <a:cubicBezTo>
                    <a:pt x="661" y="112"/>
                    <a:pt x="661" y="91"/>
                    <a:pt x="640" y="91"/>
                  </a:cubicBezTo>
                  <a:cubicBezTo>
                    <a:pt x="550" y="22"/>
                    <a:pt x="439" y="1"/>
                    <a:pt x="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78;p73">
              <a:extLst>
                <a:ext uri="{FF2B5EF4-FFF2-40B4-BE49-F238E27FC236}">
                  <a16:creationId xmlns:a16="http://schemas.microsoft.com/office/drawing/2014/main" id="{D5B0CD73-DCC9-D023-DC62-6021F889EE67}"/>
                </a:ext>
              </a:extLst>
            </p:cNvPr>
            <p:cNvSpPr/>
            <p:nvPr/>
          </p:nvSpPr>
          <p:spPr>
            <a:xfrm>
              <a:off x="8183855" y="4602561"/>
              <a:ext cx="12036" cy="99683"/>
            </a:xfrm>
            <a:custGeom>
              <a:avLst/>
              <a:gdLst/>
              <a:ahLst/>
              <a:cxnLst/>
              <a:rect l="l" t="t" r="r" b="b"/>
              <a:pathLst>
                <a:path w="85" h="704" extrusionOk="0">
                  <a:moveTo>
                    <a:pt x="21" y="1"/>
                  </a:moveTo>
                  <a:cubicBezTo>
                    <a:pt x="0" y="1"/>
                    <a:pt x="0" y="22"/>
                    <a:pt x="0" y="43"/>
                  </a:cubicBezTo>
                  <a:lnTo>
                    <a:pt x="21" y="683"/>
                  </a:lnTo>
                  <a:cubicBezTo>
                    <a:pt x="21" y="683"/>
                    <a:pt x="42" y="704"/>
                    <a:pt x="64" y="704"/>
                  </a:cubicBezTo>
                  <a:cubicBezTo>
                    <a:pt x="85" y="704"/>
                    <a:pt x="85" y="683"/>
                    <a:pt x="85" y="662"/>
                  </a:cubicBezTo>
                  <a:lnTo>
                    <a:pt x="64" y="22"/>
                  </a:lnTo>
                  <a:cubicBezTo>
                    <a:pt x="64" y="22"/>
                    <a:pt x="42" y="1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79;p73">
              <a:extLst>
                <a:ext uri="{FF2B5EF4-FFF2-40B4-BE49-F238E27FC236}">
                  <a16:creationId xmlns:a16="http://schemas.microsoft.com/office/drawing/2014/main" id="{8A8F7E3B-7446-5D80-BAAC-B0387073D4C2}"/>
                </a:ext>
              </a:extLst>
            </p:cNvPr>
            <p:cNvSpPr/>
            <p:nvPr/>
          </p:nvSpPr>
          <p:spPr>
            <a:xfrm>
              <a:off x="8735533" y="2883673"/>
              <a:ext cx="433572" cy="1937869"/>
            </a:xfrm>
            <a:custGeom>
              <a:avLst/>
              <a:gdLst/>
              <a:ahLst/>
              <a:cxnLst/>
              <a:rect l="l" t="t" r="r" b="b"/>
              <a:pathLst>
                <a:path w="3062" h="13686" extrusionOk="0">
                  <a:moveTo>
                    <a:pt x="1106" y="1"/>
                  </a:moveTo>
                  <a:cubicBezTo>
                    <a:pt x="1106" y="1"/>
                    <a:pt x="1037" y="223"/>
                    <a:pt x="862" y="1413"/>
                  </a:cubicBezTo>
                  <a:cubicBezTo>
                    <a:pt x="751" y="2137"/>
                    <a:pt x="529" y="3506"/>
                    <a:pt x="418" y="4606"/>
                  </a:cubicBezTo>
                  <a:cubicBezTo>
                    <a:pt x="69" y="8175"/>
                    <a:pt x="1" y="12515"/>
                    <a:pt x="1" y="12515"/>
                  </a:cubicBezTo>
                  <a:cubicBezTo>
                    <a:pt x="1" y="12515"/>
                    <a:pt x="774" y="13686"/>
                    <a:pt x="999" y="13686"/>
                  </a:cubicBezTo>
                  <a:cubicBezTo>
                    <a:pt x="1005" y="13686"/>
                    <a:pt x="1011" y="13685"/>
                    <a:pt x="1016" y="13684"/>
                  </a:cubicBezTo>
                  <a:cubicBezTo>
                    <a:pt x="1190" y="13615"/>
                    <a:pt x="1920" y="12446"/>
                    <a:pt x="1920" y="12446"/>
                  </a:cubicBezTo>
                  <a:lnTo>
                    <a:pt x="2908" y="1545"/>
                  </a:lnTo>
                  <a:lnTo>
                    <a:pt x="3062" y="265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3280;p73">
              <a:extLst>
                <a:ext uri="{FF2B5EF4-FFF2-40B4-BE49-F238E27FC236}">
                  <a16:creationId xmlns:a16="http://schemas.microsoft.com/office/drawing/2014/main" id="{C4F08A3F-A126-79E7-9201-27A88612CFB3}"/>
                </a:ext>
              </a:extLst>
            </p:cNvPr>
            <p:cNvSpPr/>
            <p:nvPr/>
          </p:nvSpPr>
          <p:spPr>
            <a:xfrm>
              <a:off x="8735533" y="4646032"/>
              <a:ext cx="271867" cy="175578"/>
            </a:xfrm>
            <a:custGeom>
              <a:avLst/>
              <a:gdLst/>
              <a:ahLst/>
              <a:cxnLst/>
              <a:rect l="l" t="t" r="r" b="b"/>
              <a:pathLst>
                <a:path w="1920" h="1240" extrusionOk="0">
                  <a:moveTo>
                    <a:pt x="1920" y="0"/>
                  </a:moveTo>
                  <a:lnTo>
                    <a:pt x="1502" y="222"/>
                  </a:lnTo>
                  <a:cubicBezTo>
                    <a:pt x="1474" y="247"/>
                    <a:pt x="1441" y="257"/>
                    <a:pt x="1409" y="257"/>
                  </a:cubicBezTo>
                  <a:cubicBezTo>
                    <a:pt x="1386" y="257"/>
                    <a:pt x="1363" y="252"/>
                    <a:pt x="1344" y="244"/>
                  </a:cubicBezTo>
                  <a:lnTo>
                    <a:pt x="947" y="111"/>
                  </a:lnTo>
                  <a:lnTo>
                    <a:pt x="529" y="265"/>
                  </a:lnTo>
                  <a:cubicBezTo>
                    <a:pt x="498" y="275"/>
                    <a:pt x="465" y="281"/>
                    <a:pt x="434" y="281"/>
                  </a:cubicBezTo>
                  <a:cubicBezTo>
                    <a:pt x="404" y="281"/>
                    <a:pt x="376" y="275"/>
                    <a:pt x="355" y="265"/>
                  </a:cubicBezTo>
                  <a:lnTo>
                    <a:pt x="1" y="69"/>
                  </a:lnTo>
                  <a:lnTo>
                    <a:pt x="1" y="69"/>
                  </a:lnTo>
                  <a:cubicBezTo>
                    <a:pt x="1" y="69"/>
                    <a:pt x="775" y="1240"/>
                    <a:pt x="999" y="1240"/>
                  </a:cubicBezTo>
                  <a:cubicBezTo>
                    <a:pt x="1005" y="1240"/>
                    <a:pt x="1011" y="1239"/>
                    <a:pt x="1016" y="1238"/>
                  </a:cubicBezTo>
                  <a:cubicBezTo>
                    <a:pt x="1190" y="1169"/>
                    <a:pt x="1920" y="1"/>
                    <a:pt x="19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81;p73">
              <a:extLst>
                <a:ext uri="{FF2B5EF4-FFF2-40B4-BE49-F238E27FC236}">
                  <a16:creationId xmlns:a16="http://schemas.microsoft.com/office/drawing/2014/main" id="{B43F46DA-C3FA-DC80-7379-F1B8288983A8}"/>
                </a:ext>
              </a:extLst>
            </p:cNvPr>
            <p:cNvSpPr/>
            <p:nvPr/>
          </p:nvSpPr>
          <p:spPr>
            <a:xfrm>
              <a:off x="8857593" y="2883673"/>
              <a:ext cx="311515" cy="226410"/>
            </a:xfrm>
            <a:custGeom>
              <a:avLst/>
              <a:gdLst/>
              <a:ahLst/>
              <a:cxnLst/>
              <a:rect l="l" t="t" r="r" b="b"/>
              <a:pathLst>
                <a:path w="2200" h="1599" extrusionOk="0">
                  <a:moveTo>
                    <a:pt x="244" y="1"/>
                  </a:moveTo>
                  <a:cubicBezTo>
                    <a:pt x="244" y="1"/>
                    <a:pt x="175" y="223"/>
                    <a:pt x="0" y="1413"/>
                  </a:cubicBezTo>
                  <a:cubicBezTo>
                    <a:pt x="0" y="1413"/>
                    <a:pt x="439" y="1566"/>
                    <a:pt x="947" y="1587"/>
                  </a:cubicBezTo>
                  <a:cubicBezTo>
                    <a:pt x="1065" y="1595"/>
                    <a:pt x="1180" y="1599"/>
                    <a:pt x="1289" y="1599"/>
                  </a:cubicBezTo>
                  <a:cubicBezTo>
                    <a:pt x="1722" y="1599"/>
                    <a:pt x="2046" y="1545"/>
                    <a:pt x="2046" y="1545"/>
                  </a:cubicBezTo>
                  <a:lnTo>
                    <a:pt x="2200" y="265"/>
                  </a:lnTo>
                  <a:cubicBezTo>
                    <a:pt x="2200" y="265"/>
                    <a:pt x="1914" y="223"/>
                    <a:pt x="1253" y="154"/>
                  </a:cubicBezTo>
                  <a:cubicBezTo>
                    <a:pt x="593" y="70"/>
                    <a:pt x="244" y="1"/>
                    <a:pt x="244" y="1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3282;p73">
              <a:extLst>
                <a:ext uri="{FF2B5EF4-FFF2-40B4-BE49-F238E27FC236}">
                  <a16:creationId xmlns:a16="http://schemas.microsoft.com/office/drawing/2014/main" id="{3F27EF79-A780-21B0-D26E-2BA0283122A2}"/>
                </a:ext>
              </a:extLst>
            </p:cNvPr>
            <p:cNvSpPr/>
            <p:nvPr/>
          </p:nvSpPr>
          <p:spPr>
            <a:xfrm>
              <a:off x="8860567" y="2716585"/>
              <a:ext cx="321285" cy="204746"/>
            </a:xfrm>
            <a:custGeom>
              <a:avLst/>
              <a:gdLst/>
              <a:ahLst/>
              <a:cxnLst/>
              <a:rect l="l" t="t" r="r" b="b"/>
              <a:pathLst>
                <a:path w="2269" h="1446" extrusionOk="0">
                  <a:moveTo>
                    <a:pt x="925" y="0"/>
                  </a:moveTo>
                  <a:cubicBezTo>
                    <a:pt x="593" y="0"/>
                    <a:pt x="474" y="84"/>
                    <a:pt x="355" y="192"/>
                  </a:cubicBezTo>
                  <a:cubicBezTo>
                    <a:pt x="223" y="324"/>
                    <a:pt x="1" y="938"/>
                    <a:pt x="223" y="1181"/>
                  </a:cubicBezTo>
                  <a:cubicBezTo>
                    <a:pt x="439" y="1424"/>
                    <a:pt x="2179" y="1445"/>
                    <a:pt x="2179" y="1445"/>
                  </a:cubicBezTo>
                  <a:cubicBezTo>
                    <a:pt x="2179" y="1445"/>
                    <a:pt x="2269" y="457"/>
                    <a:pt x="2226" y="324"/>
                  </a:cubicBezTo>
                  <a:cubicBezTo>
                    <a:pt x="2158" y="192"/>
                    <a:pt x="1941" y="102"/>
                    <a:pt x="1544" y="60"/>
                  </a:cubicBezTo>
                  <a:cubicBezTo>
                    <a:pt x="1278" y="18"/>
                    <a:pt x="1079" y="0"/>
                    <a:pt x="925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3283;p73">
              <a:extLst>
                <a:ext uri="{FF2B5EF4-FFF2-40B4-BE49-F238E27FC236}">
                  <a16:creationId xmlns:a16="http://schemas.microsoft.com/office/drawing/2014/main" id="{71EED944-F9B5-8008-0F86-77866694FB8E}"/>
                </a:ext>
              </a:extLst>
            </p:cNvPr>
            <p:cNvSpPr/>
            <p:nvPr/>
          </p:nvSpPr>
          <p:spPr>
            <a:xfrm>
              <a:off x="8729586" y="4643059"/>
              <a:ext cx="280788" cy="181242"/>
            </a:xfrm>
            <a:custGeom>
              <a:avLst/>
              <a:gdLst/>
              <a:ahLst/>
              <a:cxnLst/>
              <a:rect l="l" t="t" r="r" b="b"/>
              <a:pathLst>
                <a:path w="1983" h="1280" extrusionOk="0">
                  <a:moveTo>
                    <a:pt x="1962" y="0"/>
                  </a:moveTo>
                  <a:cubicBezTo>
                    <a:pt x="1962" y="0"/>
                    <a:pt x="1941" y="0"/>
                    <a:pt x="1914" y="21"/>
                  </a:cubicBezTo>
                  <a:cubicBezTo>
                    <a:pt x="1914" y="21"/>
                    <a:pt x="1893" y="69"/>
                    <a:pt x="1872" y="132"/>
                  </a:cubicBezTo>
                  <a:cubicBezTo>
                    <a:pt x="1761" y="333"/>
                    <a:pt x="1497" y="793"/>
                    <a:pt x="1280" y="1036"/>
                  </a:cubicBezTo>
                  <a:cubicBezTo>
                    <a:pt x="1232" y="1100"/>
                    <a:pt x="1190" y="1148"/>
                    <a:pt x="1148" y="1169"/>
                  </a:cubicBezTo>
                  <a:cubicBezTo>
                    <a:pt x="1100" y="1211"/>
                    <a:pt x="1079" y="1232"/>
                    <a:pt x="1058" y="1232"/>
                  </a:cubicBezTo>
                  <a:cubicBezTo>
                    <a:pt x="1015" y="1232"/>
                    <a:pt x="989" y="1211"/>
                    <a:pt x="947" y="1190"/>
                  </a:cubicBezTo>
                  <a:cubicBezTo>
                    <a:pt x="904" y="1148"/>
                    <a:pt x="857" y="1100"/>
                    <a:pt x="793" y="1058"/>
                  </a:cubicBezTo>
                  <a:cubicBezTo>
                    <a:pt x="640" y="904"/>
                    <a:pt x="460" y="661"/>
                    <a:pt x="307" y="439"/>
                  </a:cubicBezTo>
                  <a:cubicBezTo>
                    <a:pt x="244" y="354"/>
                    <a:pt x="175" y="243"/>
                    <a:pt x="133" y="175"/>
                  </a:cubicBezTo>
                  <a:cubicBezTo>
                    <a:pt x="90" y="111"/>
                    <a:pt x="64" y="90"/>
                    <a:pt x="64" y="90"/>
                  </a:cubicBezTo>
                  <a:cubicBezTo>
                    <a:pt x="64" y="69"/>
                    <a:pt x="43" y="69"/>
                    <a:pt x="22" y="69"/>
                  </a:cubicBezTo>
                  <a:cubicBezTo>
                    <a:pt x="22" y="90"/>
                    <a:pt x="0" y="90"/>
                    <a:pt x="22" y="111"/>
                  </a:cubicBezTo>
                  <a:cubicBezTo>
                    <a:pt x="22" y="111"/>
                    <a:pt x="418" y="772"/>
                    <a:pt x="751" y="1100"/>
                  </a:cubicBezTo>
                  <a:cubicBezTo>
                    <a:pt x="815" y="1148"/>
                    <a:pt x="857" y="1211"/>
                    <a:pt x="904" y="1232"/>
                  </a:cubicBezTo>
                  <a:cubicBezTo>
                    <a:pt x="947" y="1280"/>
                    <a:pt x="989" y="1280"/>
                    <a:pt x="1058" y="1280"/>
                  </a:cubicBezTo>
                  <a:cubicBezTo>
                    <a:pt x="1100" y="1280"/>
                    <a:pt x="1148" y="1259"/>
                    <a:pt x="1190" y="1232"/>
                  </a:cubicBezTo>
                  <a:cubicBezTo>
                    <a:pt x="1232" y="1190"/>
                    <a:pt x="1280" y="1148"/>
                    <a:pt x="1343" y="1079"/>
                  </a:cubicBezTo>
                  <a:cubicBezTo>
                    <a:pt x="1629" y="730"/>
                    <a:pt x="1983" y="43"/>
                    <a:pt x="1983" y="43"/>
                  </a:cubicBezTo>
                  <a:cubicBezTo>
                    <a:pt x="1983" y="21"/>
                    <a:pt x="1983" y="0"/>
                    <a:pt x="19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284;p73">
              <a:extLst>
                <a:ext uri="{FF2B5EF4-FFF2-40B4-BE49-F238E27FC236}">
                  <a16:creationId xmlns:a16="http://schemas.microsoft.com/office/drawing/2014/main" id="{0F80A766-55E9-6DA0-73C0-5C19D6FAEE94}"/>
                </a:ext>
              </a:extLst>
            </p:cNvPr>
            <p:cNvSpPr/>
            <p:nvPr/>
          </p:nvSpPr>
          <p:spPr>
            <a:xfrm>
              <a:off x="8838902" y="4783809"/>
              <a:ext cx="78020" cy="37523"/>
            </a:xfrm>
            <a:custGeom>
              <a:avLst/>
              <a:gdLst/>
              <a:ahLst/>
              <a:cxnLst/>
              <a:rect l="l" t="t" r="r" b="b"/>
              <a:pathLst>
                <a:path w="551" h="265" extrusionOk="0">
                  <a:moveTo>
                    <a:pt x="265" y="0"/>
                  </a:moveTo>
                  <a:cubicBezTo>
                    <a:pt x="85" y="0"/>
                    <a:pt x="0" y="85"/>
                    <a:pt x="0" y="85"/>
                  </a:cubicBezTo>
                  <a:cubicBezTo>
                    <a:pt x="111" y="196"/>
                    <a:pt x="196" y="265"/>
                    <a:pt x="286" y="265"/>
                  </a:cubicBezTo>
                  <a:cubicBezTo>
                    <a:pt x="349" y="265"/>
                    <a:pt x="439" y="175"/>
                    <a:pt x="550" y="64"/>
                  </a:cubicBezTo>
                  <a:cubicBezTo>
                    <a:pt x="550" y="64"/>
                    <a:pt x="460" y="21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285;p73">
              <a:extLst>
                <a:ext uri="{FF2B5EF4-FFF2-40B4-BE49-F238E27FC236}">
                  <a16:creationId xmlns:a16="http://schemas.microsoft.com/office/drawing/2014/main" id="{3EAE3107-8F1C-39ED-688A-00CDBF6D5DB6}"/>
                </a:ext>
              </a:extLst>
            </p:cNvPr>
            <p:cNvSpPr/>
            <p:nvPr/>
          </p:nvSpPr>
          <p:spPr>
            <a:xfrm>
              <a:off x="8919756" y="3261038"/>
              <a:ext cx="137066" cy="1423738"/>
            </a:xfrm>
            <a:custGeom>
              <a:avLst/>
              <a:gdLst/>
              <a:ahLst/>
              <a:cxnLst/>
              <a:rect l="l" t="t" r="r" b="b"/>
              <a:pathLst>
                <a:path w="968" h="10055" extrusionOk="0">
                  <a:moveTo>
                    <a:pt x="925" y="1"/>
                  </a:moveTo>
                  <a:cubicBezTo>
                    <a:pt x="925" y="1"/>
                    <a:pt x="904" y="1"/>
                    <a:pt x="904" y="22"/>
                  </a:cubicBezTo>
                  <a:cubicBezTo>
                    <a:pt x="793" y="683"/>
                    <a:pt x="571" y="3173"/>
                    <a:pt x="376" y="5510"/>
                  </a:cubicBezTo>
                  <a:cubicBezTo>
                    <a:pt x="175" y="7846"/>
                    <a:pt x="0" y="10025"/>
                    <a:pt x="0" y="10025"/>
                  </a:cubicBezTo>
                  <a:cubicBezTo>
                    <a:pt x="0" y="10046"/>
                    <a:pt x="21" y="10046"/>
                    <a:pt x="21" y="10046"/>
                  </a:cubicBezTo>
                  <a:cubicBezTo>
                    <a:pt x="28" y="10052"/>
                    <a:pt x="34" y="10055"/>
                    <a:pt x="41" y="10055"/>
                  </a:cubicBezTo>
                  <a:cubicBezTo>
                    <a:pt x="56" y="10055"/>
                    <a:pt x="69" y="10040"/>
                    <a:pt x="69" y="10025"/>
                  </a:cubicBezTo>
                  <a:cubicBezTo>
                    <a:pt x="69" y="10025"/>
                    <a:pt x="69" y="9892"/>
                    <a:pt x="90" y="9649"/>
                  </a:cubicBezTo>
                  <a:cubicBezTo>
                    <a:pt x="154" y="8814"/>
                    <a:pt x="333" y="6699"/>
                    <a:pt x="508" y="4648"/>
                  </a:cubicBezTo>
                  <a:cubicBezTo>
                    <a:pt x="682" y="2581"/>
                    <a:pt x="862" y="598"/>
                    <a:pt x="968" y="22"/>
                  </a:cubicBezTo>
                  <a:cubicBezTo>
                    <a:pt x="968" y="22"/>
                    <a:pt x="947" y="1"/>
                    <a:pt x="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286;p73">
              <a:extLst>
                <a:ext uri="{FF2B5EF4-FFF2-40B4-BE49-F238E27FC236}">
                  <a16:creationId xmlns:a16="http://schemas.microsoft.com/office/drawing/2014/main" id="{269BE9D1-6DB8-C509-2B52-3F4B7610C54C}"/>
                </a:ext>
              </a:extLst>
            </p:cNvPr>
            <p:cNvSpPr/>
            <p:nvPr/>
          </p:nvSpPr>
          <p:spPr>
            <a:xfrm>
              <a:off x="8810440" y="3139829"/>
              <a:ext cx="106481" cy="1419490"/>
            </a:xfrm>
            <a:custGeom>
              <a:avLst/>
              <a:gdLst/>
              <a:ahLst/>
              <a:cxnLst/>
              <a:rect l="l" t="t" r="r" b="b"/>
              <a:pathLst>
                <a:path w="752" h="10025" extrusionOk="0">
                  <a:moveTo>
                    <a:pt x="730" y="0"/>
                  </a:moveTo>
                  <a:cubicBezTo>
                    <a:pt x="709" y="0"/>
                    <a:pt x="709" y="0"/>
                    <a:pt x="682" y="21"/>
                  </a:cubicBezTo>
                  <a:lnTo>
                    <a:pt x="0" y="9998"/>
                  </a:lnTo>
                  <a:cubicBezTo>
                    <a:pt x="0" y="9998"/>
                    <a:pt x="0" y="10024"/>
                    <a:pt x="22" y="10024"/>
                  </a:cubicBezTo>
                  <a:cubicBezTo>
                    <a:pt x="48" y="10024"/>
                    <a:pt x="48" y="10024"/>
                    <a:pt x="48" y="9998"/>
                  </a:cubicBezTo>
                  <a:lnTo>
                    <a:pt x="751" y="21"/>
                  </a:lnTo>
                  <a:cubicBezTo>
                    <a:pt x="751" y="0"/>
                    <a:pt x="751" y="0"/>
                    <a:pt x="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87;p73">
              <a:extLst>
                <a:ext uri="{FF2B5EF4-FFF2-40B4-BE49-F238E27FC236}">
                  <a16:creationId xmlns:a16="http://schemas.microsoft.com/office/drawing/2014/main" id="{F6918FD2-78E2-6022-F4CE-2224DA56CF8B}"/>
                </a:ext>
              </a:extLst>
            </p:cNvPr>
            <p:cNvSpPr/>
            <p:nvPr/>
          </p:nvSpPr>
          <p:spPr>
            <a:xfrm>
              <a:off x="8804493" y="4658776"/>
              <a:ext cx="131119" cy="31576"/>
            </a:xfrm>
            <a:custGeom>
              <a:avLst/>
              <a:gdLst/>
              <a:ahLst/>
              <a:cxnLst/>
              <a:rect l="l" t="t" r="r" b="b"/>
              <a:pathLst>
                <a:path w="926" h="223" extrusionOk="0">
                  <a:moveTo>
                    <a:pt x="439" y="0"/>
                  </a:moveTo>
                  <a:lnTo>
                    <a:pt x="21" y="154"/>
                  </a:lnTo>
                  <a:cubicBezTo>
                    <a:pt x="21" y="154"/>
                    <a:pt x="0" y="175"/>
                    <a:pt x="0" y="196"/>
                  </a:cubicBezTo>
                  <a:cubicBezTo>
                    <a:pt x="14" y="196"/>
                    <a:pt x="28" y="208"/>
                    <a:pt x="36" y="208"/>
                  </a:cubicBezTo>
                  <a:cubicBezTo>
                    <a:pt x="40" y="208"/>
                    <a:pt x="42" y="205"/>
                    <a:pt x="42" y="196"/>
                  </a:cubicBezTo>
                  <a:lnTo>
                    <a:pt x="460" y="64"/>
                  </a:lnTo>
                  <a:lnTo>
                    <a:pt x="883" y="222"/>
                  </a:lnTo>
                  <a:cubicBezTo>
                    <a:pt x="883" y="222"/>
                    <a:pt x="904" y="222"/>
                    <a:pt x="925" y="196"/>
                  </a:cubicBezTo>
                  <a:cubicBezTo>
                    <a:pt x="925" y="175"/>
                    <a:pt x="904" y="154"/>
                    <a:pt x="904" y="154"/>
                  </a:cubicBezTo>
                  <a:lnTo>
                    <a:pt x="4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88;p73">
              <a:extLst>
                <a:ext uri="{FF2B5EF4-FFF2-40B4-BE49-F238E27FC236}">
                  <a16:creationId xmlns:a16="http://schemas.microsoft.com/office/drawing/2014/main" id="{77F495D4-41F4-916F-1214-820C75EE185A}"/>
                </a:ext>
              </a:extLst>
            </p:cNvPr>
            <p:cNvSpPr/>
            <p:nvPr/>
          </p:nvSpPr>
          <p:spPr>
            <a:xfrm>
              <a:off x="8901065" y="3088286"/>
              <a:ext cx="249353" cy="26195"/>
            </a:xfrm>
            <a:custGeom>
              <a:avLst/>
              <a:gdLst/>
              <a:ahLst/>
              <a:cxnLst/>
              <a:rect l="l" t="t" r="r" b="b"/>
              <a:pathLst>
                <a:path w="1761" h="185" extrusionOk="0">
                  <a:moveTo>
                    <a:pt x="27" y="0"/>
                  </a:moveTo>
                  <a:cubicBezTo>
                    <a:pt x="19" y="0"/>
                    <a:pt x="14" y="10"/>
                    <a:pt x="0" y="10"/>
                  </a:cubicBezTo>
                  <a:cubicBezTo>
                    <a:pt x="0" y="31"/>
                    <a:pt x="0" y="52"/>
                    <a:pt x="21" y="52"/>
                  </a:cubicBezTo>
                  <a:cubicBezTo>
                    <a:pt x="21" y="52"/>
                    <a:pt x="333" y="184"/>
                    <a:pt x="946" y="184"/>
                  </a:cubicBezTo>
                  <a:cubicBezTo>
                    <a:pt x="1169" y="184"/>
                    <a:pt x="1433" y="163"/>
                    <a:pt x="1739" y="121"/>
                  </a:cubicBezTo>
                  <a:cubicBezTo>
                    <a:pt x="1761" y="121"/>
                    <a:pt x="1761" y="100"/>
                    <a:pt x="1761" y="79"/>
                  </a:cubicBezTo>
                  <a:cubicBezTo>
                    <a:pt x="1761" y="79"/>
                    <a:pt x="1739" y="52"/>
                    <a:pt x="1718" y="52"/>
                  </a:cubicBezTo>
                  <a:cubicBezTo>
                    <a:pt x="1433" y="100"/>
                    <a:pt x="1169" y="121"/>
                    <a:pt x="946" y="121"/>
                  </a:cubicBezTo>
                  <a:cubicBezTo>
                    <a:pt x="640" y="121"/>
                    <a:pt x="418" y="79"/>
                    <a:pt x="264" y="52"/>
                  </a:cubicBezTo>
                  <a:cubicBezTo>
                    <a:pt x="201" y="31"/>
                    <a:pt x="132" y="31"/>
                    <a:pt x="111" y="10"/>
                  </a:cubicBezTo>
                  <a:lnTo>
                    <a:pt x="42" y="10"/>
                  </a:lnTo>
                  <a:cubicBezTo>
                    <a:pt x="35" y="3"/>
                    <a:pt x="31" y="0"/>
                    <a:pt x="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89;p73">
              <a:extLst>
                <a:ext uri="{FF2B5EF4-FFF2-40B4-BE49-F238E27FC236}">
                  <a16:creationId xmlns:a16="http://schemas.microsoft.com/office/drawing/2014/main" id="{88F36630-975E-3BF7-4DFF-0AE450162384}"/>
                </a:ext>
              </a:extLst>
            </p:cNvPr>
            <p:cNvSpPr/>
            <p:nvPr/>
          </p:nvSpPr>
          <p:spPr>
            <a:xfrm>
              <a:off x="9013355" y="2995962"/>
              <a:ext cx="171475" cy="15859"/>
            </a:xfrm>
            <a:custGeom>
              <a:avLst/>
              <a:gdLst/>
              <a:ahLst/>
              <a:cxnLst/>
              <a:rect l="l" t="t" r="r" b="b"/>
              <a:pathLst>
                <a:path w="1211" h="112" extrusionOk="0">
                  <a:moveTo>
                    <a:pt x="1169" y="1"/>
                  </a:moveTo>
                  <a:cubicBezTo>
                    <a:pt x="1036" y="22"/>
                    <a:pt x="835" y="43"/>
                    <a:pt x="661" y="43"/>
                  </a:cubicBezTo>
                  <a:cubicBezTo>
                    <a:pt x="487" y="43"/>
                    <a:pt x="333" y="22"/>
                    <a:pt x="222" y="22"/>
                  </a:cubicBezTo>
                  <a:lnTo>
                    <a:pt x="42" y="22"/>
                  </a:lnTo>
                  <a:cubicBezTo>
                    <a:pt x="21" y="22"/>
                    <a:pt x="0" y="22"/>
                    <a:pt x="0" y="43"/>
                  </a:cubicBezTo>
                  <a:cubicBezTo>
                    <a:pt x="0" y="70"/>
                    <a:pt x="21" y="70"/>
                    <a:pt x="21" y="91"/>
                  </a:cubicBezTo>
                  <a:cubicBezTo>
                    <a:pt x="21" y="91"/>
                    <a:pt x="333" y="112"/>
                    <a:pt x="661" y="112"/>
                  </a:cubicBezTo>
                  <a:cubicBezTo>
                    <a:pt x="835" y="112"/>
                    <a:pt x="1036" y="91"/>
                    <a:pt x="1190" y="70"/>
                  </a:cubicBezTo>
                  <a:cubicBezTo>
                    <a:pt x="1211" y="70"/>
                    <a:pt x="1211" y="43"/>
                    <a:pt x="1211" y="22"/>
                  </a:cubicBezTo>
                  <a:cubicBezTo>
                    <a:pt x="1211" y="22"/>
                    <a:pt x="1190" y="1"/>
                    <a:pt x="1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90;p73">
              <a:extLst>
                <a:ext uri="{FF2B5EF4-FFF2-40B4-BE49-F238E27FC236}">
                  <a16:creationId xmlns:a16="http://schemas.microsoft.com/office/drawing/2014/main" id="{C95D318D-5085-8CD6-AD17-8D9592575E8B}"/>
                </a:ext>
              </a:extLst>
            </p:cNvPr>
            <p:cNvSpPr/>
            <p:nvPr/>
          </p:nvSpPr>
          <p:spPr>
            <a:xfrm>
              <a:off x="8907012" y="2896417"/>
              <a:ext cx="228397" cy="27894"/>
            </a:xfrm>
            <a:custGeom>
              <a:avLst/>
              <a:gdLst/>
              <a:ahLst/>
              <a:cxnLst/>
              <a:rect l="l" t="t" r="r" b="b"/>
              <a:pathLst>
                <a:path w="1613" h="197" extrusionOk="0">
                  <a:moveTo>
                    <a:pt x="48" y="1"/>
                  </a:moveTo>
                  <a:cubicBezTo>
                    <a:pt x="48" y="1"/>
                    <a:pt x="27" y="1"/>
                    <a:pt x="27" y="22"/>
                  </a:cubicBezTo>
                  <a:cubicBezTo>
                    <a:pt x="0" y="43"/>
                    <a:pt x="27" y="64"/>
                    <a:pt x="48" y="64"/>
                  </a:cubicBezTo>
                  <a:cubicBezTo>
                    <a:pt x="48" y="64"/>
                    <a:pt x="466" y="196"/>
                    <a:pt x="1238" y="196"/>
                  </a:cubicBezTo>
                  <a:lnTo>
                    <a:pt x="1565" y="196"/>
                  </a:lnTo>
                  <a:cubicBezTo>
                    <a:pt x="1586" y="196"/>
                    <a:pt x="1613" y="175"/>
                    <a:pt x="1613" y="154"/>
                  </a:cubicBezTo>
                  <a:cubicBezTo>
                    <a:pt x="1613" y="154"/>
                    <a:pt x="1586" y="133"/>
                    <a:pt x="1565" y="133"/>
                  </a:cubicBezTo>
                  <a:lnTo>
                    <a:pt x="1238" y="133"/>
                  </a:lnTo>
                  <a:cubicBezTo>
                    <a:pt x="862" y="133"/>
                    <a:pt x="556" y="112"/>
                    <a:pt x="355" y="64"/>
                  </a:cubicBezTo>
                  <a:cubicBezTo>
                    <a:pt x="265" y="43"/>
                    <a:pt x="180" y="43"/>
                    <a:pt x="133" y="22"/>
                  </a:cubicBezTo>
                  <a:cubicBezTo>
                    <a:pt x="111" y="22"/>
                    <a:pt x="90" y="22"/>
                    <a:pt x="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91;p73">
              <a:extLst>
                <a:ext uri="{FF2B5EF4-FFF2-40B4-BE49-F238E27FC236}">
                  <a16:creationId xmlns:a16="http://schemas.microsoft.com/office/drawing/2014/main" id="{7B99796D-7215-3633-7871-D94911C755A5}"/>
                </a:ext>
              </a:extLst>
            </p:cNvPr>
            <p:cNvSpPr/>
            <p:nvPr/>
          </p:nvSpPr>
          <p:spPr>
            <a:xfrm>
              <a:off x="7634300" y="2862000"/>
              <a:ext cx="546698" cy="1682975"/>
            </a:xfrm>
            <a:custGeom>
              <a:avLst/>
              <a:gdLst/>
              <a:ahLst/>
              <a:cxnLst/>
              <a:rect l="l" t="t" r="r" b="b"/>
              <a:pathLst>
                <a:path w="3861" h="11987" extrusionOk="0">
                  <a:moveTo>
                    <a:pt x="1983" y="1"/>
                  </a:moveTo>
                  <a:cubicBezTo>
                    <a:pt x="1983" y="1"/>
                    <a:pt x="48" y="3680"/>
                    <a:pt x="27" y="4383"/>
                  </a:cubicBezTo>
                  <a:cubicBezTo>
                    <a:pt x="1" y="5087"/>
                    <a:pt x="2623" y="11764"/>
                    <a:pt x="2824" y="11986"/>
                  </a:cubicBezTo>
                  <a:lnTo>
                    <a:pt x="3860" y="11590"/>
                  </a:lnTo>
                  <a:lnTo>
                    <a:pt x="3749" y="9010"/>
                  </a:lnTo>
                  <a:lnTo>
                    <a:pt x="3152" y="4627"/>
                  </a:lnTo>
                  <a:lnTo>
                    <a:pt x="3749" y="3548"/>
                  </a:lnTo>
                  <a:lnTo>
                    <a:pt x="3701" y="2025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3292;p73">
              <a:extLst>
                <a:ext uri="{FF2B5EF4-FFF2-40B4-BE49-F238E27FC236}">
                  <a16:creationId xmlns:a16="http://schemas.microsoft.com/office/drawing/2014/main" id="{D4A37F11-D6D0-D835-E5D0-03F7775E7825}"/>
                </a:ext>
              </a:extLst>
            </p:cNvPr>
            <p:cNvSpPr/>
            <p:nvPr/>
          </p:nvSpPr>
          <p:spPr>
            <a:xfrm>
              <a:off x="7915096" y="2856061"/>
              <a:ext cx="686606" cy="1730857"/>
            </a:xfrm>
            <a:custGeom>
              <a:avLst/>
              <a:gdLst/>
              <a:ahLst/>
              <a:cxnLst/>
              <a:rect l="l" t="t" r="r" b="b"/>
              <a:pathLst>
                <a:path w="4849" h="12224" extrusionOk="0">
                  <a:moveTo>
                    <a:pt x="0" y="0"/>
                  </a:moveTo>
                  <a:lnTo>
                    <a:pt x="1391" y="1586"/>
                  </a:lnTo>
                  <a:lnTo>
                    <a:pt x="1718" y="2025"/>
                  </a:lnTo>
                  <a:cubicBezTo>
                    <a:pt x="1718" y="2025"/>
                    <a:pt x="1766" y="11299"/>
                    <a:pt x="1919" y="12224"/>
                  </a:cubicBezTo>
                  <a:lnTo>
                    <a:pt x="3965" y="12113"/>
                  </a:lnTo>
                  <a:cubicBezTo>
                    <a:pt x="3965" y="12113"/>
                    <a:pt x="4806" y="1322"/>
                    <a:pt x="4848" y="328"/>
                  </a:cubicBezTo>
                  <a:lnTo>
                    <a:pt x="4848" y="328"/>
                  </a:lnTo>
                  <a:cubicBezTo>
                    <a:pt x="4848" y="328"/>
                    <a:pt x="4156" y="527"/>
                    <a:pt x="3066" y="527"/>
                  </a:cubicBezTo>
                  <a:cubicBezTo>
                    <a:pt x="2233" y="527"/>
                    <a:pt x="1166" y="410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B0F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3293;p73">
              <a:extLst>
                <a:ext uri="{FF2B5EF4-FFF2-40B4-BE49-F238E27FC236}">
                  <a16:creationId xmlns:a16="http://schemas.microsoft.com/office/drawing/2014/main" id="{EE716C23-E213-BB91-3BB9-478621B7A7E6}"/>
                </a:ext>
              </a:extLst>
            </p:cNvPr>
            <p:cNvSpPr/>
            <p:nvPr/>
          </p:nvSpPr>
          <p:spPr>
            <a:xfrm>
              <a:off x="8651705" y="2718142"/>
              <a:ext cx="137208" cy="107612"/>
            </a:xfrm>
            <a:custGeom>
              <a:avLst/>
              <a:gdLst/>
              <a:ahLst/>
              <a:cxnLst/>
              <a:rect l="l" t="t" r="r" b="b"/>
              <a:pathLst>
                <a:path w="969" h="760" extrusionOk="0">
                  <a:moveTo>
                    <a:pt x="917" y="0"/>
                  </a:moveTo>
                  <a:cubicBezTo>
                    <a:pt x="828" y="0"/>
                    <a:pt x="431" y="271"/>
                    <a:pt x="217" y="398"/>
                  </a:cubicBezTo>
                  <a:cubicBezTo>
                    <a:pt x="1" y="530"/>
                    <a:pt x="1" y="683"/>
                    <a:pt x="85" y="752"/>
                  </a:cubicBezTo>
                  <a:cubicBezTo>
                    <a:pt x="96" y="757"/>
                    <a:pt x="109" y="760"/>
                    <a:pt x="123" y="760"/>
                  </a:cubicBezTo>
                  <a:cubicBezTo>
                    <a:pt x="231" y="760"/>
                    <a:pt x="429" y="636"/>
                    <a:pt x="508" y="599"/>
                  </a:cubicBezTo>
                  <a:cubicBezTo>
                    <a:pt x="508" y="599"/>
                    <a:pt x="968" y="49"/>
                    <a:pt x="926" y="1"/>
                  </a:cubicBezTo>
                  <a:cubicBezTo>
                    <a:pt x="923" y="1"/>
                    <a:pt x="920" y="0"/>
                    <a:pt x="917" y="0"/>
                  </a:cubicBezTo>
                  <a:close/>
                </a:path>
              </a:pathLst>
            </a:custGeom>
            <a:solidFill>
              <a:srgbClr val="F79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294;p73">
              <a:extLst>
                <a:ext uri="{FF2B5EF4-FFF2-40B4-BE49-F238E27FC236}">
                  <a16:creationId xmlns:a16="http://schemas.microsoft.com/office/drawing/2014/main" id="{9A97542F-23E1-AA47-CE46-F4C6C23FAF4A}"/>
                </a:ext>
              </a:extLst>
            </p:cNvPr>
            <p:cNvSpPr/>
            <p:nvPr/>
          </p:nvSpPr>
          <p:spPr>
            <a:xfrm>
              <a:off x="7753387" y="1838662"/>
              <a:ext cx="1244359" cy="1103025"/>
            </a:xfrm>
            <a:custGeom>
              <a:avLst/>
              <a:gdLst/>
              <a:ahLst/>
              <a:cxnLst/>
              <a:rect l="l" t="t" r="r" b="b"/>
              <a:pathLst>
                <a:path w="8788" h="7790" extrusionOk="0">
                  <a:moveTo>
                    <a:pt x="640" y="0"/>
                  </a:moveTo>
                  <a:cubicBezTo>
                    <a:pt x="265" y="661"/>
                    <a:pt x="0" y="1983"/>
                    <a:pt x="0" y="1983"/>
                  </a:cubicBezTo>
                  <a:cubicBezTo>
                    <a:pt x="175" y="2205"/>
                    <a:pt x="1253" y="2401"/>
                    <a:pt x="1253" y="2401"/>
                  </a:cubicBezTo>
                  <a:lnTo>
                    <a:pt x="397" y="7053"/>
                  </a:lnTo>
                  <a:cubicBezTo>
                    <a:pt x="1849" y="7627"/>
                    <a:pt x="3095" y="7789"/>
                    <a:pt x="4039" y="7789"/>
                  </a:cubicBezTo>
                  <a:cubicBezTo>
                    <a:pt x="5271" y="7789"/>
                    <a:pt x="5990" y="7513"/>
                    <a:pt x="5990" y="7513"/>
                  </a:cubicBezTo>
                  <a:lnTo>
                    <a:pt x="6561" y="3701"/>
                  </a:lnTo>
                  <a:lnTo>
                    <a:pt x="7069" y="4563"/>
                  </a:lnTo>
                  <a:lnTo>
                    <a:pt x="8787" y="3638"/>
                  </a:lnTo>
                  <a:cubicBezTo>
                    <a:pt x="8591" y="2998"/>
                    <a:pt x="7730" y="2030"/>
                    <a:pt x="7730" y="2030"/>
                  </a:cubicBezTo>
                  <a:cubicBezTo>
                    <a:pt x="7090" y="1322"/>
                    <a:pt x="4933" y="994"/>
                    <a:pt x="4933" y="994"/>
                  </a:cubicBezTo>
                  <a:lnTo>
                    <a:pt x="3653" y="793"/>
                  </a:lnTo>
                  <a:cubicBezTo>
                    <a:pt x="2025" y="265"/>
                    <a:pt x="640" y="0"/>
                    <a:pt x="64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295;p73">
              <a:extLst>
                <a:ext uri="{FF2B5EF4-FFF2-40B4-BE49-F238E27FC236}">
                  <a16:creationId xmlns:a16="http://schemas.microsoft.com/office/drawing/2014/main" id="{03951571-F395-AD97-A794-C3A2A9E6289E}"/>
                </a:ext>
              </a:extLst>
            </p:cNvPr>
            <p:cNvSpPr/>
            <p:nvPr/>
          </p:nvSpPr>
          <p:spPr>
            <a:xfrm>
              <a:off x="7366250" y="1232754"/>
              <a:ext cx="767317" cy="862030"/>
            </a:xfrm>
            <a:custGeom>
              <a:avLst/>
              <a:gdLst/>
              <a:ahLst/>
              <a:cxnLst/>
              <a:rect l="l" t="t" r="r" b="b"/>
              <a:pathLst>
                <a:path w="5419" h="6088" extrusionOk="0">
                  <a:moveTo>
                    <a:pt x="4488" y="0"/>
                  </a:moveTo>
                  <a:cubicBezTo>
                    <a:pt x="4341" y="0"/>
                    <a:pt x="3928" y="406"/>
                    <a:pt x="3702" y="711"/>
                  </a:cubicBezTo>
                  <a:cubicBezTo>
                    <a:pt x="3702" y="711"/>
                    <a:pt x="3966" y="182"/>
                    <a:pt x="3834" y="118"/>
                  </a:cubicBezTo>
                  <a:cubicBezTo>
                    <a:pt x="3822" y="114"/>
                    <a:pt x="3809" y="112"/>
                    <a:pt x="3797" y="112"/>
                  </a:cubicBezTo>
                  <a:cubicBezTo>
                    <a:pt x="3673" y="112"/>
                    <a:pt x="3536" y="312"/>
                    <a:pt x="3416" y="494"/>
                  </a:cubicBezTo>
                  <a:cubicBezTo>
                    <a:pt x="3284" y="711"/>
                    <a:pt x="2999" y="1176"/>
                    <a:pt x="2999" y="1176"/>
                  </a:cubicBezTo>
                  <a:cubicBezTo>
                    <a:pt x="2999" y="1176"/>
                    <a:pt x="1983" y="1900"/>
                    <a:pt x="1169" y="2847"/>
                  </a:cubicBezTo>
                  <a:cubicBezTo>
                    <a:pt x="683" y="3444"/>
                    <a:pt x="265" y="3952"/>
                    <a:pt x="1" y="4655"/>
                  </a:cubicBezTo>
                  <a:cubicBezTo>
                    <a:pt x="1" y="4655"/>
                    <a:pt x="1127" y="5733"/>
                    <a:pt x="2776" y="6087"/>
                  </a:cubicBezTo>
                  <a:lnTo>
                    <a:pt x="3374" y="4279"/>
                  </a:lnTo>
                  <a:lnTo>
                    <a:pt x="2533" y="4015"/>
                  </a:lnTo>
                  <a:cubicBezTo>
                    <a:pt x="2533" y="4015"/>
                    <a:pt x="3924" y="2318"/>
                    <a:pt x="4098" y="2165"/>
                  </a:cubicBezTo>
                  <a:cubicBezTo>
                    <a:pt x="4098" y="2165"/>
                    <a:pt x="4116" y="2168"/>
                    <a:pt x="4164" y="2168"/>
                  </a:cubicBezTo>
                  <a:cubicBezTo>
                    <a:pt x="4236" y="2168"/>
                    <a:pt x="4376" y="2160"/>
                    <a:pt x="4627" y="2122"/>
                  </a:cubicBezTo>
                  <a:cubicBezTo>
                    <a:pt x="5023" y="2053"/>
                    <a:pt x="5198" y="1990"/>
                    <a:pt x="5198" y="1900"/>
                  </a:cubicBezTo>
                  <a:cubicBezTo>
                    <a:pt x="5198" y="1842"/>
                    <a:pt x="5162" y="1744"/>
                    <a:pt x="4804" y="1744"/>
                  </a:cubicBezTo>
                  <a:cubicBezTo>
                    <a:pt x="4771" y="1744"/>
                    <a:pt x="4735" y="1745"/>
                    <a:pt x="4696" y="1747"/>
                  </a:cubicBezTo>
                  <a:lnTo>
                    <a:pt x="4585" y="1636"/>
                  </a:lnTo>
                  <a:cubicBezTo>
                    <a:pt x="4585" y="1636"/>
                    <a:pt x="5330" y="864"/>
                    <a:pt x="5378" y="779"/>
                  </a:cubicBezTo>
                  <a:cubicBezTo>
                    <a:pt x="5418" y="709"/>
                    <a:pt x="5388" y="666"/>
                    <a:pt x="5281" y="666"/>
                  </a:cubicBezTo>
                  <a:cubicBezTo>
                    <a:pt x="5221" y="666"/>
                    <a:pt x="5135" y="680"/>
                    <a:pt x="5023" y="711"/>
                  </a:cubicBezTo>
                  <a:cubicBezTo>
                    <a:pt x="4738" y="800"/>
                    <a:pt x="4585" y="954"/>
                    <a:pt x="4585" y="954"/>
                  </a:cubicBezTo>
                  <a:cubicBezTo>
                    <a:pt x="4585" y="954"/>
                    <a:pt x="4780" y="668"/>
                    <a:pt x="4912" y="446"/>
                  </a:cubicBezTo>
                  <a:cubicBezTo>
                    <a:pt x="5066" y="251"/>
                    <a:pt x="5002" y="182"/>
                    <a:pt x="4912" y="182"/>
                  </a:cubicBezTo>
                  <a:cubicBezTo>
                    <a:pt x="4850" y="182"/>
                    <a:pt x="4310" y="591"/>
                    <a:pt x="4171" y="815"/>
                  </a:cubicBezTo>
                  <a:lnTo>
                    <a:pt x="4171" y="815"/>
                  </a:lnTo>
                  <a:cubicBezTo>
                    <a:pt x="4217" y="740"/>
                    <a:pt x="4621" y="67"/>
                    <a:pt x="4516" y="7"/>
                  </a:cubicBezTo>
                  <a:cubicBezTo>
                    <a:pt x="4508" y="3"/>
                    <a:pt x="4499" y="0"/>
                    <a:pt x="4488" y="0"/>
                  </a:cubicBezTo>
                  <a:close/>
                </a:path>
              </a:pathLst>
            </a:custGeom>
            <a:solidFill>
              <a:srgbClr val="F79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96;p73">
              <a:extLst>
                <a:ext uri="{FF2B5EF4-FFF2-40B4-BE49-F238E27FC236}">
                  <a16:creationId xmlns:a16="http://schemas.microsoft.com/office/drawing/2014/main" id="{F35F403E-F74C-D0DA-5875-CB448D1FC407}"/>
                </a:ext>
              </a:extLst>
            </p:cNvPr>
            <p:cNvSpPr/>
            <p:nvPr/>
          </p:nvSpPr>
          <p:spPr>
            <a:xfrm>
              <a:off x="7363276" y="1888789"/>
              <a:ext cx="399163" cy="211968"/>
            </a:xfrm>
            <a:custGeom>
              <a:avLst/>
              <a:gdLst/>
              <a:ahLst/>
              <a:cxnLst/>
              <a:rect l="l" t="t" r="r" b="b"/>
              <a:pathLst>
                <a:path w="2819" h="1497" extrusionOk="0">
                  <a:moveTo>
                    <a:pt x="1" y="1"/>
                  </a:moveTo>
                  <a:lnTo>
                    <a:pt x="1" y="64"/>
                  </a:lnTo>
                  <a:cubicBezTo>
                    <a:pt x="1" y="64"/>
                    <a:pt x="1121" y="1148"/>
                    <a:pt x="2776" y="1497"/>
                  </a:cubicBezTo>
                  <a:cubicBezTo>
                    <a:pt x="2797" y="1497"/>
                    <a:pt x="2819" y="1476"/>
                    <a:pt x="2819" y="1454"/>
                  </a:cubicBezTo>
                  <a:cubicBezTo>
                    <a:pt x="2819" y="1454"/>
                    <a:pt x="2819" y="1433"/>
                    <a:pt x="2797" y="1433"/>
                  </a:cubicBezTo>
                  <a:cubicBezTo>
                    <a:pt x="1983" y="1254"/>
                    <a:pt x="1280" y="905"/>
                    <a:pt x="815" y="593"/>
                  </a:cubicBezTo>
                  <a:cubicBezTo>
                    <a:pt x="572" y="439"/>
                    <a:pt x="376" y="286"/>
                    <a:pt x="244" y="175"/>
                  </a:cubicBezTo>
                  <a:cubicBezTo>
                    <a:pt x="175" y="133"/>
                    <a:pt x="133" y="90"/>
                    <a:pt x="91" y="64"/>
                  </a:cubicBezTo>
                  <a:cubicBezTo>
                    <a:pt x="91" y="43"/>
                    <a:pt x="64" y="22"/>
                    <a:pt x="64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297;p73">
              <a:extLst>
                <a:ext uri="{FF2B5EF4-FFF2-40B4-BE49-F238E27FC236}">
                  <a16:creationId xmlns:a16="http://schemas.microsoft.com/office/drawing/2014/main" id="{FADEED09-DD2B-3DC8-8987-32426F6E6598}"/>
                </a:ext>
              </a:extLst>
            </p:cNvPr>
            <p:cNvSpPr/>
            <p:nvPr/>
          </p:nvSpPr>
          <p:spPr>
            <a:xfrm>
              <a:off x="8710894" y="2350689"/>
              <a:ext cx="446315" cy="705426"/>
            </a:xfrm>
            <a:custGeom>
              <a:avLst/>
              <a:gdLst/>
              <a:ahLst/>
              <a:cxnLst/>
              <a:rect l="l" t="t" r="r" b="b"/>
              <a:pathLst>
                <a:path w="3152" h="4982" extrusionOk="0">
                  <a:moveTo>
                    <a:pt x="2004" y="1"/>
                  </a:moveTo>
                  <a:lnTo>
                    <a:pt x="1190" y="418"/>
                  </a:lnTo>
                  <a:lnTo>
                    <a:pt x="286" y="899"/>
                  </a:lnTo>
                  <a:cubicBezTo>
                    <a:pt x="460" y="1254"/>
                    <a:pt x="968" y="2158"/>
                    <a:pt x="968" y="2158"/>
                  </a:cubicBezTo>
                  <a:cubicBezTo>
                    <a:pt x="772" y="2311"/>
                    <a:pt x="571" y="2443"/>
                    <a:pt x="460" y="2575"/>
                  </a:cubicBezTo>
                  <a:cubicBezTo>
                    <a:pt x="175" y="2819"/>
                    <a:pt x="90" y="3014"/>
                    <a:pt x="42" y="3194"/>
                  </a:cubicBezTo>
                  <a:cubicBezTo>
                    <a:pt x="0" y="3437"/>
                    <a:pt x="0" y="4072"/>
                    <a:pt x="64" y="4294"/>
                  </a:cubicBezTo>
                  <a:cubicBezTo>
                    <a:pt x="128" y="4522"/>
                    <a:pt x="402" y="4982"/>
                    <a:pt x="562" y="4982"/>
                  </a:cubicBezTo>
                  <a:cubicBezTo>
                    <a:pt x="573" y="4982"/>
                    <a:pt x="583" y="4980"/>
                    <a:pt x="592" y="4976"/>
                  </a:cubicBezTo>
                  <a:cubicBezTo>
                    <a:pt x="640" y="4954"/>
                    <a:pt x="571" y="4822"/>
                    <a:pt x="550" y="4690"/>
                  </a:cubicBezTo>
                  <a:cubicBezTo>
                    <a:pt x="508" y="4516"/>
                    <a:pt x="487" y="4336"/>
                    <a:pt x="487" y="4336"/>
                  </a:cubicBezTo>
                  <a:lnTo>
                    <a:pt x="487" y="4336"/>
                  </a:lnTo>
                  <a:cubicBezTo>
                    <a:pt x="601" y="4642"/>
                    <a:pt x="861" y="4912"/>
                    <a:pt x="987" y="4912"/>
                  </a:cubicBezTo>
                  <a:cubicBezTo>
                    <a:pt x="1007" y="4912"/>
                    <a:pt x="1024" y="4905"/>
                    <a:pt x="1036" y="4891"/>
                  </a:cubicBezTo>
                  <a:cubicBezTo>
                    <a:pt x="1147" y="4759"/>
                    <a:pt x="883" y="4252"/>
                    <a:pt x="883" y="4251"/>
                  </a:cubicBezTo>
                  <a:lnTo>
                    <a:pt x="883" y="4251"/>
                  </a:lnTo>
                  <a:cubicBezTo>
                    <a:pt x="1054" y="4501"/>
                    <a:pt x="1311" y="4703"/>
                    <a:pt x="1447" y="4703"/>
                  </a:cubicBezTo>
                  <a:cubicBezTo>
                    <a:pt x="1466" y="4703"/>
                    <a:pt x="1483" y="4699"/>
                    <a:pt x="1496" y="4690"/>
                  </a:cubicBezTo>
                  <a:cubicBezTo>
                    <a:pt x="1629" y="4600"/>
                    <a:pt x="1280" y="4008"/>
                    <a:pt x="1280" y="4008"/>
                  </a:cubicBezTo>
                  <a:lnTo>
                    <a:pt x="1280" y="4008"/>
                  </a:lnTo>
                  <a:cubicBezTo>
                    <a:pt x="1422" y="4207"/>
                    <a:pt x="1713" y="4360"/>
                    <a:pt x="1838" y="4360"/>
                  </a:cubicBezTo>
                  <a:cubicBezTo>
                    <a:pt x="1866" y="4360"/>
                    <a:pt x="1885" y="4352"/>
                    <a:pt x="1893" y="4336"/>
                  </a:cubicBezTo>
                  <a:cubicBezTo>
                    <a:pt x="1962" y="4251"/>
                    <a:pt x="1475" y="3675"/>
                    <a:pt x="1475" y="3675"/>
                  </a:cubicBezTo>
                  <a:lnTo>
                    <a:pt x="1385" y="3215"/>
                  </a:lnTo>
                  <a:cubicBezTo>
                    <a:pt x="1385" y="3215"/>
                    <a:pt x="2887" y="2443"/>
                    <a:pt x="3019" y="2221"/>
                  </a:cubicBezTo>
                  <a:cubicBezTo>
                    <a:pt x="3151" y="2004"/>
                    <a:pt x="2004" y="1"/>
                    <a:pt x="2004" y="1"/>
                  </a:cubicBezTo>
                  <a:close/>
                </a:path>
              </a:pathLst>
            </a:custGeom>
            <a:solidFill>
              <a:srgbClr val="F79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298;p73">
              <a:extLst>
                <a:ext uri="{FF2B5EF4-FFF2-40B4-BE49-F238E27FC236}">
                  <a16:creationId xmlns:a16="http://schemas.microsoft.com/office/drawing/2014/main" id="{DE7FC7B9-0F13-4218-4740-44A9C783C5C6}"/>
                </a:ext>
              </a:extLst>
            </p:cNvPr>
            <p:cNvSpPr/>
            <p:nvPr/>
          </p:nvSpPr>
          <p:spPr>
            <a:xfrm>
              <a:off x="8745304" y="2344742"/>
              <a:ext cx="255442" cy="137064"/>
            </a:xfrm>
            <a:custGeom>
              <a:avLst/>
              <a:gdLst/>
              <a:ahLst/>
              <a:cxnLst/>
              <a:rect l="l" t="t" r="r" b="b"/>
              <a:pathLst>
                <a:path w="1804" h="968" extrusionOk="0">
                  <a:moveTo>
                    <a:pt x="1772" y="0"/>
                  </a:moveTo>
                  <a:cubicBezTo>
                    <a:pt x="1766" y="0"/>
                    <a:pt x="1761" y="6"/>
                    <a:pt x="1761" y="16"/>
                  </a:cubicBezTo>
                  <a:lnTo>
                    <a:pt x="926" y="439"/>
                  </a:lnTo>
                  <a:lnTo>
                    <a:pt x="22" y="899"/>
                  </a:lnTo>
                  <a:cubicBezTo>
                    <a:pt x="0" y="920"/>
                    <a:pt x="0" y="920"/>
                    <a:pt x="0" y="941"/>
                  </a:cubicBezTo>
                  <a:cubicBezTo>
                    <a:pt x="22" y="968"/>
                    <a:pt x="22" y="968"/>
                    <a:pt x="43" y="968"/>
                  </a:cubicBezTo>
                  <a:lnTo>
                    <a:pt x="947" y="481"/>
                  </a:lnTo>
                  <a:lnTo>
                    <a:pt x="1782" y="64"/>
                  </a:lnTo>
                  <a:cubicBezTo>
                    <a:pt x="1803" y="64"/>
                    <a:pt x="1803" y="43"/>
                    <a:pt x="1782" y="16"/>
                  </a:cubicBezTo>
                  <a:cubicBezTo>
                    <a:pt x="1782" y="6"/>
                    <a:pt x="1777" y="0"/>
                    <a:pt x="1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299;p73">
              <a:extLst>
                <a:ext uri="{FF2B5EF4-FFF2-40B4-BE49-F238E27FC236}">
                  <a16:creationId xmlns:a16="http://schemas.microsoft.com/office/drawing/2014/main" id="{8165E7C9-377C-2EF6-0895-E653BB6B5134}"/>
                </a:ext>
              </a:extLst>
            </p:cNvPr>
            <p:cNvSpPr/>
            <p:nvPr/>
          </p:nvSpPr>
          <p:spPr>
            <a:xfrm>
              <a:off x="8892002" y="2662069"/>
              <a:ext cx="252468" cy="309385"/>
            </a:xfrm>
            <a:custGeom>
              <a:avLst/>
              <a:gdLst/>
              <a:ahLst/>
              <a:cxnLst/>
              <a:rect l="l" t="t" r="r" b="b"/>
              <a:pathLst>
                <a:path w="1783" h="2185" extrusionOk="0">
                  <a:moveTo>
                    <a:pt x="1719" y="1"/>
                  </a:moveTo>
                  <a:cubicBezTo>
                    <a:pt x="1692" y="22"/>
                    <a:pt x="1671" y="70"/>
                    <a:pt x="1608" y="112"/>
                  </a:cubicBezTo>
                  <a:cubicBezTo>
                    <a:pt x="1428" y="244"/>
                    <a:pt x="1058" y="466"/>
                    <a:pt x="725" y="662"/>
                  </a:cubicBezTo>
                  <a:cubicBezTo>
                    <a:pt x="550" y="752"/>
                    <a:pt x="397" y="815"/>
                    <a:pt x="286" y="884"/>
                  </a:cubicBezTo>
                  <a:cubicBezTo>
                    <a:pt x="175" y="947"/>
                    <a:pt x="106" y="974"/>
                    <a:pt x="106" y="974"/>
                  </a:cubicBezTo>
                  <a:cubicBezTo>
                    <a:pt x="85" y="995"/>
                    <a:pt x="85" y="995"/>
                    <a:pt x="85" y="1016"/>
                  </a:cubicBezTo>
                  <a:lnTo>
                    <a:pt x="154" y="1476"/>
                  </a:lnTo>
                  <a:lnTo>
                    <a:pt x="175" y="1502"/>
                  </a:lnTo>
                  <a:lnTo>
                    <a:pt x="239" y="1566"/>
                  </a:lnTo>
                  <a:cubicBezTo>
                    <a:pt x="307" y="1656"/>
                    <a:pt x="397" y="1767"/>
                    <a:pt x="461" y="1873"/>
                  </a:cubicBezTo>
                  <a:cubicBezTo>
                    <a:pt x="503" y="1920"/>
                    <a:pt x="529" y="1984"/>
                    <a:pt x="572" y="2031"/>
                  </a:cubicBezTo>
                  <a:cubicBezTo>
                    <a:pt x="593" y="2073"/>
                    <a:pt x="593" y="2095"/>
                    <a:pt x="593" y="2116"/>
                  </a:cubicBezTo>
                  <a:cubicBezTo>
                    <a:pt x="593" y="2116"/>
                    <a:pt x="593" y="2137"/>
                    <a:pt x="550" y="2137"/>
                  </a:cubicBezTo>
                  <a:cubicBezTo>
                    <a:pt x="461" y="2137"/>
                    <a:pt x="328" y="2073"/>
                    <a:pt x="64" y="1809"/>
                  </a:cubicBezTo>
                  <a:lnTo>
                    <a:pt x="22" y="1809"/>
                  </a:lnTo>
                  <a:cubicBezTo>
                    <a:pt x="1" y="1830"/>
                    <a:pt x="1" y="1851"/>
                    <a:pt x="22" y="1851"/>
                  </a:cubicBezTo>
                  <a:cubicBezTo>
                    <a:pt x="286" y="2137"/>
                    <a:pt x="439" y="2184"/>
                    <a:pt x="550" y="2184"/>
                  </a:cubicBezTo>
                  <a:cubicBezTo>
                    <a:pt x="614" y="2184"/>
                    <a:pt x="635" y="2163"/>
                    <a:pt x="635" y="2163"/>
                  </a:cubicBezTo>
                  <a:lnTo>
                    <a:pt x="662" y="2163"/>
                  </a:lnTo>
                  <a:lnTo>
                    <a:pt x="662" y="2116"/>
                  </a:lnTo>
                  <a:cubicBezTo>
                    <a:pt x="662" y="2095"/>
                    <a:pt x="662" y="2073"/>
                    <a:pt x="635" y="2031"/>
                  </a:cubicBezTo>
                  <a:cubicBezTo>
                    <a:pt x="593" y="1941"/>
                    <a:pt x="482" y="1788"/>
                    <a:pt x="397" y="1677"/>
                  </a:cubicBezTo>
                  <a:cubicBezTo>
                    <a:pt x="307" y="1545"/>
                    <a:pt x="217" y="1455"/>
                    <a:pt x="217" y="1455"/>
                  </a:cubicBezTo>
                  <a:lnTo>
                    <a:pt x="158" y="1024"/>
                  </a:lnTo>
                  <a:lnTo>
                    <a:pt x="158" y="1024"/>
                  </a:lnTo>
                  <a:cubicBezTo>
                    <a:pt x="248" y="976"/>
                    <a:pt x="564" y="807"/>
                    <a:pt x="899" y="620"/>
                  </a:cubicBezTo>
                  <a:cubicBezTo>
                    <a:pt x="1079" y="530"/>
                    <a:pt x="1275" y="397"/>
                    <a:pt x="1455" y="313"/>
                  </a:cubicBezTo>
                  <a:cubicBezTo>
                    <a:pt x="1518" y="244"/>
                    <a:pt x="1608" y="202"/>
                    <a:pt x="1650" y="154"/>
                  </a:cubicBezTo>
                  <a:cubicBezTo>
                    <a:pt x="1719" y="112"/>
                    <a:pt x="1740" y="91"/>
                    <a:pt x="1761" y="49"/>
                  </a:cubicBezTo>
                  <a:cubicBezTo>
                    <a:pt x="1782" y="22"/>
                    <a:pt x="1782" y="1"/>
                    <a:pt x="1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00;p73">
              <a:extLst>
                <a:ext uri="{FF2B5EF4-FFF2-40B4-BE49-F238E27FC236}">
                  <a16:creationId xmlns:a16="http://schemas.microsoft.com/office/drawing/2014/main" id="{B5FAE75A-D3E1-1BA3-0690-B8D62CD09949}"/>
                </a:ext>
              </a:extLst>
            </p:cNvPr>
            <p:cNvSpPr/>
            <p:nvPr/>
          </p:nvSpPr>
          <p:spPr>
            <a:xfrm>
              <a:off x="8713868" y="2710071"/>
              <a:ext cx="65984" cy="98975"/>
            </a:xfrm>
            <a:custGeom>
              <a:avLst/>
              <a:gdLst/>
              <a:ahLst/>
              <a:cxnLst/>
              <a:rect l="l" t="t" r="r" b="b"/>
              <a:pathLst>
                <a:path w="466" h="699" extrusionOk="0">
                  <a:moveTo>
                    <a:pt x="432" y="0"/>
                  </a:moveTo>
                  <a:cubicBezTo>
                    <a:pt x="423" y="0"/>
                    <a:pt x="418" y="6"/>
                    <a:pt x="418" y="16"/>
                  </a:cubicBezTo>
                  <a:cubicBezTo>
                    <a:pt x="133" y="259"/>
                    <a:pt x="43" y="455"/>
                    <a:pt x="0" y="656"/>
                  </a:cubicBezTo>
                  <a:cubicBezTo>
                    <a:pt x="0" y="677"/>
                    <a:pt x="0" y="698"/>
                    <a:pt x="21" y="698"/>
                  </a:cubicBezTo>
                  <a:cubicBezTo>
                    <a:pt x="43" y="698"/>
                    <a:pt x="69" y="677"/>
                    <a:pt x="69" y="677"/>
                  </a:cubicBezTo>
                  <a:cubicBezTo>
                    <a:pt x="111" y="476"/>
                    <a:pt x="175" y="302"/>
                    <a:pt x="466" y="58"/>
                  </a:cubicBezTo>
                  <a:lnTo>
                    <a:pt x="466" y="16"/>
                  </a:lnTo>
                  <a:cubicBezTo>
                    <a:pt x="452" y="6"/>
                    <a:pt x="440" y="0"/>
                    <a:pt x="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01;p73">
              <a:extLst>
                <a:ext uri="{FF2B5EF4-FFF2-40B4-BE49-F238E27FC236}">
                  <a16:creationId xmlns:a16="http://schemas.microsoft.com/office/drawing/2014/main" id="{FE1D8FDA-C04E-C07C-004C-EA00CE77CFB0}"/>
                </a:ext>
              </a:extLst>
            </p:cNvPr>
            <p:cNvSpPr/>
            <p:nvPr/>
          </p:nvSpPr>
          <p:spPr>
            <a:xfrm>
              <a:off x="8199573" y="1606296"/>
              <a:ext cx="355693" cy="431582"/>
            </a:xfrm>
            <a:custGeom>
              <a:avLst/>
              <a:gdLst/>
              <a:ahLst/>
              <a:cxnLst/>
              <a:rect l="l" t="t" r="r" b="b"/>
              <a:pathLst>
                <a:path w="2512" h="3048" extrusionOk="0">
                  <a:moveTo>
                    <a:pt x="1173" y="1"/>
                  </a:moveTo>
                  <a:cubicBezTo>
                    <a:pt x="746" y="1"/>
                    <a:pt x="571" y="124"/>
                    <a:pt x="571" y="124"/>
                  </a:cubicBezTo>
                  <a:cubicBezTo>
                    <a:pt x="0" y="1731"/>
                    <a:pt x="460" y="2149"/>
                    <a:pt x="460" y="2149"/>
                  </a:cubicBezTo>
                  <a:lnTo>
                    <a:pt x="502" y="2434"/>
                  </a:lnTo>
                  <a:cubicBezTo>
                    <a:pt x="502" y="2434"/>
                    <a:pt x="502" y="2942"/>
                    <a:pt x="947" y="3032"/>
                  </a:cubicBezTo>
                  <a:cubicBezTo>
                    <a:pt x="1001" y="3043"/>
                    <a:pt x="1052" y="3048"/>
                    <a:pt x="1101" y="3048"/>
                  </a:cubicBezTo>
                  <a:cubicBezTo>
                    <a:pt x="1550" y="3048"/>
                    <a:pt x="1782" y="2635"/>
                    <a:pt x="1782" y="2635"/>
                  </a:cubicBezTo>
                  <a:lnTo>
                    <a:pt x="1914" y="2350"/>
                  </a:lnTo>
                  <a:cubicBezTo>
                    <a:pt x="1914" y="2350"/>
                    <a:pt x="2485" y="2059"/>
                    <a:pt x="2512" y="520"/>
                  </a:cubicBezTo>
                  <a:cubicBezTo>
                    <a:pt x="2512" y="520"/>
                    <a:pt x="2289" y="166"/>
                    <a:pt x="1586" y="34"/>
                  </a:cubicBezTo>
                  <a:cubicBezTo>
                    <a:pt x="1428" y="10"/>
                    <a:pt x="1291" y="1"/>
                    <a:pt x="1173" y="1"/>
                  </a:cubicBezTo>
                  <a:close/>
                </a:path>
              </a:pathLst>
            </a:custGeom>
            <a:solidFill>
              <a:srgbClr val="F79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302;p73">
              <a:extLst>
                <a:ext uri="{FF2B5EF4-FFF2-40B4-BE49-F238E27FC236}">
                  <a16:creationId xmlns:a16="http://schemas.microsoft.com/office/drawing/2014/main" id="{AEF680E8-FE6E-995A-1E70-0A75F41E928E}"/>
                </a:ext>
              </a:extLst>
            </p:cNvPr>
            <p:cNvSpPr/>
            <p:nvPr/>
          </p:nvSpPr>
          <p:spPr>
            <a:xfrm>
              <a:off x="8457853" y="1558435"/>
              <a:ext cx="196962" cy="233915"/>
            </a:xfrm>
            <a:custGeom>
              <a:avLst/>
              <a:gdLst/>
              <a:ahLst/>
              <a:cxnLst/>
              <a:rect l="l" t="t" r="r" b="b"/>
              <a:pathLst>
                <a:path w="1391" h="1652" extrusionOk="0">
                  <a:moveTo>
                    <a:pt x="572" y="0"/>
                  </a:moveTo>
                  <a:cubicBezTo>
                    <a:pt x="387" y="0"/>
                    <a:pt x="291" y="150"/>
                    <a:pt x="291" y="150"/>
                  </a:cubicBezTo>
                  <a:lnTo>
                    <a:pt x="0" y="483"/>
                  </a:lnTo>
                  <a:lnTo>
                    <a:pt x="688" y="858"/>
                  </a:lnTo>
                  <a:lnTo>
                    <a:pt x="508" y="1630"/>
                  </a:lnTo>
                  <a:lnTo>
                    <a:pt x="640" y="1652"/>
                  </a:lnTo>
                  <a:lnTo>
                    <a:pt x="904" y="880"/>
                  </a:lnTo>
                  <a:cubicBezTo>
                    <a:pt x="904" y="880"/>
                    <a:pt x="1391" y="483"/>
                    <a:pt x="862" y="108"/>
                  </a:cubicBezTo>
                  <a:cubicBezTo>
                    <a:pt x="749" y="28"/>
                    <a:pt x="652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03;p73">
              <a:extLst>
                <a:ext uri="{FF2B5EF4-FFF2-40B4-BE49-F238E27FC236}">
                  <a16:creationId xmlns:a16="http://schemas.microsoft.com/office/drawing/2014/main" id="{D0164AA1-DF4D-9011-F217-93E558F7972F}"/>
                </a:ext>
              </a:extLst>
            </p:cNvPr>
            <p:cNvSpPr/>
            <p:nvPr/>
          </p:nvSpPr>
          <p:spPr>
            <a:xfrm>
              <a:off x="8228742" y="1527708"/>
              <a:ext cx="116960" cy="225561"/>
            </a:xfrm>
            <a:custGeom>
              <a:avLst/>
              <a:gdLst/>
              <a:ahLst/>
              <a:cxnLst/>
              <a:rect l="l" t="t" r="r" b="b"/>
              <a:pathLst>
                <a:path w="826" h="1593" extrusionOk="0">
                  <a:moveTo>
                    <a:pt x="687" y="1"/>
                  </a:moveTo>
                  <a:cubicBezTo>
                    <a:pt x="439" y="1"/>
                    <a:pt x="0" y="174"/>
                    <a:pt x="164" y="764"/>
                  </a:cubicBezTo>
                  <a:cubicBezTo>
                    <a:pt x="164" y="764"/>
                    <a:pt x="101" y="1208"/>
                    <a:pt x="101" y="1424"/>
                  </a:cubicBezTo>
                  <a:cubicBezTo>
                    <a:pt x="101" y="1543"/>
                    <a:pt x="145" y="1592"/>
                    <a:pt x="185" y="1592"/>
                  </a:cubicBezTo>
                  <a:cubicBezTo>
                    <a:pt x="221" y="1592"/>
                    <a:pt x="254" y="1555"/>
                    <a:pt x="254" y="1493"/>
                  </a:cubicBezTo>
                  <a:cubicBezTo>
                    <a:pt x="254" y="1472"/>
                    <a:pt x="407" y="742"/>
                    <a:pt x="407" y="742"/>
                  </a:cubicBezTo>
                  <a:lnTo>
                    <a:pt x="825" y="631"/>
                  </a:lnTo>
                  <a:lnTo>
                    <a:pt x="804" y="18"/>
                  </a:lnTo>
                  <a:cubicBezTo>
                    <a:pt x="776" y="7"/>
                    <a:pt x="735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304;p73">
              <a:extLst>
                <a:ext uri="{FF2B5EF4-FFF2-40B4-BE49-F238E27FC236}">
                  <a16:creationId xmlns:a16="http://schemas.microsoft.com/office/drawing/2014/main" id="{49257422-4584-22FC-F7C3-B84649FA9E65}"/>
                </a:ext>
              </a:extLst>
            </p:cNvPr>
            <p:cNvSpPr/>
            <p:nvPr/>
          </p:nvSpPr>
          <p:spPr>
            <a:xfrm>
              <a:off x="8323757" y="1465687"/>
              <a:ext cx="208998" cy="164250"/>
            </a:xfrm>
            <a:custGeom>
              <a:avLst/>
              <a:gdLst/>
              <a:ahLst/>
              <a:cxnLst/>
              <a:rect l="l" t="t" r="r" b="b"/>
              <a:pathLst>
                <a:path w="1476" h="1160" extrusionOk="0">
                  <a:moveTo>
                    <a:pt x="710" y="1"/>
                  </a:moveTo>
                  <a:cubicBezTo>
                    <a:pt x="621" y="1"/>
                    <a:pt x="524" y="19"/>
                    <a:pt x="419" y="60"/>
                  </a:cubicBezTo>
                  <a:cubicBezTo>
                    <a:pt x="70" y="192"/>
                    <a:pt x="1" y="1069"/>
                    <a:pt x="1" y="1069"/>
                  </a:cubicBezTo>
                  <a:lnTo>
                    <a:pt x="1058" y="1159"/>
                  </a:lnTo>
                  <a:cubicBezTo>
                    <a:pt x="1058" y="1159"/>
                    <a:pt x="1476" y="720"/>
                    <a:pt x="1344" y="435"/>
                  </a:cubicBezTo>
                  <a:cubicBezTo>
                    <a:pt x="1225" y="210"/>
                    <a:pt x="1015" y="1"/>
                    <a:pt x="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305;p73">
              <a:extLst>
                <a:ext uri="{FF2B5EF4-FFF2-40B4-BE49-F238E27FC236}">
                  <a16:creationId xmlns:a16="http://schemas.microsoft.com/office/drawing/2014/main" id="{58681CC9-79EB-006B-7CAC-47B673DAA7A7}"/>
                </a:ext>
              </a:extLst>
            </p:cNvPr>
            <p:cNvSpPr/>
            <p:nvPr/>
          </p:nvSpPr>
          <p:spPr>
            <a:xfrm>
              <a:off x="8208493" y="1700460"/>
              <a:ext cx="59329" cy="91895"/>
            </a:xfrm>
            <a:custGeom>
              <a:avLst/>
              <a:gdLst/>
              <a:ahLst/>
              <a:cxnLst/>
              <a:rect l="l" t="t" r="r" b="b"/>
              <a:pathLst>
                <a:path w="419" h="649" extrusionOk="0">
                  <a:moveTo>
                    <a:pt x="208" y="1"/>
                  </a:moveTo>
                  <a:cubicBezTo>
                    <a:pt x="188" y="1"/>
                    <a:pt x="169" y="10"/>
                    <a:pt x="154" y="30"/>
                  </a:cubicBezTo>
                  <a:cubicBezTo>
                    <a:pt x="91" y="120"/>
                    <a:pt x="1" y="601"/>
                    <a:pt x="244" y="649"/>
                  </a:cubicBezTo>
                  <a:cubicBezTo>
                    <a:pt x="244" y="649"/>
                    <a:pt x="418" y="516"/>
                    <a:pt x="376" y="231"/>
                  </a:cubicBezTo>
                  <a:cubicBezTo>
                    <a:pt x="360" y="108"/>
                    <a:pt x="276" y="1"/>
                    <a:pt x="208" y="1"/>
                  </a:cubicBezTo>
                  <a:close/>
                </a:path>
              </a:pathLst>
            </a:custGeom>
            <a:solidFill>
              <a:srgbClr val="F79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306;p73">
              <a:extLst>
                <a:ext uri="{FF2B5EF4-FFF2-40B4-BE49-F238E27FC236}">
                  <a16:creationId xmlns:a16="http://schemas.microsoft.com/office/drawing/2014/main" id="{F03EBB3E-06A9-E1A9-0513-64E0BED76A38}"/>
                </a:ext>
              </a:extLst>
            </p:cNvPr>
            <p:cNvSpPr/>
            <p:nvPr/>
          </p:nvSpPr>
          <p:spPr>
            <a:xfrm>
              <a:off x="8526671" y="1767012"/>
              <a:ext cx="55648" cy="85807"/>
            </a:xfrm>
            <a:custGeom>
              <a:avLst/>
              <a:gdLst/>
              <a:ahLst/>
              <a:cxnLst/>
              <a:rect l="l" t="t" r="r" b="b"/>
              <a:pathLst>
                <a:path w="393" h="606" extrusionOk="0">
                  <a:moveTo>
                    <a:pt x="218" y="0"/>
                  </a:moveTo>
                  <a:cubicBezTo>
                    <a:pt x="173" y="0"/>
                    <a:pt x="130" y="35"/>
                    <a:pt x="112" y="110"/>
                  </a:cubicBezTo>
                  <a:cubicBezTo>
                    <a:pt x="43" y="263"/>
                    <a:pt x="1" y="596"/>
                    <a:pt x="1" y="596"/>
                  </a:cubicBezTo>
                  <a:cubicBezTo>
                    <a:pt x="19" y="603"/>
                    <a:pt x="37" y="606"/>
                    <a:pt x="56" y="606"/>
                  </a:cubicBezTo>
                  <a:cubicBezTo>
                    <a:pt x="218" y="606"/>
                    <a:pt x="393" y="373"/>
                    <a:pt x="355" y="179"/>
                  </a:cubicBezTo>
                  <a:cubicBezTo>
                    <a:pt x="343" y="63"/>
                    <a:pt x="278" y="0"/>
                    <a:pt x="218" y="0"/>
                  </a:cubicBezTo>
                  <a:close/>
                </a:path>
              </a:pathLst>
            </a:custGeom>
            <a:solidFill>
              <a:srgbClr val="F790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307;p73">
              <a:extLst>
                <a:ext uri="{FF2B5EF4-FFF2-40B4-BE49-F238E27FC236}">
                  <a16:creationId xmlns:a16="http://schemas.microsoft.com/office/drawing/2014/main" id="{1E954D64-E8A3-4946-9031-FF57B09CC7B5}"/>
                </a:ext>
              </a:extLst>
            </p:cNvPr>
            <p:cNvSpPr/>
            <p:nvPr/>
          </p:nvSpPr>
          <p:spPr>
            <a:xfrm>
              <a:off x="8844849" y="2581215"/>
              <a:ext cx="137208" cy="80284"/>
            </a:xfrm>
            <a:custGeom>
              <a:avLst/>
              <a:gdLst/>
              <a:ahLst/>
              <a:cxnLst/>
              <a:rect l="l" t="t" r="r" b="b"/>
              <a:pathLst>
                <a:path w="969" h="567" extrusionOk="0">
                  <a:moveTo>
                    <a:pt x="926" y="1"/>
                  </a:moveTo>
                  <a:cubicBezTo>
                    <a:pt x="704" y="22"/>
                    <a:pt x="487" y="154"/>
                    <a:pt x="307" y="265"/>
                  </a:cubicBezTo>
                  <a:cubicBezTo>
                    <a:pt x="133" y="397"/>
                    <a:pt x="1" y="509"/>
                    <a:pt x="1" y="509"/>
                  </a:cubicBezTo>
                  <a:lnTo>
                    <a:pt x="1" y="551"/>
                  </a:lnTo>
                  <a:cubicBezTo>
                    <a:pt x="11" y="561"/>
                    <a:pt x="22" y="567"/>
                    <a:pt x="30" y="567"/>
                  </a:cubicBezTo>
                  <a:cubicBezTo>
                    <a:pt x="38" y="567"/>
                    <a:pt x="43" y="561"/>
                    <a:pt x="43" y="551"/>
                  </a:cubicBezTo>
                  <a:cubicBezTo>
                    <a:pt x="43" y="551"/>
                    <a:pt x="69" y="551"/>
                    <a:pt x="69" y="530"/>
                  </a:cubicBezTo>
                  <a:cubicBezTo>
                    <a:pt x="112" y="487"/>
                    <a:pt x="244" y="376"/>
                    <a:pt x="397" y="286"/>
                  </a:cubicBezTo>
                  <a:cubicBezTo>
                    <a:pt x="572" y="175"/>
                    <a:pt x="751" y="91"/>
                    <a:pt x="926" y="64"/>
                  </a:cubicBezTo>
                  <a:cubicBezTo>
                    <a:pt x="947" y="64"/>
                    <a:pt x="968" y="43"/>
                    <a:pt x="947" y="22"/>
                  </a:cubicBezTo>
                  <a:cubicBezTo>
                    <a:pt x="947" y="22"/>
                    <a:pt x="947" y="1"/>
                    <a:pt x="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308;p73">
              <a:extLst>
                <a:ext uri="{FF2B5EF4-FFF2-40B4-BE49-F238E27FC236}">
                  <a16:creationId xmlns:a16="http://schemas.microsoft.com/office/drawing/2014/main" id="{46017EBE-B1A4-15D3-2004-F1731A1A4B16}"/>
                </a:ext>
              </a:extLst>
            </p:cNvPr>
            <p:cNvSpPr/>
            <p:nvPr/>
          </p:nvSpPr>
          <p:spPr>
            <a:xfrm>
              <a:off x="7918777" y="1436659"/>
              <a:ext cx="115402" cy="48709"/>
            </a:xfrm>
            <a:custGeom>
              <a:avLst/>
              <a:gdLst/>
              <a:ahLst/>
              <a:cxnLst/>
              <a:rect l="l" t="t" r="r" b="b"/>
              <a:pathLst>
                <a:path w="815" h="344" extrusionOk="0">
                  <a:moveTo>
                    <a:pt x="350" y="0"/>
                  </a:moveTo>
                  <a:cubicBezTo>
                    <a:pt x="238" y="0"/>
                    <a:pt x="154" y="43"/>
                    <a:pt x="106" y="85"/>
                  </a:cubicBezTo>
                  <a:cubicBezTo>
                    <a:pt x="43" y="111"/>
                    <a:pt x="22" y="154"/>
                    <a:pt x="22" y="154"/>
                  </a:cubicBezTo>
                  <a:cubicBezTo>
                    <a:pt x="1" y="175"/>
                    <a:pt x="1" y="196"/>
                    <a:pt x="22" y="196"/>
                  </a:cubicBezTo>
                  <a:cubicBezTo>
                    <a:pt x="32" y="206"/>
                    <a:pt x="38" y="212"/>
                    <a:pt x="43" y="212"/>
                  </a:cubicBezTo>
                  <a:cubicBezTo>
                    <a:pt x="48" y="212"/>
                    <a:pt x="53" y="206"/>
                    <a:pt x="64" y="196"/>
                  </a:cubicBezTo>
                  <a:cubicBezTo>
                    <a:pt x="64" y="196"/>
                    <a:pt x="106" y="154"/>
                    <a:pt x="154" y="132"/>
                  </a:cubicBezTo>
                  <a:cubicBezTo>
                    <a:pt x="196" y="85"/>
                    <a:pt x="265" y="64"/>
                    <a:pt x="350" y="64"/>
                  </a:cubicBezTo>
                  <a:cubicBezTo>
                    <a:pt x="461" y="64"/>
                    <a:pt x="593" y="132"/>
                    <a:pt x="746" y="328"/>
                  </a:cubicBezTo>
                  <a:cubicBezTo>
                    <a:pt x="757" y="339"/>
                    <a:pt x="769" y="344"/>
                    <a:pt x="778" y="344"/>
                  </a:cubicBezTo>
                  <a:cubicBezTo>
                    <a:pt x="787" y="344"/>
                    <a:pt x="794" y="339"/>
                    <a:pt x="794" y="328"/>
                  </a:cubicBezTo>
                  <a:cubicBezTo>
                    <a:pt x="815" y="328"/>
                    <a:pt x="815" y="307"/>
                    <a:pt x="815" y="286"/>
                  </a:cubicBezTo>
                  <a:cubicBezTo>
                    <a:pt x="635" y="64"/>
                    <a:pt x="482" y="0"/>
                    <a:pt x="3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309;p73">
              <a:extLst>
                <a:ext uri="{FF2B5EF4-FFF2-40B4-BE49-F238E27FC236}">
                  <a16:creationId xmlns:a16="http://schemas.microsoft.com/office/drawing/2014/main" id="{4818F0EC-382C-686D-6522-6E75EE079420}"/>
                </a:ext>
              </a:extLst>
            </p:cNvPr>
            <p:cNvSpPr/>
            <p:nvPr/>
          </p:nvSpPr>
          <p:spPr>
            <a:xfrm>
              <a:off x="7625380" y="1760782"/>
              <a:ext cx="106340" cy="46302"/>
            </a:xfrm>
            <a:custGeom>
              <a:avLst/>
              <a:gdLst/>
              <a:ahLst/>
              <a:cxnLst/>
              <a:rect l="l" t="t" r="r" b="b"/>
              <a:pathLst>
                <a:path w="751" h="327" extrusionOk="0">
                  <a:moveTo>
                    <a:pt x="21" y="0"/>
                  </a:moveTo>
                  <a:cubicBezTo>
                    <a:pt x="0" y="0"/>
                    <a:pt x="0" y="22"/>
                    <a:pt x="0" y="43"/>
                  </a:cubicBezTo>
                  <a:cubicBezTo>
                    <a:pt x="0" y="69"/>
                    <a:pt x="21" y="69"/>
                    <a:pt x="21" y="69"/>
                  </a:cubicBezTo>
                  <a:lnTo>
                    <a:pt x="111" y="69"/>
                  </a:lnTo>
                  <a:cubicBezTo>
                    <a:pt x="243" y="69"/>
                    <a:pt x="486" y="90"/>
                    <a:pt x="682" y="307"/>
                  </a:cubicBezTo>
                  <a:cubicBezTo>
                    <a:pt x="682" y="320"/>
                    <a:pt x="687" y="327"/>
                    <a:pt x="695" y="327"/>
                  </a:cubicBezTo>
                  <a:cubicBezTo>
                    <a:pt x="703" y="327"/>
                    <a:pt x="714" y="320"/>
                    <a:pt x="724" y="307"/>
                  </a:cubicBezTo>
                  <a:cubicBezTo>
                    <a:pt x="751" y="307"/>
                    <a:pt x="751" y="286"/>
                    <a:pt x="724" y="265"/>
                  </a:cubicBezTo>
                  <a:cubicBezTo>
                    <a:pt x="529" y="22"/>
                    <a:pt x="264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310;p73">
              <a:extLst>
                <a:ext uri="{FF2B5EF4-FFF2-40B4-BE49-F238E27FC236}">
                  <a16:creationId xmlns:a16="http://schemas.microsoft.com/office/drawing/2014/main" id="{D04082F1-7E2B-989F-B180-98A55F022C02}"/>
                </a:ext>
              </a:extLst>
            </p:cNvPr>
            <p:cNvSpPr/>
            <p:nvPr/>
          </p:nvSpPr>
          <p:spPr>
            <a:xfrm>
              <a:off x="7924725" y="1979413"/>
              <a:ext cx="75047" cy="206021"/>
            </a:xfrm>
            <a:custGeom>
              <a:avLst/>
              <a:gdLst/>
              <a:ahLst/>
              <a:cxnLst/>
              <a:rect l="l" t="t" r="r" b="b"/>
              <a:pathLst>
                <a:path w="530" h="1455" extrusionOk="0">
                  <a:moveTo>
                    <a:pt x="508" y="0"/>
                  </a:moveTo>
                  <a:cubicBezTo>
                    <a:pt x="487" y="0"/>
                    <a:pt x="461" y="0"/>
                    <a:pt x="461" y="21"/>
                  </a:cubicBezTo>
                  <a:cubicBezTo>
                    <a:pt x="308" y="265"/>
                    <a:pt x="196" y="614"/>
                    <a:pt x="133" y="904"/>
                  </a:cubicBezTo>
                  <a:cubicBezTo>
                    <a:pt x="43" y="1190"/>
                    <a:pt x="1" y="1407"/>
                    <a:pt x="1" y="1407"/>
                  </a:cubicBezTo>
                  <a:cubicBezTo>
                    <a:pt x="1" y="1433"/>
                    <a:pt x="22" y="1433"/>
                    <a:pt x="43" y="1454"/>
                  </a:cubicBezTo>
                  <a:cubicBezTo>
                    <a:pt x="43" y="1454"/>
                    <a:pt x="64" y="1433"/>
                    <a:pt x="64" y="1407"/>
                  </a:cubicBezTo>
                  <a:cubicBezTo>
                    <a:pt x="64" y="1407"/>
                    <a:pt x="91" y="1364"/>
                    <a:pt x="112" y="1274"/>
                  </a:cubicBezTo>
                  <a:cubicBezTo>
                    <a:pt x="154" y="989"/>
                    <a:pt x="308" y="418"/>
                    <a:pt x="530" y="43"/>
                  </a:cubicBezTo>
                  <a:cubicBezTo>
                    <a:pt x="530" y="43"/>
                    <a:pt x="530" y="21"/>
                    <a:pt x="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311;p73">
              <a:extLst>
                <a:ext uri="{FF2B5EF4-FFF2-40B4-BE49-F238E27FC236}">
                  <a16:creationId xmlns:a16="http://schemas.microsoft.com/office/drawing/2014/main" id="{D173541A-B814-7DB0-86EC-7CB65664CB9D}"/>
                </a:ext>
              </a:extLst>
            </p:cNvPr>
            <p:cNvSpPr/>
            <p:nvPr/>
          </p:nvSpPr>
          <p:spPr>
            <a:xfrm>
              <a:off x="8713868" y="2913834"/>
              <a:ext cx="218768" cy="148250"/>
            </a:xfrm>
            <a:custGeom>
              <a:avLst/>
              <a:gdLst/>
              <a:ahLst/>
              <a:cxnLst/>
              <a:rect l="l" t="t" r="r" b="b"/>
              <a:pathLst>
                <a:path w="1545" h="1047" extrusionOk="0">
                  <a:moveTo>
                    <a:pt x="1256" y="1"/>
                  </a:moveTo>
                  <a:cubicBezTo>
                    <a:pt x="1249" y="1"/>
                    <a:pt x="1241" y="3"/>
                    <a:pt x="1232" y="10"/>
                  </a:cubicBezTo>
                  <a:cubicBezTo>
                    <a:pt x="1232" y="10"/>
                    <a:pt x="1211" y="31"/>
                    <a:pt x="1232" y="52"/>
                  </a:cubicBezTo>
                  <a:cubicBezTo>
                    <a:pt x="1232" y="52"/>
                    <a:pt x="1232" y="73"/>
                    <a:pt x="1280" y="121"/>
                  </a:cubicBezTo>
                  <a:cubicBezTo>
                    <a:pt x="1301" y="184"/>
                    <a:pt x="1364" y="274"/>
                    <a:pt x="1412" y="385"/>
                  </a:cubicBezTo>
                  <a:cubicBezTo>
                    <a:pt x="1454" y="470"/>
                    <a:pt x="1475" y="581"/>
                    <a:pt x="1475" y="650"/>
                  </a:cubicBezTo>
                  <a:lnTo>
                    <a:pt x="1475" y="671"/>
                  </a:lnTo>
                  <a:cubicBezTo>
                    <a:pt x="1475" y="671"/>
                    <a:pt x="1433" y="692"/>
                    <a:pt x="1391" y="692"/>
                  </a:cubicBezTo>
                  <a:cubicBezTo>
                    <a:pt x="1343" y="692"/>
                    <a:pt x="1280" y="671"/>
                    <a:pt x="1190" y="623"/>
                  </a:cubicBezTo>
                  <a:cubicBezTo>
                    <a:pt x="1105" y="563"/>
                    <a:pt x="1005" y="460"/>
                    <a:pt x="900" y="282"/>
                  </a:cubicBezTo>
                  <a:lnTo>
                    <a:pt x="900" y="282"/>
                  </a:lnTo>
                  <a:cubicBezTo>
                    <a:pt x="890" y="264"/>
                    <a:pt x="883" y="253"/>
                    <a:pt x="883" y="253"/>
                  </a:cubicBezTo>
                  <a:lnTo>
                    <a:pt x="883" y="253"/>
                  </a:lnTo>
                  <a:cubicBezTo>
                    <a:pt x="883" y="253"/>
                    <a:pt x="883" y="253"/>
                    <a:pt x="883" y="253"/>
                  </a:cubicBezTo>
                  <a:cubicBezTo>
                    <a:pt x="883" y="253"/>
                    <a:pt x="874" y="241"/>
                    <a:pt x="860" y="241"/>
                  </a:cubicBezTo>
                  <a:cubicBezTo>
                    <a:pt x="853" y="241"/>
                    <a:pt x="844" y="244"/>
                    <a:pt x="836" y="253"/>
                  </a:cubicBezTo>
                  <a:cubicBezTo>
                    <a:pt x="836" y="253"/>
                    <a:pt x="815" y="274"/>
                    <a:pt x="836" y="295"/>
                  </a:cubicBezTo>
                  <a:cubicBezTo>
                    <a:pt x="836" y="295"/>
                    <a:pt x="836" y="295"/>
                    <a:pt x="836" y="295"/>
                  </a:cubicBezTo>
                  <a:lnTo>
                    <a:pt x="836" y="295"/>
                  </a:lnTo>
                  <a:cubicBezTo>
                    <a:pt x="836" y="295"/>
                    <a:pt x="836" y="317"/>
                    <a:pt x="862" y="359"/>
                  </a:cubicBezTo>
                  <a:cubicBezTo>
                    <a:pt x="904" y="406"/>
                    <a:pt x="947" y="491"/>
                    <a:pt x="968" y="581"/>
                  </a:cubicBezTo>
                  <a:cubicBezTo>
                    <a:pt x="1015" y="671"/>
                    <a:pt x="1037" y="755"/>
                    <a:pt x="1037" y="824"/>
                  </a:cubicBezTo>
                  <a:lnTo>
                    <a:pt x="1037" y="866"/>
                  </a:lnTo>
                  <a:lnTo>
                    <a:pt x="994" y="866"/>
                  </a:lnTo>
                  <a:cubicBezTo>
                    <a:pt x="968" y="866"/>
                    <a:pt x="926" y="845"/>
                    <a:pt x="862" y="803"/>
                  </a:cubicBezTo>
                  <a:cubicBezTo>
                    <a:pt x="772" y="713"/>
                    <a:pt x="682" y="602"/>
                    <a:pt x="619" y="518"/>
                  </a:cubicBezTo>
                  <a:cubicBezTo>
                    <a:pt x="571" y="470"/>
                    <a:pt x="550" y="428"/>
                    <a:pt x="529" y="385"/>
                  </a:cubicBezTo>
                  <a:lnTo>
                    <a:pt x="487" y="338"/>
                  </a:lnTo>
                  <a:lnTo>
                    <a:pt x="487" y="338"/>
                  </a:lnTo>
                  <a:cubicBezTo>
                    <a:pt x="487" y="338"/>
                    <a:pt x="487" y="338"/>
                    <a:pt x="487" y="338"/>
                  </a:cubicBezTo>
                  <a:cubicBezTo>
                    <a:pt x="487" y="327"/>
                    <a:pt x="481" y="322"/>
                    <a:pt x="473" y="322"/>
                  </a:cubicBezTo>
                  <a:cubicBezTo>
                    <a:pt x="464" y="322"/>
                    <a:pt x="452" y="327"/>
                    <a:pt x="439" y="338"/>
                  </a:cubicBezTo>
                  <a:cubicBezTo>
                    <a:pt x="439" y="338"/>
                    <a:pt x="418" y="359"/>
                    <a:pt x="439" y="359"/>
                  </a:cubicBezTo>
                  <a:cubicBezTo>
                    <a:pt x="439" y="359"/>
                    <a:pt x="439" y="367"/>
                    <a:pt x="444" y="381"/>
                  </a:cubicBezTo>
                  <a:lnTo>
                    <a:pt x="444" y="381"/>
                  </a:lnTo>
                  <a:lnTo>
                    <a:pt x="439" y="385"/>
                  </a:lnTo>
                  <a:cubicBezTo>
                    <a:pt x="439" y="385"/>
                    <a:pt x="444" y="393"/>
                    <a:pt x="454" y="406"/>
                  </a:cubicBezTo>
                  <a:lnTo>
                    <a:pt x="454" y="406"/>
                  </a:lnTo>
                  <a:cubicBezTo>
                    <a:pt x="457" y="413"/>
                    <a:pt x="461" y="420"/>
                    <a:pt x="466" y="428"/>
                  </a:cubicBezTo>
                  <a:cubicBezTo>
                    <a:pt x="487" y="518"/>
                    <a:pt x="571" y="734"/>
                    <a:pt x="571" y="866"/>
                  </a:cubicBezTo>
                  <a:cubicBezTo>
                    <a:pt x="571" y="914"/>
                    <a:pt x="550" y="956"/>
                    <a:pt x="550" y="977"/>
                  </a:cubicBezTo>
                  <a:lnTo>
                    <a:pt x="529" y="977"/>
                  </a:lnTo>
                  <a:cubicBezTo>
                    <a:pt x="529" y="977"/>
                    <a:pt x="508" y="977"/>
                    <a:pt x="487" y="956"/>
                  </a:cubicBezTo>
                  <a:cubicBezTo>
                    <a:pt x="466" y="935"/>
                    <a:pt x="418" y="866"/>
                    <a:pt x="376" y="803"/>
                  </a:cubicBezTo>
                  <a:cubicBezTo>
                    <a:pt x="286" y="713"/>
                    <a:pt x="222" y="581"/>
                    <a:pt x="175" y="491"/>
                  </a:cubicBezTo>
                  <a:cubicBezTo>
                    <a:pt x="133" y="428"/>
                    <a:pt x="111" y="385"/>
                    <a:pt x="90" y="359"/>
                  </a:cubicBezTo>
                  <a:cubicBezTo>
                    <a:pt x="90" y="317"/>
                    <a:pt x="69" y="317"/>
                    <a:pt x="69" y="317"/>
                  </a:cubicBezTo>
                  <a:cubicBezTo>
                    <a:pt x="69" y="295"/>
                    <a:pt x="43" y="295"/>
                    <a:pt x="21" y="295"/>
                  </a:cubicBezTo>
                  <a:cubicBezTo>
                    <a:pt x="21" y="295"/>
                    <a:pt x="0" y="317"/>
                    <a:pt x="21" y="338"/>
                  </a:cubicBezTo>
                  <a:cubicBezTo>
                    <a:pt x="21" y="338"/>
                    <a:pt x="111" y="518"/>
                    <a:pt x="222" y="692"/>
                  </a:cubicBezTo>
                  <a:cubicBezTo>
                    <a:pt x="265" y="782"/>
                    <a:pt x="333" y="866"/>
                    <a:pt x="376" y="935"/>
                  </a:cubicBezTo>
                  <a:cubicBezTo>
                    <a:pt x="397" y="956"/>
                    <a:pt x="418" y="999"/>
                    <a:pt x="466" y="1020"/>
                  </a:cubicBezTo>
                  <a:cubicBezTo>
                    <a:pt x="487" y="1046"/>
                    <a:pt x="508" y="1046"/>
                    <a:pt x="529" y="1046"/>
                  </a:cubicBezTo>
                  <a:cubicBezTo>
                    <a:pt x="550" y="1046"/>
                    <a:pt x="571" y="1046"/>
                    <a:pt x="598" y="1020"/>
                  </a:cubicBezTo>
                  <a:cubicBezTo>
                    <a:pt x="619" y="977"/>
                    <a:pt x="619" y="935"/>
                    <a:pt x="619" y="866"/>
                  </a:cubicBezTo>
                  <a:cubicBezTo>
                    <a:pt x="619" y="755"/>
                    <a:pt x="598" y="623"/>
                    <a:pt x="550" y="539"/>
                  </a:cubicBezTo>
                  <a:cubicBezTo>
                    <a:pt x="550" y="538"/>
                    <a:pt x="550" y="538"/>
                    <a:pt x="550" y="537"/>
                  </a:cubicBezTo>
                  <a:lnTo>
                    <a:pt x="550" y="537"/>
                  </a:lnTo>
                  <a:cubicBezTo>
                    <a:pt x="577" y="572"/>
                    <a:pt x="608" y="611"/>
                    <a:pt x="640" y="650"/>
                  </a:cubicBezTo>
                  <a:cubicBezTo>
                    <a:pt x="704" y="713"/>
                    <a:pt x="751" y="803"/>
                    <a:pt x="815" y="845"/>
                  </a:cubicBezTo>
                  <a:cubicBezTo>
                    <a:pt x="883" y="888"/>
                    <a:pt x="947" y="935"/>
                    <a:pt x="994" y="935"/>
                  </a:cubicBezTo>
                  <a:lnTo>
                    <a:pt x="1037" y="935"/>
                  </a:lnTo>
                  <a:cubicBezTo>
                    <a:pt x="1058" y="935"/>
                    <a:pt x="1079" y="914"/>
                    <a:pt x="1079" y="888"/>
                  </a:cubicBezTo>
                  <a:cubicBezTo>
                    <a:pt x="1100" y="866"/>
                    <a:pt x="1100" y="845"/>
                    <a:pt x="1100" y="824"/>
                  </a:cubicBezTo>
                  <a:cubicBezTo>
                    <a:pt x="1100" y="742"/>
                    <a:pt x="1065" y="648"/>
                    <a:pt x="1030" y="560"/>
                  </a:cubicBezTo>
                  <a:lnTo>
                    <a:pt x="1030" y="560"/>
                  </a:lnTo>
                  <a:cubicBezTo>
                    <a:pt x="1076" y="606"/>
                    <a:pt x="1123" y="642"/>
                    <a:pt x="1169" y="671"/>
                  </a:cubicBezTo>
                  <a:cubicBezTo>
                    <a:pt x="1259" y="734"/>
                    <a:pt x="1343" y="755"/>
                    <a:pt x="1391" y="755"/>
                  </a:cubicBezTo>
                  <a:cubicBezTo>
                    <a:pt x="1454" y="755"/>
                    <a:pt x="1497" y="734"/>
                    <a:pt x="1497" y="734"/>
                  </a:cubicBezTo>
                  <a:cubicBezTo>
                    <a:pt x="1544" y="713"/>
                    <a:pt x="1544" y="671"/>
                    <a:pt x="1544" y="650"/>
                  </a:cubicBezTo>
                  <a:cubicBezTo>
                    <a:pt x="1544" y="581"/>
                    <a:pt x="1523" y="518"/>
                    <a:pt x="1497" y="449"/>
                  </a:cubicBezTo>
                  <a:cubicBezTo>
                    <a:pt x="1433" y="253"/>
                    <a:pt x="1280" y="10"/>
                    <a:pt x="1280" y="10"/>
                  </a:cubicBezTo>
                  <a:cubicBezTo>
                    <a:pt x="1280" y="10"/>
                    <a:pt x="1270" y="1"/>
                    <a:pt x="1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312;p73">
              <a:extLst>
                <a:ext uri="{FF2B5EF4-FFF2-40B4-BE49-F238E27FC236}">
                  <a16:creationId xmlns:a16="http://schemas.microsoft.com/office/drawing/2014/main" id="{BCBA7832-4765-576B-B9F4-7EBB0E91BDF2}"/>
                </a:ext>
              </a:extLst>
            </p:cNvPr>
            <p:cNvSpPr/>
            <p:nvPr/>
          </p:nvSpPr>
          <p:spPr>
            <a:xfrm>
              <a:off x="8208493" y="1710514"/>
              <a:ext cx="339976" cy="240853"/>
            </a:xfrm>
            <a:custGeom>
              <a:avLst/>
              <a:gdLst/>
              <a:ahLst/>
              <a:cxnLst/>
              <a:rect l="l" t="t" r="r" b="b"/>
              <a:pathLst>
                <a:path w="2401" h="1701" extrusionOk="0">
                  <a:moveTo>
                    <a:pt x="342" y="0"/>
                  </a:moveTo>
                  <a:cubicBezTo>
                    <a:pt x="337" y="0"/>
                    <a:pt x="334" y="1"/>
                    <a:pt x="334" y="1"/>
                  </a:cubicBezTo>
                  <a:lnTo>
                    <a:pt x="244" y="578"/>
                  </a:lnTo>
                  <a:cubicBezTo>
                    <a:pt x="244" y="578"/>
                    <a:pt x="1" y="1281"/>
                    <a:pt x="397" y="1413"/>
                  </a:cubicBezTo>
                  <a:cubicBezTo>
                    <a:pt x="811" y="1538"/>
                    <a:pt x="1386" y="1700"/>
                    <a:pt x="1707" y="1700"/>
                  </a:cubicBezTo>
                  <a:cubicBezTo>
                    <a:pt x="1726" y="1700"/>
                    <a:pt x="1744" y="1700"/>
                    <a:pt x="1761" y="1698"/>
                  </a:cubicBezTo>
                  <a:cubicBezTo>
                    <a:pt x="2004" y="1677"/>
                    <a:pt x="2248" y="1566"/>
                    <a:pt x="2248" y="995"/>
                  </a:cubicBezTo>
                  <a:lnTo>
                    <a:pt x="2401" y="424"/>
                  </a:lnTo>
                  <a:lnTo>
                    <a:pt x="2401" y="424"/>
                  </a:lnTo>
                  <a:cubicBezTo>
                    <a:pt x="2401" y="424"/>
                    <a:pt x="2359" y="424"/>
                    <a:pt x="2248" y="556"/>
                  </a:cubicBezTo>
                  <a:cubicBezTo>
                    <a:pt x="2097" y="748"/>
                    <a:pt x="1902" y="1239"/>
                    <a:pt x="1625" y="1239"/>
                  </a:cubicBezTo>
                  <a:cubicBezTo>
                    <a:pt x="1619" y="1239"/>
                    <a:pt x="1614" y="1239"/>
                    <a:pt x="1608" y="1238"/>
                  </a:cubicBezTo>
                  <a:cubicBezTo>
                    <a:pt x="1365" y="1238"/>
                    <a:pt x="884" y="1149"/>
                    <a:pt x="640" y="926"/>
                  </a:cubicBezTo>
                  <a:cubicBezTo>
                    <a:pt x="550" y="821"/>
                    <a:pt x="439" y="334"/>
                    <a:pt x="418" y="133"/>
                  </a:cubicBezTo>
                  <a:cubicBezTo>
                    <a:pt x="402" y="13"/>
                    <a:pt x="359" y="0"/>
                    <a:pt x="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313;p73">
              <a:extLst>
                <a:ext uri="{FF2B5EF4-FFF2-40B4-BE49-F238E27FC236}">
                  <a16:creationId xmlns:a16="http://schemas.microsoft.com/office/drawing/2014/main" id="{4398195F-2FB2-82E1-69F7-9EEA35AA079E}"/>
                </a:ext>
              </a:extLst>
            </p:cNvPr>
            <p:cNvSpPr/>
            <p:nvPr/>
          </p:nvSpPr>
          <p:spPr>
            <a:xfrm>
              <a:off x="7631327" y="2850964"/>
              <a:ext cx="552655" cy="1704521"/>
            </a:xfrm>
            <a:custGeom>
              <a:avLst/>
              <a:gdLst/>
              <a:ahLst/>
              <a:cxnLst/>
              <a:rect l="l" t="t" r="r" b="b"/>
              <a:pathLst>
                <a:path w="3903" h="12038" extrusionOk="0">
                  <a:moveTo>
                    <a:pt x="1998" y="0"/>
                  </a:moveTo>
                  <a:cubicBezTo>
                    <a:pt x="1990" y="0"/>
                    <a:pt x="1976" y="10"/>
                    <a:pt x="1962" y="10"/>
                  </a:cubicBezTo>
                  <a:cubicBezTo>
                    <a:pt x="1962" y="10"/>
                    <a:pt x="1475" y="935"/>
                    <a:pt x="994" y="1950"/>
                  </a:cubicBezTo>
                  <a:cubicBezTo>
                    <a:pt x="751" y="2458"/>
                    <a:pt x="508" y="2965"/>
                    <a:pt x="312" y="3425"/>
                  </a:cubicBezTo>
                  <a:cubicBezTo>
                    <a:pt x="222" y="3647"/>
                    <a:pt x="133" y="3843"/>
                    <a:pt x="90" y="4023"/>
                  </a:cubicBezTo>
                  <a:cubicBezTo>
                    <a:pt x="22" y="4176"/>
                    <a:pt x="0" y="4308"/>
                    <a:pt x="0" y="4419"/>
                  </a:cubicBezTo>
                  <a:cubicBezTo>
                    <a:pt x="0" y="4530"/>
                    <a:pt x="48" y="4705"/>
                    <a:pt x="111" y="4969"/>
                  </a:cubicBezTo>
                  <a:cubicBezTo>
                    <a:pt x="355" y="5852"/>
                    <a:pt x="994" y="7570"/>
                    <a:pt x="1586" y="9088"/>
                  </a:cubicBezTo>
                  <a:cubicBezTo>
                    <a:pt x="1872" y="9859"/>
                    <a:pt x="2163" y="10563"/>
                    <a:pt x="2380" y="11091"/>
                  </a:cubicBezTo>
                  <a:cubicBezTo>
                    <a:pt x="2491" y="11356"/>
                    <a:pt x="2580" y="11578"/>
                    <a:pt x="2644" y="11731"/>
                  </a:cubicBezTo>
                  <a:cubicBezTo>
                    <a:pt x="2691" y="11821"/>
                    <a:pt x="2713" y="11884"/>
                    <a:pt x="2734" y="11932"/>
                  </a:cubicBezTo>
                  <a:cubicBezTo>
                    <a:pt x="2755" y="11953"/>
                    <a:pt x="2755" y="11974"/>
                    <a:pt x="2776" y="11995"/>
                  </a:cubicBezTo>
                  <a:cubicBezTo>
                    <a:pt x="2776" y="12017"/>
                    <a:pt x="2797" y="12017"/>
                    <a:pt x="2797" y="12017"/>
                  </a:cubicBezTo>
                  <a:cubicBezTo>
                    <a:pt x="2797" y="12038"/>
                    <a:pt x="2824" y="12038"/>
                    <a:pt x="2845" y="12038"/>
                  </a:cubicBezTo>
                  <a:lnTo>
                    <a:pt x="3881" y="11668"/>
                  </a:lnTo>
                  <a:cubicBezTo>
                    <a:pt x="3902" y="11641"/>
                    <a:pt x="3902" y="11641"/>
                    <a:pt x="3902" y="11620"/>
                  </a:cubicBezTo>
                  <a:cubicBezTo>
                    <a:pt x="3881" y="11599"/>
                    <a:pt x="3881" y="11599"/>
                    <a:pt x="3855" y="11599"/>
                  </a:cubicBezTo>
                  <a:lnTo>
                    <a:pt x="2839" y="11969"/>
                  </a:lnTo>
                  <a:lnTo>
                    <a:pt x="2839" y="11969"/>
                  </a:lnTo>
                  <a:cubicBezTo>
                    <a:pt x="2835" y="11965"/>
                    <a:pt x="2831" y="11960"/>
                    <a:pt x="2824" y="11953"/>
                  </a:cubicBezTo>
                  <a:cubicBezTo>
                    <a:pt x="2776" y="11884"/>
                    <a:pt x="2713" y="11731"/>
                    <a:pt x="2623" y="11488"/>
                  </a:cubicBezTo>
                  <a:cubicBezTo>
                    <a:pt x="2268" y="10695"/>
                    <a:pt x="1634" y="9088"/>
                    <a:pt x="1079" y="7591"/>
                  </a:cubicBezTo>
                  <a:cubicBezTo>
                    <a:pt x="793" y="6862"/>
                    <a:pt x="550" y="6137"/>
                    <a:pt x="355" y="5561"/>
                  </a:cubicBezTo>
                  <a:cubicBezTo>
                    <a:pt x="265" y="5276"/>
                    <a:pt x="201" y="5032"/>
                    <a:pt x="133" y="4837"/>
                  </a:cubicBezTo>
                  <a:cubicBezTo>
                    <a:pt x="90" y="4636"/>
                    <a:pt x="69" y="4504"/>
                    <a:pt x="69" y="4419"/>
                  </a:cubicBezTo>
                  <a:cubicBezTo>
                    <a:pt x="69" y="4329"/>
                    <a:pt x="90" y="4197"/>
                    <a:pt x="154" y="4023"/>
                  </a:cubicBezTo>
                  <a:cubicBezTo>
                    <a:pt x="333" y="3446"/>
                    <a:pt x="815" y="2458"/>
                    <a:pt x="1238" y="1596"/>
                  </a:cubicBezTo>
                  <a:cubicBezTo>
                    <a:pt x="1433" y="1178"/>
                    <a:pt x="1634" y="782"/>
                    <a:pt x="1787" y="496"/>
                  </a:cubicBezTo>
                  <a:cubicBezTo>
                    <a:pt x="1851" y="364"/>
                    <a:pt x="1920" y="253"/>
                    <a:pt x="1962" y="168"/>
                  </a:cubicBezTo>
                  <a:cubicBezTo>
                    <a:pt x="2004" y="100"/>
                    <a:pt x="2031" y="57"/>
                    <a:pt x="2031" y="57"/>
                  </a:cubicBezTo>
                  <a:cubicBezTo>
                    <a:pt x="2031" y="36"/>
                    <a:pt x="2031" y="10"/>
                    <a:pt x="2004" y="10"/>
                  </a:cubicBezTo>
                  <a:cubicBezTo>
                    <a:pt x="2004" y="3"/>
                    <a:pt x="2002" y="0"/>
                    <a:pt x="1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314;p73">
              <a:extLst>
                <a:ext uri="{FF2B5EF4-FFF2-40B4-BE49-F238E27FC236}">
                  <a16:creationId xmlns:a16="http://schemas.microsoft.com/office/drawing/2014/main" id="{786A579C-A3FF-737D-1666-5CDCA96CF6F1}"/>
                </a:ext>
              </a:extLst>
            </p:cNvPr>
            <p:cNvSpPr/>
            <p:nvPr/>
          </p:nvSpPr>
          <p:spPr>
            <a:xfrm>
              <a:off x="8105974" y="2896417"/>
              <a:ext cx="498706" cy="1696591"/>
            </a:xfrm>
            <a:custGeom>
              <a:avLst/>
              <a:gdLst/>
              <a:ahLst/>
              <a:cxnLst/>
              <a:rect l="l" t="t" r="r" b="b"/>
              <a:pathLst>
                <a:path w="3522" h="11982" extrusionOk="0">
                  <a:moveTo>
                    <a:pt x="3500" y="1"/>
                  </a:moveTo>
                  <a:cubicBezTo>
                    <a:pt x="3479" y="1"/>
                    <a:pt x="3479" y="22"/>
                    <a:pt x="3479" y="43"/>
                  </a:cubicBezTo>
                  <a:cubicBezTo>
                    <a:pt x="3437" y="529"/>
                    <a:pt x="3236" y="3480"/>
                    <a:pt x="3014" y="6298"/>
                  </a:cubicBezTo>
                  <a:cubicBezTo>
                    <a:pt x="2808" y="8979"/>
                    <a:pt x="2616" y="11537"/>
                    <a:pt x="2598" y="11787"/>
                  </a:cubicBezTo>
                  <a:lnTo>
                    <a:pt x="2598" y="11787"/>
                  </a:lnTo>
                  <a:lnTo>
                    <a:pt x="590" y="11916"/>
                  </a:lnTo>
                  <a:lnTo>
                    <a:pt x="590" y="11916"/>
                  </a:lnTo>
                  <a:cubicBezTo>
                    <a:pt x="569" y="11740"/>
                    <a:pt x="549" y="11247"/>
                    <a:pt x="529" y="10575"/>
                  </a:cubicBezTo>
                  <a:cubicBezTo>
                    <a:pt x="460" y="8502"/>
                    <a:pt x="439" y="4711"/>
                    <a:pt x="418" y="3236"/>
                  </a:cubicBezTo>
                  <a:cubicBezTo>
                    <a:pt x="397" y="2443"/>
                    <a:pt x="397" y="1740"/>
                    <a:pt x="397" y="1740"/>
                  </a:cubicBezTo>
                  <a:lnTo>
                    <a:pt x="397" y="1719"/>
                  </a:lnTo>
                  <a:lnTo>
                    <a:pt x="64" y="1275"/>
                  </a:lnTo>
                  <a:cubicBezTo>
                    <a:pt x="64" y="1264"/>
                    <a:pt x="58" y="1259"/>
                    <a:pt x="51" y="1259"/>
                  </a:cubicBezTo>
                  <a:cubicBezTo>
                    <a:pt x="43" y="1259"/>
                    <a:pt x="32" y="1264"/>
                    <a:pt x="21" y="1275"/>
                  </a:cubicBezTo>
                  <a:cubicBezTo>
                    <a:pt x="21" y="1275"/>
                    <a:pt x="0" y="1301"/>
                    <a:pt x="21" y="1323"/>
                  </a:cubicBezTo>
                  <a:lnTo>
                    <a:pt x="328" y="1740"/>
                  </a:lnTo>
                  <a:lnTo>
                    <a:pt x="328" y="2179"/>
                  </a:lnTo>
                  <a:cubicBezTo>
                    <a:pt x="349" y="2465"/>
                    <a:pt x="349" y="2840"/>
                    <a:pt x="349" y="3236"/>
                  </a:cubicBezTo>
                  <a:cubicBezTo>
                    <a:pt x="370" y="4230"/>
                    <a:pt x="370" y="6234"/>
                    <a:pt x="418" y="8085"/>
                  </a:cubicBezTo>
                  <a:cubicBezTo>
                    <a:pt x="418" y="9010"/>
                    <a:pt x="439" y="9893"/>
                    <a:pt x="460" y="10575"/>
                  </a:cubicBezTo>
                  <a:cubicBezTo>
                    <a:pt x="481" y="11278"/>
                    <a:pt x="503" y="11785"/>
                    <a:pt x="550" y="11960"/>
                  </a:cubicBezTo>
                  <a:cubicBezTo>
                    <a:pt x="550" y="11960"/>
                    <a:pt x="550" y="11981"/>
                    <a:pt x="571" y="11981"/>
                  </a:cubicBezTo>
                  <a:lnTo>
                    <a:pt x="2617" y="11849"/>
                  </a:lnTo>
                  <a:cubicBezTo>
                    <a:pt x="2644" y="11849"/>
                    <a:pt x="2665" y="11828"/>
                    <a:pt x="2665" y="11828"/>
                  </a:cubicBezTo>
                  <a:cubicBezTo>
                    <a:pt x="2665" y="11828"/>
                    <a:pt x="3479" y="1058"/>
                    <a:pt x="3521" y="43"/>
                  </a:cubicBezTo>
                  <a:cubicBezTo>
                    <a:pt x="3521" y="22"/>
                    <a:pt x="3521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315;p73">
              <a:extLst>
                <a:ext uri="{FF2B5EF4-FFF2-40B4-BE49-F238E27FC236}">
                  <a16:creationId xmlns:a16="http://schemas.microsoft.com/office/drawing/2014/main" id="{89C1925A-F16A-2284-64F8-61BC8C5CE092}"/>
                </a:ext>
              </a:extLst>
            </p:cNvPr>
            <p:cNvSpPr/>
            <p:nvPr/>
          </p:nvSpPr>
          <p:spPr>
            <a:xfrm>
              <a:off x="8074539" y="3358601"/>
              <a:ext cx="99685" cy="782171"/>
            </a:xfrm>
            <a:custGeom>
              <a:avLst/>
              <a:gdLst/>
              <a:ahLst/>
              <a:cxnLst/>
              <a:rect l="l" t="t" r="r" b="b"/>
              <a:pathLst>
                <a:path w="704" h="5524" extrusionOk="0">
                  <a:moveTo>
                    <a:pt x="563" y="0"/>
                  </a:moveTo>
                  <a:cubicBezTo>
                    <a:pt x="555" y="0"/>
                    <a:pt x="550" y="7"/>
                    <a:pt x="550" y="20"/>
                  </a:cubicBezTo>
                  <a:lnTo>
                    <a:pt x="0" y="1051"/>
                  </a:lnTo>
                  <a:lnTo>
                    <a:pt x="0" y="1077"/>
                  </a:lnTo>
                  <a:lnTo>
                    <a:pt x="640" y="5481"/>
                  </a:lnTo>
                  <a:cubicBezTo>
                    <a:pt x="640" y="5503"/>
                    <a:pt x="661" y="5524"/>
                    <a:pt x="661" y="5524"/>
                  </a:cubicBezTo>
                  <a:cubicBezTo>
                    <a:pt x="682" y="5503"/>
                    <a:pt x="703" y="5503"/>
                    <a:pt x="703" y="5481"/>
                  </a:cubicBezTo>
                  <a:lnTo>
                    <a:pt x="64" y="1077"/>
                  </a:lnTo>
                  <a:lnTo>
                    <a:pt x="619" y="41"/>
                  </a:lnTo>
                  <a:cubicBezTo>
                    <a:pt x="619" y="41"/>
                    <a:pt x="619" y="20"/>
                    <a:pt x="592" y="20"/>
                  </a:cubicBezTo>
                  <a:cubicBezTo>
                    <a:pt x="582" y="7"/>
                    <a:pt x="571" y="0"/>
                    <a:pt x="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316;p73">
              <a:extLst>
                <a:ext uri="{FF2B5EF4-FFF2-40B4-BE49-F238E27FC236}">
                  <a16:creationId xmlns:a16="http://schemas.microsoft.com/office/drawing/2014/main" id="{8CB27B17-154D-36FE-0B02-16F4C83DC2FC}"/>
                </a:ext>
              </a:extLst>
            </p:cNvPr>
            <p:cNvSpPr/>
            <p:nvPr/>
          </p:nvSpPr>
          <p:spPr>
            <a:xfrm>
              <a:off x="8224211" y="1945004"/>
              <a:ext cx="265212" cy="134090"/>
            </a:xfrm>
            <a:custGeom>
              <a:avLst/>
              <a:gdLst/>
              <a:ahLst/>
              <a:cxnLst/>
              <a:rect l="l" t="t" r="r" b="b"/>
              <a:pathLst>
                <a:path w="1873" h="947" extrusionOk="0">
                  <a:moveTo>
                    <a:pt x="22" y="0"/>
                  </a:moveTo>
                  <a:cubicBezTo>
                    <a:pt x="22" y="0"/>
                    <a:pt x="1" y="0"/>
                    <a:pt x="1" y="21"/>
                  </a:cubicBezTo>
                  <a:cubicBezTo>
                    <a:pt x="1" y="132"/>
                    <a:pt x="1" y="328"/>
                    <a:pt x="91" y="508"/>
                  </a:cubicBezTo>
                  <a:cubicBezTo>
                    <a:pt x="175" y="682"/>
                    <a:pt x="355" y="835"/>
                    <a:pt x="683" y="925"/>
                  </a:cubicBezTo>
                  <a:cubicBezTo>
                    <a:pt x="815" y="946"/>
                    <a:pt x="905" y="946"/>
                    <a:pt x="1016" y="946"/>
                  </a:cubicBezTo>
                  <a:cubicBezTo>
                    <a:pt x="1233" y="946"/>
                    <a:pt x="1412" y="883"/>
                    <a:pt x="1544" y="793"/>
                  </a:cubicBezTo>
                  <a:cubicBezTo>
                    <a:pt x="1698" y="682"/>
                    <a:pt x="1782" y="571"/>
                    <a:pt x="1851" y="439"/>
                  </a:cubicBezTo>
                  <a:cubicBezTo>
                    <a:pt x="1872" y="418"/>
                    <a:pt x="1851" y="418"/>
                    <a:pt x="1851" y="397"/>
                  </a:cubicBezTo>
                  <a:cubicBezTo>
                    <a:pt x="1830" y="397"/>
                    <a:pt x="1809" y="397"/>
                    <a:pt x="1809" y="418"/>
                  </a:cubicBezTo>
                  <a:cubicBezTo>
                    <a:pt x="1740" y="529"/>
                    <a:pt x="1650" y="640"/>
                    <a:pt x="1518" y="724"/>
                  </a:cubicBezTo>
                  <a:cubicBezTo>
                    <a:pt x="1386" y="835"/>
                    <a:pt x="1211" y="883"/>
                    <a:pt x="1016" y="883"/>
                  </a:cubicBezTo>
                  <a:cubicBezTo>
                    <a:pt x="905" y="883"/>
                    <a:pt x="815" y="883"/>
                    <a:pt x="704" y="857"/>
                  </a:cubicBezTo>
                  <a:cubicBezTo>
                    <a:pt x="397" y="793"/>
                    <a:pt x="223" y="640"/>
                    <a:pt x="154" y="486"/>
                  </a:cubicBezTo>
                  <a:cubicBezTo>
                    <a:pt x="64" y="307"/>
                    <a:pt x="64" y="132"/>
                    <a:pt x="64" y="21"/>
                  </a:cubicBezTo>
                  <a:cubicBezTo>
                    <a:pt x="64" y="0"/>
                    <a:pt x="43" y="0"/>
                    <a:pt x="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317;p73">
              <a:extLst>
                <a:ext uri="{FF2B5EF4-FFF2-40B4-BE49-F238E27FC236}">
                  <a16:creationId xmlns:a16="http://schemas.microsoft.com/office/drawing/2014/main" id="{920AABA0-4CDB-73BD-043D-EFCD2E266D8E}"/>
                </a:ext>
              </a:extLst>
            </p:cNvPr>
            <p:cNvSpPr/>
            <p:nvPr/>
          </p:nvSpPr>
          <p:spPr>
            <a:xfrm>
              <a:off x="8660626" y="2182326"/>
              <a:ext cx="28603" cy="183507"/>
            </a:xfrm>
            <a:custGeom>
              <a:avLst/>
              <a:gdLst/>
              <a:ahLst/>
              <a:cxnLst/>
              <a:rect l="l" t="t" r="r" b="b"/>
              <a:pathLst>
                <a:path w="202" h="1296" extrusionOk="0">
                  <a:moveTo>
                    <a:pt x="22" y="0"/>
                  </a:moveTo>
                  <a:cubicBezTo>
                    <a:pt x="1" y="0"/>
                    <a:pt x="1" y="21"/>
                    <a:pt x="1" y="42"/>
                  </a:cubicBezTo>
                  <a:lnTo>
                    <a:pt x="133" y="1274"/>
                  </a:lnTo>
                  <a:cubicBezTo>
                    <a:pt x="133" y="1295"/>
                    <a:pt x="133" y="1295"/>
                    <a:pt x="154" y="1295"/>
                  </a:cubicBezTo>
                  <a:cubicBezTo>
                    <a:pt x="181" y="1295"/>
                    <a:pt x="202" y="1295"/>
                    <a:pt x="181" y="1274"/>
                  </a:cubicBezTo>
                  <a:lnTo>
                    <a:pt x="70" y="42"/>
                  </a:lnTo>
                  <a:cubicBezTo>
                    <a:pt x="70" y="21"/>
                    <a:pt x="49" y="0"/>
                    <a:pt x="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318;p73">
              <a:extLst>
                <a:ext uri="{FF2B5EF4-FFF2-40B4-BE49-F238E27FC236}">
                  <a16:creationId xmlns:a16="http://schemas.microsoft.com/office/drawing/2014/main" id="{C0E08964-7B76-6114-1B4C-A5D621DE0E47}"/>
                </a:ext>
              </a:extLst>
            </p:cNvPr>
            <p:cNvSpPr/>
            <p:nvPr/>
          </p:nvSpPr>
          <p:spPr>
            <a:xfrm>
              <a:off x="8015349" y="3463952"/>
              <a:ext cx="68250" cy="52532"/>
            </a:xfrm>
            <a:custGeom>
              <a:avLst/>
              <a:gdLst/>
              <a:ahLst/>
              <a:cxnLst/>
              <a:rect l="l" t="t" r="r" b="b"/>
              <a:pathLst>
                <a:path w="482" h="371" extrusionOk="0">
                  <a:moveTo>
                    <a:pt x="43" y="0"/>
                  </a:moveTo>
                  <a:cubicBezTo>
                    <a:pt x="22" y="0"/>
                    <a:pt x="1" y="0"/>
                    <a:pt x="1" y="21"/>
                  </a:cubicBezTo>
                  <a:cubicBezTo>
                    <a:pt x="1" y="43"/>
                    <a:pt x="1" y="69"/>
                    <a:pt x="22" y="69"/>
                  </a:cubicBezTo>
                  <a:cubicBezTo>
                    <a:pt x="154" y="132"/>
                    <a:pt x="307" y="222"/>
                    <a:pt x="418" y="355"/>
                  </a:cubicBezTo>
                  <a:cubicBezTo>
                    <a:pt x="429" y="365"/>
                    <a:pt x="439" y="370"/>
                    <a:pt x="447" y="370"/>
                  </a:cubicBezTo>
                  <a:cubicBezTo>
                    <a:pt x="455" y="370"/>
                    <a:pt x="461" y="365"/>
                    <a:pt x="461" y="355"/>
                  </a:cubicBezTo>
                  <a:cubicBezTo>
                    <a:pt x="482" y="355"/>
                    <a:pt x="482" y="333"/>
                    <a:pt x="461" y="307"/>
                  </a:cubicBezTo>
                  <a:cubicBezTo>
                    <a:pt x="328" y="175"/>
                    <a:pt x="196" y="69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319;p73">
              <a:extLst>
                <a:ext uri="{FF2B5EF4-FFF2-40B4-BE49-F238E27FC236}">
                  <a16:creationId xmlns:a16="http://schemas.microsoft.com/office/drawing/2014/main" id="{39B9D63B-2FF0-6E10-52A0-588B99402ABD}"/>
                </a:ext>
              </a:extLst>
            </p:cNvPr>
            <p:cNvSpPr/>
            <p:nvPr/>
          </p:nvSpPr>
          <p:spPr>
            <a:xfrm>
              <a:off x="8792598" y="2557143"/>
              <a:ext cx="95862" cy="99117"/>
            </a:xfrm>
            <a:custGeom>
              <a:avLst/>
              <a:gdLst/>
              <a:ahLst/>
              <a:cxnLst/>
              <a:rect l="l" t="t" r="r" b="b"/>
              <a:pathLst>
                <a:path w="677" h="700" extrusionOk="0">
                  <a:moveTo>
                    <a:pt x="7" y="1"/>
                  </a:moveTo>
                  <a:cubicBezTo>
                    <a:pt x="0" y="1"/>
                    <a:pt x="3" y="12"/>
                    <a:pt x="15" y="39"/>
                  </a:cubicBezTo>
                  <a:cubicBezTo>
                    <a:pt x="216" y="367"/>
                    <a:pt x="391" y="700"/>
                    <a:pt x="391" y="700"/>
                  </a:cubicBezTo>
                  <a:cubicBezTo>
                    <a:pt x="502" y="631"/>
                    <a:pt x="544" y="546"/>
                    <a:pt x="676" y="435"/>
                  </a:cubicBezTo>
                  <a:cubicBezTo>
                    <a:pt x="676" y="435"/>
                    <a:pt x="502" y="414"/>
                    <a:pt x="370" y="303"/>
                  </a:cubicBezTo>
                  <a:cubicBezTo>
                    <a:pt x="192" y="181"/>
                    <a:pt x="32" y="1"/>
                    <a:pt x="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320;p73">
              <a:extLst>
                <a:ext uri="{FF2B5EF4-FFF2-40B4-BE49-F238E27FC236}">
                  <a16:creationId xmlns:a16="http://schemas.microsoft.com/office/drawing/2014/main" id="{825ECEF2-384A-F402-15F4-408032F3BF73}"/>
                </a:ext>
              </a:extLst>
            </p:cNvPr>
            <p:cNvSpPr/>
            <p:nvPr/>
          </p:nvSpPr>
          <p:spPr>
            <a:xfrm>
              <a:off x="8308039" y="1817989"/>
              <a:ext cx="143863" cy="92603"/>
            </a:xfrm>
            <a:custGeom>
              <a:avLst/>
              <a:gdLst/>
              <a:ahLst/>
              <a:cxnLst/>
              <a:rect l="l" t="t" r="r" b="b"/>
              <a:pathLst>
                <a:path w="1016" h="654" extrusionOk="0">
                  <a:moveTo>
                    <a:pt x="420" y="0"/>
                  </a:moveTo>
                  <a:cubicBezTo>
                    <a:pt x="375" y="0"/>
                    <a:pt x="338" y="5"/>
                    <a:pt x="313" y="14"/>
                  </a:cubicBezTo>
                  <a:cubicBezTo>
                    <a:pt x="181" y="62"/>
                    <a:pt x="1" y="458"/>
                    <a:pt x="1" y="458"/>
                  </a:cubicBezTo>
                  <a:lnTo>
                    <a:pt x="202" y="479"/>
                  </a:lnTo>
                  <a:lnTo>
                    <a:pt x="355" y="167"/>
                  </a:lnTo>
                  <a:lnTo>
                    <a:pt x="730" y="257"/>
                  </a:lnTo>
                  <a:lnTo>
                    <a:pt x="820" y="654"/>
                  </a:lnTo>
                  <a:lnTo>
                    <a:pt x="1016" y="633"/>
                  </a:lnTo>
                  <a:cubicBezTo>
                    <a:pt x="1016" y="633"/>
                    <a:pt x="952" y="167"/>
                    <a:pt x="884" y="104"/>
                  </a:cubicBezTo>
                  <a:cubicBezTo>
                    <a:pt x="814" y="51"/>
                    <a:pt x="575" y="0"/>
                    <a:pt x="4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8" name="Google Shape;3321;p73">
            <a:extLst>
              <a:ext uri="{FF2B5EF4-FFF2-40B4-BE49-F238E27FC236}">
                <a16:creationId xmlns:a16="http://schemas.microsoft.com/office/drawing/2014/main" id="{B2252A26-FCE3-C662-91AD-C86A5A84ADDD}"/>
              </a:ext>
            </a:extLst>
          </p:cNvPr>
          <p:cNvGrpSpPr/>
          <p:nvPr/>
        </p:nvGrpSpPr>
        <p:grpSpPr>
          <a:xfrm>
            <a:off x="3403921" y="2501145"/>
            <a:ext cx="3315035" cy="1776234"/>
            <a:chOff x="3385105" y="3559000"/>
            <a:chExt cx="2380076" cy="1419500"/>
          </a:xfrm>
          <a:solidFill>
            <a:schemeClr val="tx1">
              <a:lumMod val="25000"/>
              <a:lumOff val="75000"/>
            </a:schemeClr>
          </a:solidFill>
        </p:grpSpPr>
        <p:sp>
          <p:nvSpPr>
            <p:cNvPr id="15019" name="Google Shape;3322;p73">
              <a:extLst>
                <a:ext uri="{FF2B5EF4-FFF2-40B4-BE49-F238E27FC236}">
                  <a16:creationId xmlns:a16="http://schemas.microsoft.com/office/drawing/2014/main" id="{1821F980-AEC2-3903-4C3C-526B93C074F0}"/>
                </a:ext>
              </a:extLst>
            </p:cNvPr>
            <p:cNvSpPr/>
            <p:nvPr/>
          </p:nvSpPr>
          <p:spPr>
            <a:xfrm>
              <a:off x="3385105" y="3559000"/>
              <a:ext cx="2271497" cy="70070"/>
            </a:xfrm>
            <a:custGeom>
              <a:avLst/>
              <a:gdLst/>
              <a:ahLst/>
              <a:cxnLst/>
              <a:rect l="l" t="t" r="r" b="b"/>
              <a:pathLst>
                <a:path w="28657" h="884" extrusionOk="0">
                  <a:moveTo>
                    <a:pt x="1" y="1"/>
                  </a:moveTo>
                  <a:lnTo>
                    <a:pt x="1" y="884"/>
                  </a:lnTo>
                  <a:lnTo>
                    <a:pt x="28656" y="884"/>
                  </a:lnTo>
                  <a:lnTo>
                    <a:pt x="2865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0" name="Google Shape;3323;p73">
              <a:extLst>
                <a:ext uri="{FF2B5EF4-FFF2-40B4-BE49-F238E27FC236}">
                  <a16:creationId xmlns:a16="http://schemas.microsoft.com/office/drawing/2014/main" id="{DDF3BC34-1B96-A78F-67CD-3AF9AD6BF213}"/>
                </a:ext>
              </a:extLst>
            </p:cNvPr>
            <p:cNvSpPr/>
            <p:nvPr/>
          </p:nvSpPr>
          <p:spPr>
            <a:xfrm>
              <a:off x="5005330" y="3628992"/>
              <a:ext cx="54138" cy="1344493"/>
            </a:xfrm>
            <a:custGeom>
              <a:avLst/>
              <a:gdLst/>
              <a:ahLst/>
              <a:cxnLst/>
              <a:rect l="l" t="t" r="r" b="b"/>
              <a:pathLst>
                <a:path w="683" h="16962" extrusionOk="0">
                  <a:moveTo>
                    <a:pt x="0" y="1"/>
                  </a:moveTo>
                  <a:lnTo>
                    <a:pt x="0" y="16961"/>
                  </a:lnTo>
                  <a:lnTo>
                    <a:pt x="682" y="16961"/>
                  </a:lnTo>
                  <a:lnTo>
                    <a:pt x="6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1" name="Google Shape;3324;p73">
              <a:extLst>
                <a:ext uri="{FF2B5EF4-FFF2-40B4-BE49-F238E27FC236}">
                  <a16:creationId xmlns:a16="http://schemas.microsoft.com/office/drawing/2014/main" id="{3BDB672E-424F-A18E-4A4C-C79AC1D3CEEE}"/>
                </a:ext>
              </a:extLst>
            </p:cNvPr>
            <p:cNvSpPr/>
            <p:nvPr/>
          </p:nvSpPr>
          <p:spPr>
            <a:xfrm>
              <a:off x="5480538" y="3628992"/>
              <a:ext cx="230582" cy="1344493"/>
            </a:xfrm>
            <a:custGeom>
              <a:avLst/>
              <a:gdLst/>
              <a:ahLst/>
              <a:cxnLst/>
              <a:rect l="l" t="t" r="r" b="b"/>
              <a:pathLst>
                <a:path w="2909" h="16962" extrusionOk="0">
                  <a:moveTo>
                    <a:pt x="1" y="1"/>
                  </a:moveTo>
                  <a:lnTo>
                    <a:pt x="2221" y="16961"/>
                  </a:lnTo>
                  <a:lnTo>
                    <a:pt x="2908" y="16961"/>
                  </a:lnTo>
                  <a:lnTo>
                    <a:pt x="6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2" name="Google Shape;3325;p73">
              <a:extLst>
                <a:ext uri="{FF2B5EF4-FFF2-40B4-BE49-F238E27FC236}">
                  <a16:creationId xmlns:a16="http://schemas.microsoft.com/office/drawing/2014/main" id="{52BB51DE-DE43-D749-BCA9-1C9DE346FF95}"/>
                </a:ext>
              </a:extLst>
            </p:cNvPr>
            <p:cNvSpPr/>
            <p:nvPr/>
          </p:nvSpPr>
          <p:spPr>
            <a:xfrm>
              <a:off x="3477293" y="3628992"/>
              <a:ext cx="54614" cy="1344493"/>
            </a:xfrm>
            <a:custGeom>
              <a:avLst/>
              <a:gdLst/>
              <a:ahLst/>
              <a:cxnLst/>
              <a:rect l="l" t="t" r="r" b="b"/>
              <a:pathLst>
                <a:path w="689" h="16962" extrusionOk="0">
                  <a:moveTo>
                    <a:pt x="1" y="1"/>
                  </a:moveTo>
                  <a:lnTo>
                    <a:pt x="1" y="16961"/>
                  </a:lnTo>
                  <a:lnTo>
                    <a:pt x="688" y="16961"/>
                  </a:lnTo>
                  <a:lnTo>
                    <a:pt x="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3" name="Google Shape;3326;p73">
              <a:extLst>
                <a:ext uri="{FF2B5EF4-FFF2-40B4-BE49-F238E27FC236}">
                  <a16:creationId xmlns:a16="http://schemas.microsoft.com/office/drawing/2014/main" id="{8D9C29B1-FACE-2BEF-8DFA-F318FC48E6D6}"/>
                </a:ext>
              </a:extLst>
            </p:cNvPr>
            <p:cNvSpPr/>
            <p:nvPr/>
          </p:nvSpPr>
          <p:spPr>
            <a:xfrm>
              <a:off x="3952580" y="3628992"/>
              <a:ext cx="228838" cy="1344493"/>
            </a:xfrm>
            <a:custGeom>
              <a:avLst/>
              <a:gdLst/>
              <a:ahLst/>
              <a:cxnLst/>
              <a:rect l="l" t="t" r="r" b="b"/>
              <a:pathLst>
                <a:path w="2887" h="16962" extrusionOk="0">
                  <a:moveTo>
                    <a:pt x="0" y="1"/>
                  </a:moveTo>
                  <a:lnTo>
                    <a:pt x="2226" y="16961"/>
                  </a:lnTo>
                  <a:lnTo>
                    <a:pt x="2887" y="16961"/>
                  </a:lnTo>
                  <a:lnTo>
                    <a:pt x="68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4" name="Google Shape;3327;p73">
              <a:extLst>
                <a:ext uri="{FF2B5EF4-FFF2-40B4-BE49-F238E27FC236}">
                  <a16:creationId xmlns:a16="http://schemas.microsoft.com/office/drawing/2014/main" id="{66553D16-CAA0-B3C2-2FCF-FA85C027B7B4}"/>
                </a:ext>
              </a:extLst>
            </p:cNvPr>
            <p:cNvSpPr/>
            <p:nvPr/>
          </p:nvSpPr>
          <p:spPr>
            <a:xfrm>
              <a:off x="3418239" y="4970098"/>
              <a:ext cx="174383" cy="8402"/>
            </a:xfrm>
            <a:custGeom>
              <a:avLst/>
              <a:gdLst/>
              <a:ahLst/>
              <a:cxnLst/>
              <a:rect l="l" t="t" r="r" b="b"/>
              <a:pathLst>
                <a:path w="2200" h="106" extrusionOk="0">
                  <a:moveTo>
                    <a:pt x="0" y="0"/>
                  </a:moveTo>
                  <a:lnTo>
                    <a:pt x="0" y="106"/>
                  </a:lnTo>
                  <a:lnTo>
                    <a:pt x="2200" y="106"/>
                  </a:lnTo>
                  <a:lnTo>
                    <a:pt x="22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5" name="Google Shape;3328;p73">
              <a:extLst>
                <a:ext uri="{FF2B5EF4-FFF2-40B4-BE49-F238E27FC236}">
                  <a16:creationId xmlns:a16="http://schemas.microsoft.com/office/drawing/2014/main" id="{DDB24237-F1F9-1A28-328F-56DB39B0F36B}"/>
                </a:ext>
              </a:extLst>
            </p:cNvPr>
            <p:cNvSpPr/>
            <p:nvPr/>
          </p:nvSpPr>
          <p:spPr>
            <a:xfrm>
              <a:off x="4067835" y="4970098"/>
              <a:ext cx="174383" cy="8402"/>
            </a:xfrm>
            <a:custGeom>
              <a:avLst/>
              <a:gdLst/>
              <a:ahLst/>
              <a:cxnLst/>
              <a:rect l="l" t="t" r="r" b="b"/>
              <a:pathLst>
                <a:path w="2200" h="106" extrusionOk="0">
                  <a:moveTo>
                    <a:pt x="0" y="0"/>
                  </a:moveTo>
                  <a:lnTo>
                    <a:pt x="0" y="106"/>
                  </a:lnTo>
                  <a:lnTo>
                    <a:pt x="2200" y="106"/>
                  </a:lnTo>
                  <a:lnTo>
                    <a:pt x="22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6" name="Google Shape;3329;p73">
              <a:extLst>
                <a:ext uri="{FF2B5EF4-FFF2-40B4-BE49-F238E27FC236}">
                  <a16:creationId xmlns:a16="http://schemas.microsoft.com/office/drawing/2014/main" id="{AA4A7C2F-4213-6580-CD94-89CB1C50D588}"/>
                </a:ext>
              </a:extLst>
            </p:cNvPr>
            <p:cNvSpPr/>
            <p:nvPr/>
          </p:nvSpPr>
          <p:spPr>
            <a:xfrm>
              <a:off x="4940727" y="4970098"/>
              <a:ext cx="174859" cy="8402"/>
            </a:xfrm>
            <a:custGeom>
              <a:avLst/>
              <a:gdLst/>
              <a:ahLst/>
              <a:cxnLst/>
              <a:rect l="l" t="t" r="r" b="b"/>
              <a:pathLst>
                <a:path w="2206" h="106" extrusionOk="0">
                  <a:moveTo>
                    <a:pt x="1" y="0"/>
                  </a:moveTo>
                  <a:lnTo>
                    <a:pt x="1" y="106"/>
                  </a:lnTo>
                  <a:lnTo>
                    <a:pt x="2206" y="106"/>
                  </a:lnTo>
                  <a:lnTo>
                    <a:pt x="220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7" name="Google Shape;3330;p73">
              <a:extLst>
                <a:ext uri="{FF2B5EF4-FFF2-40B4-BE49-F238E27FC236}">
                  <a16:creationId xmlns:a16="http://schemas.microsoft.com/office/drawing/2014/main" id="{0E7B9917-0CCE-0CA7-B7BF-63E7CE71CA0E}"/>
                </a:ext>
              </a:extLst>
            </p:cNvPr>
            <p:cNvSpPr/>
            <p:nvPr/>
          </p:nvSpPr>
          <p:spPr>
            <a:xfrm>
              <a:off x="5590323" y="4970098"/>
              <a:ext cx="174859" cy="8402"/>
            </a:xfrm>
            <a:custGeom>
              <a:avLst/>
              <a:gdLst/>
              <a:ahLst/>
              <a:cxnLst/>
              <a:rect l="l" t="t" r="r" b="b"/>
              <a:pathLst>
                <a:path w="2206" h="106" extrusionOk="0">
                  <a:moveTo>
                    <a:pt x="1" y="0"/>
                  </a:moveTo>
                  <a:lnTo>
                    <a:pt x="1" y="106"/>
                  </a:lnTo>
                  <a:lnTo>
                    <a:pt x="2205" y="106"/>
                  </a:lnTo>
                  <a:lnTo>
                    <a:pt x="22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Analytical Summary</a:t>
            </a:r>
            <a:endParaRPr dirty="0"/>
          </a:p>
        </p:txBody>
      </p:sp>
      <p:grpSp>
        <p:nvGrpSpPr>
          <p:cNvPr id="667" name="Google Shape;667;p38"/>
          <p:cNvGrpSpPr/>
          <p:nvPr/>
        </p:nvGrpSpPr>
        <p:grpSpPr>
          <a:xfrm>
            <a:off x="7777347" y="258196"/>
            <a:ext cx="234196" cy="188409"/>
            <a:chOff x="3889166" y="1636096"/>
            <a:chExt cx="98179" cy="78984"/>
          </a:xfrm>
        </p:grpSpPr>
        <p:sp>
          <p:nvSpPr>
            <p:cNvPr id="668" name="Google Shape;668;p38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8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6838E6D-C1FE-B277-19BB-BE31FA5D429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0000" y="1204554"/>
            <a:ext cx="7770857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Performed data cleaning and manipulation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Performed exploratory data analysis (EDA) using pandas, matplotlib and seaborn libraries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Improved customer experience by identifying potential customers across different states, occupation, gender and age groups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Improved sales by identifying most selling product categories and products, which can help to plan inventory and hence meet the demands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39"/>
          <p:cNvGrpSpPr/>
          <p:nvPr/>
        </p:nvGrpSpPr>
        <p:grpSpPr>
          <a:xfrm flipH="1">
            <a:off x="6917448" y="1164781"/>
            <a:ext cx="2136792" cy="2982393"/>
            <a:chOff x="-5808398" y="445034"/>
            <a:chExt cx="2883268" cy="4024276"/>
          </a:xfrm>
        </p:grpSpPr>
        <p:sp>
          <p:nvSpPr>
            <p:cNvPr id="678" name="Google Shape;678;p39"/>
            <p:cNvSpPr/>
            <p:nvPr/>
          </p:nvSpPr>
          <p:spPr>
            <a:xfrm rot="2744938">
              <a:off x="-3819530" y="1542726"/>
              <a:ext cx="754654" cy="708578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 rot="6300017">
              <a:off x="-5588098" y="1340012"/>
              <a:ext cx="2259327" cy="2189777"/>
            </a:xfrm>
            <a:custGeom>
              <a:avLst/>
              <a:gdLst/>
              <a:ahLst/>
              <a:cxnLst/>
              <a:rect l="l" t="t" r="r" b="b"/>
              <a:pathLst>
                <a:path w="34694" h="33626" extrusionOk="0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39"/>
            <p:cNvGrpSpPr/>
            <p:nvPr/>
          </p:nvGrpSpPr>
          <p:grpSpPr>
            <a:xfrm>
              <a:off x="-5163380" y="1291096"/>
              <a:ext cx="1547505" cy="3178214"/>
              <a:chOff x="-2207555" y="876296"/>
              <a:chExt cx="1547505" cy="3178214"/>
            </a:xfrm>
          </p:grpSpPr>
          <p:grpSp>
            <p:nvGrpSpPr>
              <p:cNvPr id="681" name="Google Shape;681;p39"/>
              <p:cNvGrpSpPr/>
              <p:nvPr/>
            </p:nvGrpSpPr>
            <p:grpSpPr>
              <a:xfrm>
                <a:off x="-2207555" y="876296"/>
                <a:ext cx="1547505" cy="3178214"/>
                <a:chOff x="-6810083" y="-1297691"/>
                <a:chExt cx="5037450" cy="10345749"/>
              </a:xfrm>
            </p:grpSpPr>
            <p:sp>
              <p:nvSpPr>
                <p:cNvPr id="682" name="Google Shape;682;p39"/>
                <p:cNvSpPr/>
                <p:nvPr/>
              </p:nvSpPr>
              <p:spPr>
                <a:xfrm>
                  <a:off x="-5891066" y="-605503"/>
                  <a:ext cx="3025992" cy="133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7" h="2841" extrusionOk="0">
                      <a:moveTo>
                        <a:pt x="3104" y="1"/>
                      </a:moveTo>
                      <a:cubicBezTo>
                        <a:pt x="2964" y="175"/>
                        <a:pt x="2740" y="226"/>
                        <a:pt x="2506" y="226"/>
                      </a:cubicBezTo>
                      <a:cubicBezTo>
                        <a:pt x="2448" y="226"/>
                        <a:pt x="2390" y="223"/>
                        <a:pt x="2332" y="218"/>
                      </a:cubicBezTo>
                      <a:cubicBezTo>
                        <a:pt x="2068" y="175"/>
                        <a:pt x="1804" y="64"/>
                        <a:pt x="1518" y="64"/>
                      </a:cubicBezTo>
                      <a:cubicBezTo>
                        <a:pt x="1495" y="63"/>
                        <a:pt x="1472" y="63"/>
                        <a:pt x="1449" y="63"/>
                      </a:cubicBezTo>
                      <a:cubicBezTo>
                        <a:pt x="1098" y="63"/>
                        <a:pt x="756" y="213"/>
                        <a:pt x="508" y="461"/>
                      </a:cubicBezTo>
                      <a:cubicBezTo>
                        <a:pt x="22" y="947"/>
                        <a:pt x="1" y="1804"/>
                        <a:pt x="440" y="2311"/>
                      </a:cubicBezTo>
                      <a:cubicBezTo>
                        <a:pt x="709" y="2606"/>
                        <a:pt x="1111" y="2760"/>
                        <a:pt x="1503" y="2760"/>
                      </a:cubicBezTo>
                      <a:cubicBezTo>
                        <a:pt x="1788" y="2760"/>
                        <a:pt x="2068" y="2679"/>
                        <a:pt x="2290" y="2512"/>
                      </a:cubicBezTo>
                      <a:lnTo>
                        <a:pt x="5372" y="2840"/>
                      </a:lnTo>
                      <a:cubicBezTo>
                        <a:pt x="5880" y="2819"/>
                        <a:pt x="6345" y="2380"/>
                        <a:pt x="6409" y="1851"/>
                      </a:cubicBezTo>
                      <a:cubicBezTo>
                        <a:pt x="6456" y="1344"/>
                        <a:pt x="6060" y="815"/>
                        <a:pt x="5552" y="704"/>
                      </a:cubicBezTo>
                      <a:cubicBezTo>
                        <a:pt x="5351" y="662"/>
                        <a:pt x="5156" y="683"/>
                        <a:pt x="4955" y="593"/>
                      </a:cubicBezTo>
                      <a:cubicBezTo>
                        <a:pt x="4759" y="530"/>
                        <a:pt x="4558" y="350"/>
                        <a:pt x="4648" y="175"/>
                      </a:cubicBezTo>
                      <a:cubicBezTo>
                        <a:pt x="4119" y="86"/>
                        <a:pt x="3633" y="64"/>
                        <a:pt x="31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9"/>
                <p:cNvSpPr/>
                <p:nvPr/>
              </p:nvSpPr>
              <p:spPr>
                <a:xfrm>
                  <a:off x="-4661805" y="-429293"/>
                  <a:ext cx="805588" cy="121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" h="2597" extrusionOk="0">
                      <a:moveTo>
                        <a:pt x="571" y="0"/>
                      </a:moveTo>
                      <a:lnTo>
                        <a:pt x="0" y="1803"/>
                      </a:lnTo>
                      <a:lnTo>
                        <a:pt x="85" y="2464"/>
                      </a:lnTo>
                      <a:lnTo>
                        <a:pt x="1718" y="2596"/>
                      </a:lnTo>
                      <a:lnTo>
                        <a:pt x="1718" y="2596"/>
                      </a:lnTo>
                      <a:lnTo>
                        <a:pt x="1586" y="2068"/>
                      </a:lnTo>
                      <a:lnTo>
                        <a:pt x="1607" y="878"/>
                      </a:lnTo>
                      <a:lnTo>
                        <a:pt x="571" y="0"/>
                      </a:ln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9"/>
                <p:cNvSpPr/>
                <p:nvPr/>
              </p:nvSpPr>
              <p:spPr>
                <a:xfrm>
                  <a:off x="-4218476" y="-119525"/>
                  <a:ext cx="359900" cy="46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989" extrusionOk="0">
                      <a:moveTo>
                        <a:pt x="349" y="0"/>
                      </a:moveTo>
                      <a:cubicBezTo>
                        <a:pt x="244" y="43"/>
                        <a:pt x="133" y="85"/>
                        <a:pt x="0" y="132"/>
                      </a:cubicBezTo>
                      <a:cubicBezTo>
                        <a:pt x="85" y="481"/>
                        <a:pt x="328" y="814"/>
                        <a:pt x="640" y="989"/>
                      </a:cubicBezTo>
                      <a:lnTo>
                        <a:pt x="661" y="265"/>
                      </a:lnTo>
                      <a:lnTo>
                        <a:pt x="34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9"/>
                <p:cNvSpPr/>
                <p:nvPr/>
              </p:nvSpPr>
              <p:spPr>
                <a:xfrm>
                  <a:off x="-5777185" y="415673"/>
                  <a:ext cx="2961320" cy="743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9" h="1587" extrusionOk="0">
                      <a:moveTo>
                        <a:pt x="2380" y="0"/>
                      </a:moveTo>
                      <a:cubicBezTo>
                        <a:pt x="2380" y="0"/>
                        <a:pt x="1455" y="90"/>
                        <a:pt x="1058" y="265"/>
                      </a:cubicBezTo>
                      <a:cubicBezTo>
                        <a:pt x="746" y="397"/>
                        <a:pt x="1" y="1586"/>
                        <a:pt x="1" y="1586"/>
                      </a:cubicBezTo>
                      <a:lnTo>
                        <a:pt x="6319" y="1586"/>
                      </a:lnTo>
                      <a:cubicBezTo>
                        <a:pt x="6319" y="1586"/>
                        <a:pt x="5595" y="619"/>
                        <a:pt x="5351" y="465"/>
                      </a:cubicBezTo>
                      <a:cubicBezTo>
                        <a:pt x="5087" y="312"/>
                        <a:pt x="3966" y="265"/>
                        <a:pt x="3966" y="265"/>
                      </a:cubicBezTo>
                      <a:cubicBezTo>
                        <a:pt x="3827" y="438"/>
                        <a:pt x="3651" y="503"/>
                        <a:pt x="3468" y="503"/>
                      </a:cubicBezTo>
                      <a:cubicBezTo>
                        <a:pt x="2954" y="503"/>
                        <a:pt x="2380" y="0"/>
                        <a:pt x="23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9"/>
                <p:cNvSpPr/>
                <p:nvPr/>
              </p:nvSpPr>
              <p:spPr>
                <a:xfrm>
                  <a:off x="-4446227" y="-1297691"/>
                  <a:ext cx="1095206" cy="1449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7" h="3093" extrusionOk="0">
                      <a:moveTo>
                        <a:pt x="1228" y="0"/>
                      </a:moveTo>
                      <a:cubicBezTo>
                        <a:pt x="842" y="0"/>
                        <a:pt x="583" y="151"/>
                        <a:pt x="397" y="352"/>
                      </a:cubicBezTo>
                      <a:cubicBezTo>
                        <a:pt x="174" y="595"/>
                        <a:pt x="69" y="928"/>
                        <a:pt x="21" y="1124"/>
                      </a:cubicBezTo>
                      <a:lnTo>
                        <a:pt x="21" y="1166"/>
                      </a:lnTo>
                      <a:lnTo>
                        <a:pt x="21" y="1192"/>
                      </a:lnTo>
                      <a:lnTo>
                        <a:pt x="0" y="1192"/>
                      </a:lnTo>
                      <a:lnTo>
                        <a:pt x="0" y="1214"/>
                      </a:lnTo>
                      <a:lnTo>
                        <a:pt x="0" y="1256"/>
                      </a:lnTo>
                      <a:lnTo>
                        <a:pt x="0" y="1298"/>
                      </a:lnTo>
                      <a:lnTo>
                        <a:pt x="21" y="1367"/>
                      </a:lnTo>
                      <a:lnTo>
                        <a:pt x="418" y="2710"/>
                      </a:lnTo>
                      <a:cubicBezTo>
                        <a:pt x="418" y="2710"/>
                        <a:pt x="742" y="3093"/>
                        <a:pt x="1197" y="3093"/>
                      </a:cubicBezTo>
                      <a:cubicBezTo>
                        <a:pt x="1369" y="3093"/>
                        <a:pt x="1561" y="3037"/>
                        <a:pt x="1761" y="2884"/>
                      </a:cubicBezTo>
                      <a:cubicBezTo>
                        <a:pt x="2157" y="2578"/>
                        <a:pt x="2337" y="1721"/>
                        <a:pt x="2205" y="992"/>
                      </a:cubicBezTo>
                      <a:cubicBezTo>
                        <a:pt x="2184" y="970"/>
                        <a:pt x="2184" y="949"/>
                        <a:pt x="2184" y="928"/>
                      </a:cubicBezTo>
                      <a:lnTo>
                        <a:pt x="2184" y="902"/>
                      </a:lnTo>
                      <a:cubicBezTo>
                        <a:pt x="2157" y="881"/>
                        <a:pt x="2157" y="859"/>
                        <a:pt x="2157" y="838"/>
                      </a:cubicBezTo>
                      <a:lnTo>
                        <a:pt x="2157" y="817"/>
                      </a:lnTo>
                      <a:cubicBezTo>
                        <a:pt x="2136" y="796"/>
                        <a:pt x="2136" y="796"/>
                        <a:pt x="2136" y="770"/>
                      </a:cubicBezTo>
                      <a:cubicBezTo>
                        <a:pt x="2136" y="748"/>
                        <a:pt x="2115" y="727"/>
                        <a:pt x="2115" y="706"/>
                      </a:cubicBezTo>
                      <a:cubicBezTo>
                        <a:pt x="2025" y="463"/>
                        <a:pt x="1919" y="267"/>
                        <a:pt x="1739" y="156"/>
                      </a:cubicBezTo>
                      <a:cubicBezTo>
                        <a:pt x="1697" y="109"/>
                        <a:pt x="1655" y="88"/>
                        <a:pt x="1607" y="66"/>
                      </a:cubicBezTo>
                      <a:cubicBezTo>
                        <a:pt x="1586" y="66"/>
                        <a:pt x="1565" y="66"/>
                        <a:pt x="1544" y="45"/>
                      </a:cubicBezTo>
                      <a:cubicBezTo>
                        <a:pt x="1523" y="45"/>
                        <a:pt x="1496" y="45"/>
                        <a:pt x="1496" y="24"/>
                      </a:cubicBezTo>
                      <a:cubicBezTo>
                        <a:pt x="1433" y="24"/>
                        <a:pt x="1390" y="24"/>
                        <a:pt x="1343" y="3"/>
                      </a:cubicBezTo>
                      <a:lnTo>
                        <a:pt x="1322" y="3"/>
                      </a:lnTo>
                      <a:cubicBezTo>
                        <a:pt x="1290" y="1"/>
                        <a:pt x="1258" y="0"/>
                        <a:pt x="1228" y="0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39"/>
                <p:cNvSpPr/>
                <p:nvPr/>
              </p:nvSpPr>
              <p:spPr>
                <a:xfrm>
                  <a:off x="-4622438" y="-781245"/>
                  <a:ext cx="332733" cy="428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914" extrusionOk="0">
                      <a:moveTo>
                        <a:pt x="487" y="1"/>
                      </a:moveTo>
                      <a:cubicBezTo>
                        <a:pt x="397" y="1"/>
                        <a:pt x="313" y="22"/>
                        <a:pt x="223" y="90"/>
                      </a:cubicBezTo>
                      <a:cubicBezTo>
                        <a:pt x="69" y="223"/>
                        <a:pt x="1" y="461"/>
                        <a:pt x="91" y="661"/>
                      </a:cubicBezTo>
                      <a:cubicBezTo>
                        <a:pt x="167" y="811"/>
                        <a:pt x="353" y="914"/>
                        <a:pt x="531" y="914"/>
                      </a:cubicBezTo>
                      <a:cubicBezTo>
                        <a:pt x="561" y="914"/>
                        <a:pt x="590" y="911"/>
                        <a:pt x="619" y="905"/>
                      </a:cubicBezTo>
                      <a:lnTo>
                        <a:pt x="709" y="154"/>
                      </a:lnTo>
                      <a:cubicBezTo>
                        <a:pt x="662" y="64"/>
                        <a:pt x="577" y="22"/>
                        <a:pt x="487" y="1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39"/>
                <p:cNvSpPr/>
                <p:nvPr/>
              </p:nvSpPr>
              <p:spPr>
                <a:xfrm>
                  <a:off x="-4436385" y="-1297691"/>
                  <a:ext cx="1001478" cy="56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" h="1207" extrusionOk="0">
                      <a:moveTo>
                        <a:pt x="1207" y="0"/>
                      </a:moveTo>
                      <a:cubicBezTo>
                        <a:pt x="821" y="0"/>
                        <a:pt x="562" y="151"/>
                        <a:pt x="376" y="352"/>
                      </a:cubicBezTo>
                      <a:cubicBezTo>
                        <a:pt x="153" y="595"/>
                        <a:pt x="48" y="928"/>
                        <a:pt x="0" y="1124"/>
                      </a:cubicBezTo>
                      <a:cubicBezTo>
                        <a:pt x="92" y="1178"/>
                        <a:pt x="201" y="1207"/>
                        <a:pt x="311" y="1207"/>
                      </a:cubicBezTo>
                      <a:cubicBezTo>
                        <a:pt x="385" y="1207"/>
                        <a:pt x="459" y="1194"/>
                        <a:pt x="529" y="1166"/>
                      </a:cubicBezTo>
                      <a:cubicBezTo>
                        <a:pt x="751" y="1103"/>
                        <a:pt x="904" y="949"/>
                        <a:pt x="1058" y="770"/>
                      </a:cubicBezTo>
                      <a:cubicBezTo>
                        <a:pt x="1211" y="595"/>
                        <a:pt x="1343" y="373"/>
                        <a:pt x="1433" y="156"/>
                      </a:cubicBezTo>
                      <a:cubicBezTo>
                        <a:pt x="1454" y="241"/>
                        <a:pt x="1502" y="331"/>
                        <a:pt x="1544" y="421"/>
                      </a:cubicBezTo>
                      <a:cubicBezTo>
                        <a:pt x="1655" y="616"/>
                        <a:pt x="1851" y="796"/>
                        <a:pt x="2073" y="817"/>
                      </a:cubicBezTo>
                      <a:lnTo>
                        <a:pt x="2136" y="817"/>
                      </a:lnTo>
                      <a:cubicBezTo>
                        <a:pt x="2115" y="796"/>
                        <a:pt x="2115" y="796"/>
                        <a:pt x="2115" y="770"/>
                      </a:cubicBezTo>
                      <a:cubicBezTo>
                        <a:pt x="2115" y="748"/>
                        <a:pt x="2094" y="727"/>
                        <a:pt x="2094" y="706"/>
                      </a:cubicBezTo>
                      <a:cubicBezTo>
                        <a:pt x="2004" y="463"/>
                        <a:pt x="1898" y="267"/>
                        <a:pt x="1718" y="156"/>
                      </a:cubicBezTo>
                      <a:cubicBezTo>
                        <a:pt x="1676" y="109"/>
                        <a:pt x="1634" y="88"/>
                        <a:pt x="1586" y="66"/>
                      </a:cubicBezTo>
                      <a:cubicBezTo>
                        <a:pt x="1565" y="66"/>
                        <a:pt x="1544" y="66"/>
                        <a:pt x="1523" y="45"/>
                      </a:cubicBezTo>
                      <a:cubicBezTo>
                        <a:pt x="1502" y="45"/>
                        <a:pt x="1475" y="45"/>
                        <a:pt x="1475" y="24"/>
                      </a:cubicBezTo>
                      <a:cubicBezTo>
                        <a:pt x="1412" y="24"/>
                        <a:pt x="1369" y="24"/>
                        <a:pt x="1322" y="3"/>
                      </a:cubicBezTo>
                      <a:lnTo>
                        <a:pt x="1301" y="3"/>
                      </a:lnTo>
                      <a:cubicBezTo>
                        <a:pt x="1269" y="1"/>
                        <a:pt x="1237" y="0"/>
                        <a:pt x="120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39"/>
                <p:cNvSpPr/>
                <p:nvPr/>
              </p:nvSpPr>
              <p:spPr>
                <a:xfrm>
                  <a:off x="-3608755" y="8096285"/>
                  <a:ext cx="1836122" cy="951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8" h="2031" extrusionOk="0">
                      <a:moveTo>
                        <a:pt x="0" y="1"/>
                      </a:moveTo>
                      <a:lnTo>
                        <a:pt x="217" y="2031"/>
                      </a:lnTo>
                      <a:lnTo>
                        <a:pt x="3918" y="2031"/>
                      </a:lnTo>
                      <a:cubicBezTo>
                        <a:pt x="3918" y="1740"/>
                        <a:pt x="3764" y="1502"/>
                        <a:pt x="3542" y="1370"/>
                      </a:cubicBezTo>
                      <a:cubicBezTo>
                        <a:pt x="3347" y="1212"/>
                        <a:pt x="3082" y="1169"/>
                        <a:pt x="2860" y="1106"/>
                      </a:cubicBezTo>
                      <a:cubicBezTo>
                        <a:pt x="2617" y="1058"/>
                        <a:pt x="2379" y="974"/>
                        <a:pt x="2178" y="815"/>
                      </a:cubicBezTo>
                      <a:cubicBezTo>
                        <a:pt x="1956" y="619"/>
                        <a:pt x="1850" y="334"/>
                        <a:pt x="1824" y="22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39"/>
                <p:cNvSpPr/>
                <p:nvPr/>
              </p:nvSpPr>
              <p:spPr>
                <a:xfrm>
                  <a:off x="-6128670" y="8096285"/>
                  <a:ext cx="1900794" cy="951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" h="2031" extrusionOk="0">
                      <a:moveTo>
                        <a:pt x="460" y="1"/>
                      </a:moveTo>
                      <a:lnTo>
                        <a:pt x="0" y="2031"/>
                      </a:lnTo>
                      <a:lnTo>
                        <a:pt x="4029" y="2031"/>
                      </a:lnTo>
                      <a:cubicBezTo>
                        <a:pt x="4055" y="1740"/>
                        <a:pt x="3876" y="1502"/>
                        <a:pt x="3680" y="1370"/>
                      </a:cubicBezTo>
                      <a:cubicBezTo>
                        <a:pt x="3458" y="1212"/>
                        <a:pt x="3215" y="1169"/>
                        <a:pt x="2971" y="1106"/>
                      </a:cubicBezTo>
                      <a:cubicBezTo>
                        <a:pt x="2734" y="1058"/>
                        <a:pt x="2490" y="974"/>
                        <a:pt x="2311" y="815"/>
                      </a:cubicBezTo>
                      <a:cubicBezTo>
                        <a:pt x="2094" y="619"/>
                        <a:pt x="1962" y="334"/>
                        <a:pt x="1962" y="22"/>
                      </a:cubicBezTo>
                      <a:lnTo>
                        <a:pt x="46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9"/>
                <p:cNvSpPr/>
                <p:nvPr/>
              </p:nvSpPr>
              <p:spPr>
                <a:xfrm>
                  <a:off x="-6170848" y="2377887"/>
                  <a:ext cx="3778624" cy="5812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3" h="12404" extrusionOk="0">
                      <a:moveTo>
                        <a:pt x="2776" y="0"/>
                      </a:moveTo>
                      <a:cubicBezTo>
                        <a:pt x="682" y="2929"/>
                        <a:pt x="0" y="12404"/>
                        <a:pt x="0" y="12404"/>
                      </a:cubicBezTo>
                      <a:lnTo>
                        <a:pt x="2998" y="12404"/>
                      </a:lnTo>
                      <a:lnTo>
                        <a:pt x="3590" y="8460"/>
                      </a:lnTo>
                      <a:lnTo>
                        <a:pt x="3791" y="6985"/>
                      </a:lnTo>
                      <a:lnTo>
                        <a:pt x="4098" y="8814"/>
                      </a:lnTo>
                      <a:lnTo>
                        <a:pt x="4716" y="12404"/>
                      </a:lnTo>
                      <a:lnTo>
                        <a:pt x="8063" y="12404"/>
                      </a:lnTo>
                      <a:lnTo>
                        <a:pt x="581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39"/>
                <p:cNvSpPr/>
                <p:nvPr/>
              </p:nvSpPr>
              <p:spPr>
                <a:xfrm>
                  <a:off x="-5851231" y="2563939"/>
                  <a:ext cx="1065682" cy="5636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4" h="12028" extrusionOk="0">
                      <a:moveTo>
                        <a:pt x="2163" y="0"/>
                      </a:moveTo>
                      <a:cubicBezTo>
                        <a:pt x="1655" y="1475"/>
                        <a:pt x="952" y="4055"/>
                        <a:pt x="423" y="7952"/>
                      </a:cubicBezTo>
                      <a:cubicBezTo>
                        <a:pt x="111" y="10288"/>
                        <a:pt x="0" y="11986"/>
                        <a:pt x="0" y="12007"/>
                      </a:cubicBezTo>
                      <a:lnTo>
                        <a:pt x="111" y="12028"/>
                      </a:lnTo>
                      <a:cubicBezTo>
                        <a:pt x="111" y="12007"/>
                        <a:pt x="222" y="10288"/>
                        <a:pt x="529" y="7973"/>
                      </a:cubicBezTo>
                      <a:cubicBezTo>
                        <a:pt x="1058" y="4076"/>
                        <a:pt x="1766" y="1496"/>
                        <a:pt x="2274" y="42"/>
                      </a:cubicBezTo>
                      <a:lnTo>
                        <a:pt x="21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9"/>
                <p:cNvSpPr/>
                <p:nvPr/>
              </p:nvSpPr>
              <p:spPr>
                <a:xfrm>
                  <a:off x="-6810083" y="1139260"/>
                  <a:ext cx="5027543" cy="3530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8" h="7534" extrusionOk="0">
                      <a:moveTo>
                        <a:pt x="0" y="0"/>
                      </a:moveTo>
                      <a:lnTo>
                        <a:pt x="0" y="7534"/>
                      </a:lnTo>
                      <a:lnTo>
                        <a:pt x="10728" y="7534"/>
                      </a:lnTo>
                      <a:lnTo>
                        <a:pt x="1072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9"/>
                <p:cNvSpPr/>
                <p:nvPr/>
              </p:nvSpPr>
              <p:spPr>
                <a:xfrm>
                  <a:off x="-6170848" y="999604"/>
                  <a:ext cx="528154" cy="459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" h="981" extrusionOk="0">
                      <a:moveTo>
                        <a:pt x="635" y="1"/>
                      </a:moveTo>
                      <a:cubicBezTo>
                        <a:pt x="360" y="1"/>
                        <a:pt x="31" y="102"/>
                        <a:pt x="0" y="229"/>
                      </a:cubicBezTo>
                      <a:cubicBezTo>
                        <a:pt x="0" y="388"/>
                        <a:pt x="418" y="938"/>
                        <a:pt x="508" y="938"/>
                      </a:cubicBezTo>
                      <a:cubicBezTo>
                        <a:pt x="619" y="938"/>
                        <a:pt x="619" y="848"/>
                        <a:pt x="619" y="848"/>
                      </a:cubicBezTo>
                      <a:cubicBezTo>
                        <a:pt x="619" y="848"/>
                        <a:pt x="682" y="980"/>
                        <a:pt x="751" y="980"/>
                      </a:cubicBezTo>
                      <a:cubicBezTo>
                        <a:pt x="841" y="980"/>
                        <a:pt x="862" y="917"/>
                        <a:pt x="862" y="917"/>
                      </a:cubicBezTo>
                      <a:cubicBezTo>
                        <a:pt x="862" y="917"/>
                        <a:pt x="896" y="961"/>
                        <a:pt x="948" y="961"/>
                      </a:cubicBezTo>
                      <a:cubicBezTo>
                        <a:pt x="968" y="961"/>
                        <a:pt x="991" y="955"/>
                        <a:pt x="1015" y="938"/>
                      </a:cubicBezTo>
                      <a:cubicBezTo>
                        <a:pt x="1126" y="869"/>
                        <a:pt x="1126" y="229"/>
                        <a:pt x="973" y="97"/>
                      </a:cubicBezTo>
                      <a:cubicBezTo>
                        <a:pt x="911" y="29"/>
                        <a:pt x="780" y="1"/>
                        <a:pt x="635" y="1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9"/>
                <p:cNvSpPr/>
                <p:nvPr/>
              </p:nvSpPr>
              <p:spPr>
                <a:xfrm>
                  <a:off x="-5809053" y="1149101"/>
                  <a:ext cx="62329" cy="280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598" extrusionOk="0">
                      <a:moveTo>
                        <a:pt x="69" y="0"/>
                      </a:moveTo>
                      <a:lnTo>
                        <a:pt x="0" y="42"/>
                      </a:lnTo>
                      <a:cubicBezTo>
                        <a:pt x="69" y="333"/>
                        <a:pt x="69" y="571"/>
                        <a:pt x="69" y="598"/>
                      </a:cubicBezTo>
                      <a:lnTo>
                        <a:pt x="132" y="598"/>
                      </a:lnTo>
                      <a:cubicBezTo>
                        <a:pt x="132" y="571"/>
                        <a:pt x="132" y="307"/>
                        <a:pt x="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9"/>
                <p:cNvSpPr/>
                <p:nvPr/>
              </p:nvSpPr>
              <p:spPr>
                <a:xfrm>
                  <a:off x="-5923403" y="1180969"/>
                  <a:ext cx="62797" cy="225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482" extrusionOk="0">
                      <a:moveTo>
                        <a:pt x="70" y="1"/>
                      </a:moveTo>
                      <a:lnTo>
                        <a:pt x="1" y="43"/>
                      </a:lnTo>
                      <a:cubicBezTo>
                        <a:pt x="49" y="239"/>
                        <a:pt x="70" y="482"/>
                        <a:pt x="70" y="482"/>
                      </a:cubicBezTo>
                      <a:lnTo>
                        <a:pt x="133" y="461"/>
                      </a:lnTo>
                      <a:cubicBezTo>
                        <a:pt x="133" y="440"/>
                        <a:pt x="112" y="218"/>
                        <a:pt x="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9"/>
                <p:cNvSpPr/>
                <p:nvPr/>
              </p:nvSpPr>
              <p:spPr>
                <a:xfrm>
                  <a:off x="-2939995" y="999604"/>
                  <a:ext cx="528154" cy="459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" h="981" extrusionOk="0">
                      <a:moveTo>
                        <a:pt x="642" y="1"/>
                      </a:moveTo>
                      <a:cubicBezTo>
                        <a:pt x="363" y="1"/>
                        <a:pt x="41" y="102"/>
                        <a:pt x="27" y="229"/>
                      </a:cubicBezTo>
                      <a:cubicBezTo>
                        <a:pt x="0" y="388"/>
                        <a:pt x="423" y="938"/>
                        <a:pt x="508" y="938"/>
                      </a:cubicBezTo>
                      <a:cubicBezTo>
                        <a:pt x="619" y="938"/>
                        <a:pt x="619" y="848"/>
                        <a:pt x="619" y="848"/>
                      </a:cubicBezTo>
                      <a:cubicBezTo>
                        <a:pt x="619" y="848"/>
                        <a:pt x="688" y="980"/>
                        <a:pt x="772" y="980"/>
                      </a:cubicBezTo>
                      <a:cubicBezTo>
                        <a:pt x="841" y="980"/>
                        <a:pt x="862" y="917"/>
                        <a:pt x="862" y="917"/>
                      </a:cubicBezTo>
                      <a:cubicBezTo>
                        <a:pt x="862" y="917"/>
                        <a:pt x="896" y="961"/>
                        <a:pt x="949" y="961"/>
                      </a:cubicBezTo>
                      <a:cubicBezTo>
                        <a:pt x="969" y="961"/>
                        <a:pt x="991" y="955"/>
                        <a:pt x="1016" y="938"/>
                      </a:cubicBezTo>
                      <a:cubicBezTo>
                        <a:pt x="1127" y="869"/>
                        <a:pt x="1127" y="229"/>
                        <a:pt x="994" y="97"/>
                      </a:cubicBezTo>
                      <a:cubicBezTo>
                        <a:pt x="925" y="29"/>
                        <a:pt x="79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39"/>
                <p:cNvSpPr/>
                <p:nvPr/>
              </p:nvSpPr>
              <p:spPr>
                <a:xfrm>
                  <a:off x="-2588041" y="1149101"/>
                  <a:ext cx="62329" cy="280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598" extrusionOk="0">
                      <a:moveTo>
                        <a:pt x="69" y="0"/>
                      </a:moveTo>
                      <a:lnTo>
                        <a:pt x="0" y="42"/>
                      </a:lnTo>
                      <a:cubicBezTo>
                        <a:pt x="69" y="333"/>
                        <a:pt x="69" y="571"/>
                        <a:pt x="69" y="598"/>
                      </a:cubicBezTo>
                      <a:lnTo>
                        <a:pt x="132" y="598"/>
                      </a:lnTo>
                      <a:cubicBezTo>
                        <a:pt x="132" y="571"/>
                        <a:pt x="132" y="307"/>
                        <a:pt x="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39"/>
                <p:cNvSpPr/>
                <p:nvPr/>
              </p:nvSpPr>
              <p:spPr>
                <a:xfrm>
                  <a:off x="-2701922" y="1180969"/>
                  <a:ext cx="52487" cy="225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82" extrusionOk="0">
                      <a:moveTo>
                        <a:pt x="48" y="1"/>
                      </a:moveTo>
                      <a:lnTo>
                        <a:pt x="0" y="43"/>
                      </a:lnTo>
                      <a:cubicBezTo>
                        <a:pt x="48" y="239"/>
                        <a:pt x="69" y="482"/>
                        <a:pt x="69" y="482"/>
                      </a:cubicBezTo>
                      <a:lnTo>
                        <a:pt x="111" y="461"/>
                      </a:lnTo>
                      <a:cubicBezTo>
                        <a:pt x="111" y="440"/>
                        <a:pt x="90" y="218"/>
                        <a:pt x="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39"/>
                <p:cNvSpPr/>
                <p:nvPr/>
              </p:nvSpPr>
              <p:spPr>
                <a:xfrm>
                  <a:off x="-4488405" y="-729226"/>
                  <a:ext cx="146684" cy="124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265" extrusionOk="0">
                      <a:moveTo>
                        <a:pt x="0" y="1"/>
                      </a:moveTo>
                      <a:lnTo>
                        <a:pt x="0" y="43"/>
                      </a:lnTo>
                      <a:cubicBezTo>
                        <a:pt x="69" y="43"/>
                        <a:pt x="132" y="64"/>
                        <a:pt x="180" y="112"/>
                      </a:cubicBezTo>
                      <a:cubicBezTo>
                        <a:pt x="243" y="133"/>
                        <a:pt x="264" y="196"/>
                        <a:pt x="264" y="265"/>
                      </a:cubicBezTo>
                      <a:lnTo>
                        <a:pt x="312" y="265"/>
                      </a:lnTo>
                      <a:cubicBezTo>
                        <a:pt x="312" y="196"/>
                        <a:pt x="264" y="112"/>
                        <a:pt x="222" y="64"/>
                      </a:cubicBezTo>
                      <a:cubicBezTo>
                        <a:pt x="159" y="22"/>
                        <a:pt x="90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39"/>
                <p:cNvSpPr/>
                <p:nvPr/>
              </p:nvSpPr>
              <p:spPr>
                <a:xfrm>
                  <a:off x="-3980860" y="-233400"/>
                  <a:ext cx="359914" cy="162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347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22" y="153"/>
                        <a:pt x="154" y="307"/>
                        <a:pt x="308" y="328"/>
                      </a:cubicBezTo>
                      <a:cubicBezTo>
                        <a:pt x="348" y="340"/>
                        <a:pt x="391" y="346"/>
                        <a:pt x="435" y="346"/>
                      </a:cubicBezTo>
                      <a:cubicBezTo>
                        <a:pt x="559" y="346"/>
                        <a:pt x="689" y="299"/>
                        <a:pt x="768" y="21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2" name="Google Shape;702;p39"/>
              <p:cNvGrpSpPr/>
              <p:nvPr/>
            </p:nvGrpSpPr>
            <p:grpSpPr>
              <a:xfrm>
                <a:off x="-1949281" y="1820326"/>
                <a:ext cx="1051808" cy="229363"/>
                <a:chOff x="4002795" y="1877329"/>
                <a:chExt cx="345546" cy="75352"/>
              </a:xfrm>
            </p:grpSpPr>
            <p:sp>
              <p:nvSpPr>
                <p:cNvPr id="703" name="Google Shape;703;p39"/>
                <p:cNvSpPr/>
                <p:nvPr/>
              </p:nvSpPr>
              <p:spPr>
                <a:xfrm>
                  <a:off x="4002795" y="1877329"/>
                  <a:ext cx="345546" cy="75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7" h="2180" extrusionOk="0">
                      <a:moveTo>
                        <a:pt x="0" y="0"/>
                      </a:moveTo>
                      <a:lnTo>
                        <a:pt x="0" y="2179"/>
                      </a:lnTo>
                      <a:lnTo>
                        <a:pt x="9996" y="2179"/>
                      </a:lnTo>
                      <a:lnTo>
                        <a:pt x="999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39"/>
                <p:cNvSpPr/>
                <p:nvPr/>
              </p:nvSpPr>
              <p:spPr>
                <a:xfrm>
                  <a:off x="4270785" y="1897619"/>
                  <a:ext cx="21569" cy="34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" h="1005" extrusionOk="0">
                      <a:moveTo>
                        <a:pt x="559" y="0"/>
                      </a:moveTo>
                      <a:lnTo>
                        <a:pt x="1" y="595"/>
                      </a:lnTo>
                      <a:lnTo>
                        <a:pt x="559" y="1005"/>
                      </a:lnTo>
                      <a:lnTo>
                        <a:pt x="623" y="948"/>
                      </a:lnTo>
                      <a:lnTo>
                        <a:pt x="121" y="595"/>
                      </a:lnTo>
                      <a:lnTo>
                        <a:pt x="623" y="64"/>
                      </a:lnTo>
                      <a:lnTo>
                        <a:pt x="55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39"/>
                <p:cNvSpPr/>
                <p:nvPr/>
              </p:nvSpPr>
              <p:spPr>
                <a:xfrm>
                  <a:off x="4254401" y="1897619"/>
                  <a:ext cx="22536" cy="34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005" extrusionOk="0">
                      <a:moveTo>
                        <a:pt x="595" y="0"/>
                      </a:moveTo>
                      <a:lnTo>
                        <a:pt x="1" y="595"/>
                      </a:lnTo>
                      <a:lnTo>
                        <a:pt x="595" y="1005"/>
                      </a:lnTo>
                      <a:lnTo>
                        <a:pt x="651" y="948"/>
                      </a:lnTo>
                      <a:lnTo>
                        <a:pt x="149" y="595"/>
                      </a:lnTo>
                      <a:lnTo>
                        <a:pt x="651" y="64"/>
                      </a:lnTo>
                      <a:lnTo>
                        <a:pt x="5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9"/>
                <p:cNvSpPr/>
                <p:nvPr/>
              </p:nvSpPr>
              <p:spPr>
                <a:xfrm>
                  <a:off x="4055854" y="1885970"/>
                  <a:ext cx="19356" cy="5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1668" extrusionOk="0">
                      <a:moveTo>
                        <a:pt x="305" y="0"/>
                      </a:moveTo>
                      <a:cubicBezTo>
                        <a:pt x="264" y="0"/>
                        <a:pt x="226" y="22"/>
                        <a:pt x="205" y="47"/>
                      </a:cubicBezTo>
                      <a:cubicBezTo>
                        <a:pt x="149" y="76"/>
                        <a:pt x="85" y="160"/>
                        <a:pt x="85" y="252"/>
                      </a:cubicBezTo>
                      <a:cubicBezTo>
                        <a:pt x="57" y="309"/>
                        <a:pt x="85" y="401"/>
                        <a:pt x="85" y="458"/>
                      </a:cubicBezTo>
                      <a:cubicBezTo>
                        <a:pt x="120" y="514"/>
                        <a:pt x="120" y="542"/>
                        <a:pt x="120" y="578"/>
                      </a:cubicBezTo>
                      <a:cubicBezTo>
                        <a:pt x="120" y="691"/>
                        <a:pt x="85" y="783"/>
                        <a:pt x="0" y="811"/>
                      </a:cubicBezTo>
                      <a:lnTo>
                        <a:pt x="28" y="896"/>
                      </a:lnTo>
                      <a:lnTo>
                        <a:pt x="57" y="896"/>
                      </a:lnTo>
                      <a:cubicBezTo>
                        <a:pt x="85" y="932"/>
                        <a:pt x="120" y="932"/>
                        <a:pt x="120" y="960"/>
                      </a:cubicBezTo>
                      <a:lnTo>
                        <a:pt x="120" y="1108"/>
                      </a:lnTo>
                      <a:lnTo>
                        <a:pt x="120" y="1137"/>
                      </a:lnTo>
                      <a:cubicBezTo>
                        <a:pt x="85" y="1314"/>
                        <a:pt x="120" y="1427"/>
                        <a:pt x="177" y="1519"/>
                      </a:cubicBezTo>
                      <a:cubicBezTo>
                        <a:pt x="234" y="1604"/>
                        <a:pt x="326" y="1667"/>
                        <a:pt x="439" y="1667"/>
                      </a:cubicBezTo>
                      <a:cubicBezTo>
                        <a:pt x="474" y="1667"/>
                        <a:pt x="531" y="1667"/>
                        <a:pt x="559" y="1639"/>
                      </a:cubicBezTo>
                      <a:lnTo>
                        <a:pt x="531" y="1547"/>
                      </a:lnTo>
                      <a:cubicBezTo>
                        <a:pt x="498" y="1567"/>
                        <a:pt x="459" y="1576"/>
                        <a:pt x="421" y="1576"/>
                      </a:cubicBezTo>
                      <a:cubicBezTo>
                        <a:pt x="352" y="1576"/>
                        <a:pt x="285" y="1545"/>
                        <a:pt x="262" y="1490"/>
                      </a:cubicBezTo>
                      <a:cubicBezTo>
                        <a:pt x="205" y="1398"/>
                        <a:pt x="177" y="1285"/>
                        <a:pt x="205" y="1137"/>
                      </a:cubicBezTo>
                      <a:lnTo>
                        <a:pt x="205" y="932"/>
                      </a:lnTo>
                      <a:cubicBezTo>
                        <a:pt x="177" y="896"/>
                        <a:pt x="149" y="868"/>
                        <a:pt x="120" y="840"/>
                      </a:cubicBezTo>
                      <a:cubicBezTo>
                        <a:pt x="177" y="783"/>
                        <a:pt x="205" y="663"/>
                        <a:pt x="205" y="578"/>
                      </a:cubicBezTo>
                      <a:cubicBezTo>
                        <a:pt x="205" y="542"/>
                        <a:pt x="205" y="486"/>
                        <a:pt x="177" y="458"/>
                      </a:cubicBezTo>
                      <a:cubicBezTo>
                        <a:pt x="177" y="366"/>
                        <a:pt x="149" y="309"/>
                        <a:pt x="177" y="252"/>
                      </a:cubicBezTo>
                      <a:cubicBezTo>
                        <a:pt x="177" y="189"/>
                        <a:pt x="205" y="132"/>
                        <a:pt x="262" y="104"/>
                      </a:cubicBezTo>
                      <a:cubicBezTo>
                        <a:pt x="262" y="90"/>
                        <a:pt x="271" y="83"/>
                        <a:pt x="283" y="83"/>
                      </a:cubicBezTo>
                      <a:cubicBezTo>
                        <a:pt x="296" y="83"/>
                        <a:pt x="311" y="90"/>
                        <a:pt x="326" y="104"/>
                      </a:cubicBezTo>
                      <a:lnTo>
                        <a:pt x="354" y="12"/>
                      </a:lnTo>
                      <a:cubicBezTo>
                        <a:pt x="338" y="4"/>
                        <a:pt x="321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9"/>
                <p:cNvSpPr/>
                <p:nvPr/>
              </p:nvSpPr>
              <p:spPr>
                <a:xfrm>
                  <a:off x="4034319" y="1888563"/>
                  <a:ext cx="9333" cy="51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501" extrusionOk="0">
                      <a:moveTo>
                        <a:pt x="213" y="1"/>
                      </a:moveTo>
                      <a:cubicBezTo>
                        <a:pt x="1" y="467"/>
                        <a:pt x="1" y="1033"/>
                        <a:pt x="177" y="1500"/>
                      </a:cubicBezTo>
                      <a:lnTo>
                        <a:pt x="269" y="1472"/>
                      </a:lnTo>
                      <a:cubicBezTo>
                        <a:pt x="93" y="1033"/>
                        <a:pt x="93" y="503"/>
                        <a:pt x="269" y="29"/>
                      </a:cubicBezTo>
                      <a:lnTo>
                        <a:pt x="21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39"/>
                <p:cNvSpPr/>
                <p:nvPr/>
              </p:nvSpPr>
              <p:spPr>
                <a:xfrm>
                  <a:off x="4303311" y="1885970"/>
                  <a:ext cx="19598" cy="5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1668" extrusionOk="0">
                      <a:moveTo>
                        <a:pt x="256" y="0"/>
                      </a:moveTo>
                      <a:cubicBezTo>
                        <a:pt x="243" y="0"/>
                        <a:pt x="229" y="4"/>
                        <a:pt x="213" y="12"/>
                      </a:cubicBezTo>
                      <a:lnTo>
                        <a:pt x="241" y="104"/>
                      </a:lnTo>
                      <a:cubicBezTo>
                        <a:pt x="255" y="90"/>
                        <a:pt x="262" y="83"/>
                        <a:pt x="269" y="83"/>
                      </a:cubicBezTo>
                      <a:cubicBezTo>
                        <a:pt x="276" y="83"/>
                        <a:pt x="283" y="90"/>
                        <a:pt x="298" y="104"/>
                      </a:cubicBezTo>
                      <a:cubicBezTo>
                        <a:pt x="354" y="132"/>
                        <a:pt x="390" y="189"/>
                        <a:pt x="390" y="252"/>
                      </a:cubicBezTo>
                      <a:lnTo>
                        <a:pt x="390" y="458"/>
                      </a:lnTo>
                      <a:cubicBezTo>
                        <a:pt x="354" y="486"/>
                        <a:pt x="354" y="542"/>
                        <a:pt x="354" y="578"/>
                      </a:cubicBezTo>
                      <a:cubicBezTo>
                        <a:pt x="354" y="663"/>
                        <a:pt x="390" y="783"/>
                        <a:pt x="446" y="840"/>
                      </a:cubicBezTo>
                      <a:cubicBezTo>
                        <a:pt x="390" y="868"/>
                        <a:pt x="390" y="896"/>
                        <a:pt x="354" y="932"/>
                      </a:cubicBezTo>
                      <a:cubicBezTo>
                        <a:pt x="326" y="988"/>
                        <a:pt x="354" y="1073"/>
                        <a:pt x="354" y="1137"/>
                      </a:cubicBezTo>
                      <a:cubicBezTo>
                        <a:pt x="390" y="1285"/>
                        <a:pt x="354" y="1398"/>
                        <a:pt x="298" y="1490"/>
                      </a:cubicBezTo>
                      <a:cubicBezTo>
                        <a:pt x="261" y="1545"/>
                        <a:pt x="198" y="1576"/>
                        <a:pt x="135" y="1576"/>
                      </a:cubicBezTo>
                      <a:cubicBezTo>
                        <a:pt x="100" y="1576"/>
                        <a:pt x="66" y="1567"/>
                        <a:pt x="36" y="1547"/>
                      </a:cubicBezTo>
                      <a:lnTo>
                        <a:pt x="0" y="1639"/>
                      </a:lnTo>
                      <a:cubicBezTo>
                        <a:pt x="36" y="1667"/>
                        <a:pt x="92" y="1667"/>
                        <a:pt x="121" y="1667"/>
                      </a:cubicBezTo>
                      <a:cubicBezTo>
                        <a:pt x="213" y="1667"/>
                        <a:pt x="326" y="1604"/>
                        <a:pt x="390" y="1519"/>
                      </a:cubicBezTo>
                      <a:cubicBezTo>
                        <a:pt x="446" y="1427"/>
                        <a:pt x="474" y="1314"/>
                        <a:pt x="446" y="1137"/>
                      </a:cubicBezTo>
                      <a:lnTo>
                        <a:pt x="446" y="1108"/>
                      </a:lnTo>
                      <a:lnTo>
                        <a:pt x="446" y="960"/>
                      </a:lnTo>
                      <a:cubicBezTo>
                        <a:pt x="446" y="932"/>
                        <a:pt x="474" y="932"/>
                        <a:pt x="503" y="896"/>
                      </a:cubicBezTo>
                      <a:lnTo>
                        <a:pt x="531" y="896"/>
                      </a:lnTo>
                      <a:lnTo>
                        <a:pt x="566" y="811"/>
                      </a:lnTo>
                      <a:lnTo>
                        <a:pt x="531" y="811"/>
                      </a:lnTo>
                      <a:cubicBezTo>
                        <a:pt x="474" y="783"/>
                        <a:pt x="446" y="691"/>
                        <a:pt x="446" y="578"/>
                      </a:cubicBezTo>
                      <a:cubicBezTo>
                        <a:pt x="446" y="542"/>
                        <a:pt x="446" y="514"/>
                        <a:pt x="474" y="458"/>
                      </a:cubicBezTo>
                      <a:lnTo>
                        <a:pt x="474" y="252"/>
                      </a:lnTo>
                      <a:cubicBezTo>
                        <a:pt x="474" y="160"/>
                        <a:pt x="418" y="76"/>
                        <a:pt x="354" y="47"/>
                      </a:cubicBezTo>
                      <a:cubicBezTo>
                        <a:pt x="314" y="22"/>
                        <a:pt x="288" y="0"/>
                        <a:pt x="2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39"/>
                <p:cNvSpPr/>
                <p:nvPr/>
              </p:nvSpPr>
              <p:spPr>
                <a:xfrm>
                  <a:off x="4167847" y="1898587"/>
                  <a:ext cx="21534" cy="3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" h="921" extrusionOk="0">
                      <a:moveTo>
                        <a:pt x="531" y="93"/>
                      </a:moveTo>
                      <a:lnTo>
                        <a:pt x="531" y="828"/>
                      </a:lnTo>
                      <a:lnTo>
                        <a:pt x="92" y="828"/>
                      </a:lnTo>
                      <a:lnTo>
                        <a:pt x="92" y="93"/>
                      </a:lnTo>
                      <a:close/>
                      <a:moveTo>
                        <a:pt x="0" y="1"/>
                      </a:moveTo>
                      <a:lnTo>
                        <a:pt x="0" y="920"/>
                      </a:lnTo>
                      <a:lnTo>
                        <a:pt x="623" y="920"/>
                      </a:lnTo>
                      <a:lnTo>
                        <a:pt x="6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39"/>
                <p:cNvSpPr/>
                <p:nvPr/>
              </p:nvSpPr>
              <p:spPr>
                <a:xfrm>
                  <a:off x="4128235" y="1898587"/>
                  <a:ext cx="29622" cy="3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" h="921" extrusionOk="0">
                      <a:moveTo>
                        <a:pt x="764" y="93"/>
                      </a:moveTo>
                      <a:lnTo>
                        <a:pt x="764" y="828"/>
                      </a:lnTo>
                      <a:lnTo>
                        <a:pt x="85" y="828"/>
                      </a:lnTo>
                      <a:lnTo>
                        <a:pt x="85" y="93"/>
                      </a:lnTo>
                      <a:close/>
                      <a:moveTo>
                        <a:pt x="0" y="1"/>
                      </a:moveTo>
                      <a:lnTo>
                        <a:pt x="0" y="920"/>
                      </a:lnTo>
                      <a:lnTo>
                        <a:pt x="856" y="920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39"/>
                <p:cNvSpPr/>
                <p:nvPr/>
              </p:nvSpPr>
              <p:spPr>
                <a:xfrm>
                  <a:off x="4086410" y="1898587"/>
                  <a:ext cx="32560" cy="3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921" extrusionOk="0">
                      <a:moveTo>
                        <a:pt x="856" y="93"/>
                      </a:moveTo>
                      <a:lnTo>
                        <a:pt x="856" y="828"/>
                      </a:lnTo>
                      <a:lnTo>
                        <a:pt x="85" y="828"/>
                      </a:lnTo>
                      <a:lnTo>
                        <a:pt x="85" y="93"/>
                      </a:lnTo>
                      <a:close/>
                      <a:moveTo>
                        <a:pt x="0" y="1"/>
                      </a:moveTo>
                      <a:lnTo>
                        <a:pt x="0" y="920"/>
                      </a:lnTo>
                      <a:lnTo>
                        <a:pt x="941" y="920"/>
                      </a:lnTo>
                      <a:lnTo>
                        <a:pt x="94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39"/>
                <p:cNvSpPr/>
                <p:nvPr/>
              </p:nvSpPr>
              <p:spPr>
                <a:xfrm>
                  <a:off x="4223844" y="1897619"/>
                  <a:ext cx="22536" cy="34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005" extrusionOk="0">
                      <a:moveTo>
                        <a:pt x="326" y="92"/>
                      </a:moveTo>
                      <a:cubicBezTo>
                        <a:pt x="446" y="92"/>
                        <a:pt x="566" y="269"/>
                        <a:pt x="566" y="503"/>
                      </a:cubicBezTo>
                      <a:cubicBezTo>
                        <a:pt x="566" y="708"/>
                        <a:pt x="446" y="913"/>
                        <a:pt x="326" y="913"/>
                      </a:cubicBezTo>
                      <a:cubicBezTo>
                        <a:pt x="177" y="913"/>
                        <a:pt x="92" y="708"/>
                        <a:pt x="92" y="503"/>
                      </a:cubicBezTo>
                      <a:cubicBezTo>
                        <a:pt x="92" y="269"/>
                        <a:pt x="177" y="92"/>
                        <a:pt x="326" y="92"/>
                      </a:cubicBezTo>
                      <a:close/>
                      <a:moveTo>
                        <a:pt x="326" y="0"/>
                      </a:moveTo>
                      <a:cubicBezTo>
                        <a:pt x="149" y="0"/>
                        <a:pt x="0" y="205"/>
                        <a:pt x="0" y="503"/>
                      </a:cubicBezTo>
                      <a:cubicBezTo>
                        <a:pt x="0" y="771"/>
                        <a:pt x="149" y="1005"/>
                        <a:pt x="326" y="1005"/>
                      </a:cubicBezTo>
                      <a:cubicBezTo>
                        <a:pt x="503" y="1005"/>
                        <a:pt x="651" y="771"/>
                        <a:pt x="651" y="503"/>
                      </a:cubicBezTo>
                      <a:cubicBezTo>
                        <a:pt x="651" y="205"/>
                        <a:pt x="503" y="0"/>
                        <a:pt x="3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39"/>
                <p:cNvSpPr/>
                <p:nvPr/>
              </p:nvSpPr>
              <p:spPr>
                <a:xfrm>
                  <a:off x="4200616" y="1899831"/>
                  <a:ext cx="2973" cy="30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885" extrusionOk="0">
                      <a:moveTo>
                        <a:pt x="0" y="0"/>
                      </a:moveTo>
                      <a:lnTo>
                        <a:pt x="0" y="884"/>
                      </a:lnTo>
                      <a:lnTo>
                        <a:pt x="85" y="884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4" name="Google Shape;714;p39"/>
              <p:cNvGrpSpPr/>
              <p:nvPr/>
            </p:nvGrpSpPr>
            <p:grpSpPr>
              <a:xfrm>
                <a:off x="-2025807" y="2235105"/>
                <a:ext cx="1184014" cy="258193"/>
                <a:chOff x="3734768" y="858742"/>
                <a:chExt cx="1184014" cy="258193"/>
              </a:xfrm>
            </p:grpSpPr>
            <p:grpSp>
              <p:nvGrpSpPr>
                <p:cNvPr id="715" name="Google Shape;715;p39"/>
                <p:cNvGrpSpPr/>
                <p:nvPr/>
              </p:nvGrpSpPr>
              <p:grpSpPr>
                <a:xfrm>
                  <a:off x="3734768" y="858742"/>
                  <a:ext cx="1184014" cy="258193"/>
                  <a:chOff x="4002795" y="1877329"/>
                  <a:chExt cx="345546" cy="75352"/>
                </a:xfrm>
              </p:grpSpPr>
              <p:sp>
                <p:nvSpPr>
                  <p:cNvPr id="716" name="Google Shape;716;p39"/>
                  <p:cNvSpPr/>
                  <p:nvPr/>
                </p:nvSpPr>
                <p:spPr>
                  <a:xfrm>
                    <a:off x="4002795" y="1877329"/>
                    <a:ext cx="345546" cy="75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7" h="2180" extrusionOk="0">
                        <a:moveTo>
                          <a:pt x="0" y="0"/>
                        </a:moveTo>
                        <a:lnTo>
                          <a:pt x="0" y="2179"/>
                        </a:lnTo>
                        <a:lnTo>
                          <a:pt x="9996" y="2179"/>
                        </a:lnTo>
                        <a:lnTo>
                          <a:pt x="9996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7" name="Google Shape;717;p39"/>
                  <p:cNvSpPr/>
                  <p:nvPr/>
                </p:nvSpPr>
                <p:spPr>
                  <a:xfrm>
                    <a:off x="4270785" y="1897619"/>
                    <a:ext cx="21569" cy="34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" h="1005" extrusionOk="0">
                        <a:moveTo>
                          <a:pt x="559" y="0"/>
                        </a:moveTo>
                        <a:lnTo>
                          <a:pt x="1" y="595"/>
                        </a:lnTo>
                        <a:lnTo>
                          <a:pt x="559" y="1005"/>
                        </a:lnTo>
                        <a:lnTo>
                          <a:pt x="623" y="948"/>
                        </a:lnTo>
                        <a:lnTo>
                          <a:pt x="121" y="595"/>
                        </a:lnTo>
                        <a:lnTo>
                          <a:pt x="623" y="64"/>
                        </a:lnTo>
                        <a:lnTo>
                          <a:pt x="559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8" name="Google Shape;718;p39"/>
                  <p:cNvSpPr/>
                  <p:nvPr/>
                </p:nvSpPr>
                <p:spPr>
                  <a:xfrm>
                    <a:off x="4254401" y="1897619"/>
                    <a:ext cx="22536" cy="34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2" h="1005" extrusionOk="0">
                        <a:moveTo>
                          <a:pt x="595" y="0"/>
                        </a:moveTo>
                        <a:lnTo>
                          <a:pt x="1" y="595"/>
                        </a:lnTo>
                        <a:lnTo>
                          <a:pt x="595" y="1005"/>
                        </a:lnTo>
                        <a:lnTo>
                          <a:pt x="651" y="948"/>
                        </a:lnTo>
                        <a:lnTo>
                          <a:pt x="149" y="595"/>
                        </a:lnTo>
                        <a:lnTo>
                          <a:pt x="651" y="64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9" name="Google Shape;719;p39"/>
                  <p:cNvSpPr/>
                  <p:nvPr/>
                </p:nvSpPr>
                <p:spPr>
                  <a:xfrm>
                    <a:off x="4055854" y="1885970"/>
                    <a:ext cx="19356" cy="576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" h="1668" extrusionOk="0">
                        <a:moveTo>
                          <a:pt x="305" y="0"/>
                        </a:moveTo>
                        <a:cubicBezTo>
                          <a:pt x="264" y="0"/>
                          <a:pt x="226" y="22"/>
                          <a:pt x="205" y="47"/>
                        </a:cubicBezTo>
                        <a:cubicBezTo>
                          <a:pt x="149" y="76"/>
                          <a:pt x="85" y="160"/>
                          <a:pt x="85" y="252"/>
                        </a:cubicBezTo>
                        <a:cubicBezTo>
                          <a:pt x="57" y="309"/>
                          <a:pt x="85" y="401"/>
                          <a:pt x="85" y="458"/>
                        </a:cubicBezTo>
                        <a:cubicBezTo>
                          <a:pt x="120" y="514"/>
                          <a:pt x="120" y="542"/>
                          <a:pt x="120" y="578"/>
                        </a:cubicBezTo>
                        <a:cubicBezTo>
                          <a:pt x="120" y="691"/>
                          <a:pt x="85" y="783"/>
                          <a:pt x="0" y="811"/>
                        </a:cubicBezTo>
                        <a:lnTo>
                          <a:pt x="28" y="896"/>
                        </a:lnTo>
                        <a:lnTo>
                          <a:pt x="57" y="896"/>
                        </a:lnTo>
                        <a:cubicBezTo>
                          <a:pt x="85" y="932"/>
                          <a:pt x="120" y="932"/>
                          <a:pt x="120" y="960"/>
                        </a:cubicBezTo>
                        <a:lnTo>
                          <a:pt x="120" y="1108"/>
                        </a:lnTo>
                        <a:lnTo>
                          <a:pt x="120" y="1137"/>
                        </a:lnTo>
                        <a:cubicBezTo>
                          <a:pt x="85" y="1314"/>
                          <a:pt x="120" y="1427"/>
                          <a:pt x="177" y="1519"/>
                        </a:cubicBezTo>
                        <a:cubicBezTo>
                          <a:pt x="234" y="1604"/>
                          <a:pt x="326" y="1667"/>
                          <a:pt x="439" y="1667"/>
                        </a:cubicBezTo>
                        <a:cubicBezTo>
                          <a:pt x="474" y="1667"/>
                          <a:pt x="531" y="1667"/>
                          <a:pt x="559" y="1639"/>
                        </a:cubicBezTo>
                        <a:lnTo>
                          <a:pt x="531" y="1547"/>
                        </a:lnTo>
                        <a:cubicBezTo>
                          <a:pt x="498" y="1567"/>
                          <a:pt x="459" y="1576"/>
                          <a:pt x="421" y="1576"/>
                        </a:cubicBezTo>
                        <a:cubicBezTo>
                          <a:pt x="352" y="1576"/>
                          <a:pt x="285" y="1545"/>
                          <a:pt x="262" y="1490"/>
                        </a:cubicBezTo>
                        <a:cubicBezTo>
                          <a:pt x="205" y="1398"/>
                          <a:pt x="177" y="1285"/>
                          <a:pt x="205" y="1137"/>
                        </a:cubicBezTo>
                        <a:lnTo>
                          <a:pt x="205" y="932"/>
                        </a:lnTo>
                        <a:cubicBezTo>
                          <a:pt x="177" y="896"/>
                          <a:pt x="149" y="868"/>
                          <a:pt x="120" y="840"/>
                        </a:cubicBezTo>
                        <a:cubicBezTo>
                          <a:pt x="177" y="783"/>
                          <a:pt x="205" y="663"/>
                          <a:pt x="205" y="578"/>
                        </a:cubicBezTo>
                        <a:cubicBezTo>
                          <a:pt x="205" y="542"/>
                          <a:pt x="205" y="486"/>
                          <a:pt x="177" y="458"/>
                        </a:cubicBezTo>
                        <a:cubicBezTo>
                          <a:pt x="177" y="366"/>
                          <a:pt x="149" y="309"/>
                          <a:pt x="177" y="252"/>
                        </a:cubicBezTo>
                        <a:cubicBezTo>
                          <a:pt x="177" y="189"/>
                          <a:pt x="205" y="132"/>
                          <a:pt x="262" y="104"/>
                        </a:cubicBezTo>
                        <a:cubicBezTo>
                          <a:pt x="262" y="90"/>
                          <a:pt x="271" y="83"/>
                          <a:pt x="283" y="83"/>
                        </a:cubicBezTo>
                        <a:cubicBezTo>
                          <a:pt x="296" y="83"/>
                          <a:pt x="311" y="90"/>
                          <a:pt x="326" y="104"/>
                        </a:cubicBezTo>
                        <a:lnTo>
                          <a:pt x="354" y="12"/>
                        </a:lnTo>
                        <a:cubicBezTo>
                          <a:pt x="338" y="4"/>
                          <a:pt x="321" y="0"/>
                          <a:pt x="30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0" name="Google Shape;720;p39"/>
                  <p:cNvSpPr/>
                  <p:nvPr/>
                </p:nvSpPr>
                <p:spPr>
                  <a:xfrm>
                    <a:off x="4034319" y="1888563"/>
                    <a:ext cx="9333" cy="518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1501" extrusionOk="0">
                        <a:moveTo>
                          <a:pt x="213" y="1"/>
                        </a:moveTo>
                        <a:cubicBezTo>
                          <a:pt x="1" y="467"/>
                          <a:pt x="1" y="1033"/>
                          <a:pt x="177" y="1500"/>
                        </a:cubicBezTo>
                        <a:lnTo>
                          <a:pt x="269" y="1472"/>
                        </a:lnTo>
                        <a:cubicBezTo>
                          <a:pt x="93" y="1033"/>
                          <a:pt x="93" y="503"/>
                          <a:pt x="269" y="29"/>
                        </a:cubicBezTo>
                        <a:lnTo>
                          <a:pt x="21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1" name="Google Shape;721;p39"/>
                  <p:cNvSpPr/>
                  <p:nvPr/>
                </p:nvSpPr>
                <p:spPr>
                  <a:xfrm>
                    <a:off x="4303311" y="1885970"/>
                    <a:ext cx="19598" cy="576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668" extrusionOk="0">
                        <a:moveTo>
                          <a:pt x="256" y="0"/>
                        </a:moveTo>
                        <a:cubicBezTo>
                          <a:pt x="243" y="0"/>
                          <a:pt x="229" y="4"/>
                          <a:pt x="213" y="12"/>
                        </a:cubicBezTo>
                        <a:lnTo>
                          <a:pt x="241" y="104"/>
                        </a:lnTo>
                        <a:cubicBezTo>
                          <a:pt x="255" y="90"/>
                          <a:pt x="262" y="83"/>
                          <a:pt x="269" y="83"/>
                        </a:cubicBezTo>
                        <a:cubicBezTo>
                          <a:pt x="276" y="83"/>
                          <a:pt x="283" y="90"/>
                          <a:pt x="298" y="104"/>
                        </a:cubicBezTo>
                        <a:cubicBezTo>
                          <a:pt x="354" y="132"/>
                          <a:pt x="390" y="189"/>
                          <a:pt x="390" y="252"/>
                        </a:cubicBezTo>
                        <a:lnTo>
                          <a:pt x="390" y="458"/>
                        </a:lnTo>
                        <a:cubicBezTo>
                          <a:pt x="354" y="486"/>
                          <a:pt x="354" y="542"/>
                          <a:pt x="354" y="578"/>
                        </a:cubicBezTo>
                        <a:cubicBezTo>
                          <a:pt x="354" y="663"/>
                          <a:pt x="390" y="783"/>
                          <a:pt x="446" y="840"/>
                        </a:cubicBezTo>
                        <a:cubicBezTo>
                          <a:pt x="390" y="868"/>
                          <a:pt x="390" y="896"/>
                          <a:pt x="354" y="932"/>
                        </a:cubicBezTo>
                        <a:cubicBezTo>
                          <a:pt x="326" y="988"/>
                          <a:pt x="354" y="1073"/>
                          <a:pt x="354" y="1137"/>
                        </a:cubicBezTo>
                        <a:cubicBezTo>
                          <a:pt x="390" y="1285"/>
                          <a:pt x="354" y="1398"/>
                          <a:pt x="298" y="1490"/>
                        </a:cubicBezTo>
                        <a:cubicBezTo>
                          <a:pt x="261" y="1545"/>
                          <a:pt x="198" y="1576"/>
                          <a:pt x="135" y="1576"/>
                        </a:cubicBezTo>
                        <a:cubicBezTo>
                          <a:pt x="100" y="1576"/>
                          <a:pt x="66" y="1567"/>
                          <a:pt x="36" y="1547"/>
                        </a:cubicBezTo>
                        <a:lnTo>
                          <a:pt x="0" y="1639"/>
                        </a:lnTo>
                        <a:cubicBezTo>
                          <a:pt x="36" y="1667"/>
                          <a:pt x="92" y="1667"/>
                          <a:pt x="121" y="1667"/>
                        </a:cubicBezTo>
                        <a:cubicBezTo>
                          <a:pt x="213" y="1667"/>
                          <a:pt x="326" y="1604"/>
                          <a:pt x="390" y="1519"/>
                        </a:cubicBezTo>
                        <a:cubicBezTo>
                          <a:pt x="446" y="1427"/>
                          <a:pt x="474" y="1314"/>
                          <a:pt x="446" y="1137"/>
                        </a:cubicBezTo>
                        <a:lnTo>
                          <a:pt x="446" y="1108"/>
                        </a:lnTo>
                        <a:lnTo>
                          <a:pt x="446" y="960"/>
                        </a:lnTo>
                        <a:cubicBezTo>
                          <a:pt x="446" y="932"/>
                          <a:pt x="474" y="932"/>
                          <a:pt x="503" y="896"/>
                        </a:cubicBezTo>
                        <a:lnTo>
                          <a:pt x="531" y="896"/>
                        </a:lnTo>
                        <a:lnTo>
                          <a:pt x="566" y="811"/>
                        </a:lnTo>
                        <a:lnTo>
                          <a:pt x="531" y="811"/>
                        </a:lnTo>
                        <a:cubicBezTo>
                          <a:pt x="474" y="783"/>
                          <a:pt x="446" y="691"/>
                          <a:pt x="446" y="578"/>
                        </a:cubicBezTo>
                        <a:cubicBezTo>
                          <a:pt x="446" y="542"/>
                          <a:pt x="446" y="514"/>
                          <a:pt x="474" y="458"/>
                        </a:cubicBezTo>
                        <a:lnTo>
                          <a:pt x="474" y="252"/>
                        </a:lnTo>
                        <a:cubicBezTo>
                          <a:pt x="474" y="160"/>
                          <a:pt x="418" y="76"/>
                          <a:pt x="354" y="47"/>
                        </a:cubicBezTo>
                        <a:cubicBezTo>
                          <a:pt x="314" y="22"/>
                          <a:pt x="288" y="0"/>
                          <a:pt x="256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22" name="Google Shape;722;p39"/>
                <p:cNvGrpSpPr/>
                <p:nvPr/>
              </p:nvGrpSpPr>
              <p:grpSpPr>
                <a:xfrm>
                  <a:off x="3990034" y="875479"/>
                  <a:ext cx="568881" cy="224795"/>
                  <a:chOff x="300879" y="4170864"/>
                  <a:chExt cx="505357" cy="199693"/>
                </a:xfrm>
              </p:grpSpPr>
              <p:sp>
                <p:nvSpPr>
                  <p:cNvPr id="723" name="Google Shape;723;p39"/>
                  <p:cNvSpPr/>
                  <p:nvPr/>
                </p:nvSpPr>
                <p:spPr>
                  <a:xfrm>
                    <a:off x="518149" y="4197063"/>
                    <a:ext cx="71544" cy="111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0" h="1062" extrusionOk="0">
                        <a:moveTo>
                          <a:pt x="57" y="0"/>
                        </a:moveTo>
                        <a:lnTo>
                          <a:pt x="1" y="57"/>
                        </a:lnTo>
                        <a:lnTo>
                          <a:pt x="531" y="616"/>
                        </a:lnTo>
                        <a:lnTo>
                          <a:pt x="1" y="1005"/>
                        </a:lnTo>
                        <a:lnTo>
                          <a:pt x="57" y="1061"/>
                        </a:lnTo>
                        <a:lnTo>
                          <a:pt x="680" y="651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4" name="Google Shape;724;p39"/>
                  <p:cNvSpPr/>
                  <p:nvPr/>
                </p:nvSpPr>
                <p:spPr>
                  <a:xfrm>
                    <a:off x="568021" y="4197063"/>
                    <a:ext cx="71544" cy="111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0" h="1062" extrusionOk="0">
                        <a:moveTo>
                          <a:pt x="57" y="0"/>
                        </a:moveTo>
                        <a:lnTo>
                          <a:pt x="1" y="57"/>
                        </a:lnTo>
                        <a:lnTo>
                          <a:pt x="531" y="616"/>
                        </a:lnTo>
                        <a:lnTo>
                          <a:pt x="1" y="1005"/>
                        </a:lnTo>
                        <a:lnTo>
                          <a:pt x="57" y="1061"/>
                        </a:lnTo>
                        <a:lnTo>
                          <a:pt x="680" y="651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5" name="Google Shape;725;p39"/>
                  <p:cNvSpPr/>
                  <p:nvPr/>
                </p:nvSpPr>
                <p:spPr>
                  <a:xfrm>
                    <a:off x="623794" y="4170864"/>
                    <a:ext cx="64811" cy="187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6" h="1785" extrusionOk="0">
                        <a:moveTo>
                          <a:pt x="286" y="1"/>
                        </a:moveTo>
                        <a:cubicBezTo>
                          <a:pt x="268" y="1"/>
                          <a:pt x="251" y="5"/>
                          <a:pt x="234" y="16"/>
                        </a:cubicBezTo>
                        <a:lnTo>
                          <a:pt x="262" y="101"/>
                        </a:lnTo>
                        <a:lnTo>
                          <a:pt x="354" y="101"/>
                        </a:lnTo>
                        <a:cubicBezTo>
                          <a:pt x="383" y="157"/>
                          <a:pt x="411" y="221"/>
                          <a:pt x="439" y="278"/>
                        </a:cubicBezTo>
                        <a:cubicBezTo>
                          <a:pt x="439" y="334"/>
                          <a:pt x="411" y="398"/>
                          <a:pt x="411" y="483"/>
                        </a:cubicBezTo>
                        <a:cubicBezTo>
                          <a:pt x="411" y="511"/>
                          <a:pt x="383" y="575"/>
                          <a:pt x="383" y="631"/>
                        </a:cubicBezTo>
                        <a:cubicBezTo>
                          <a:pt x="383" y="723"/>
                          <a:pt x="411" y="836"/>
                          <a:pt x="467" y="900"/>
                        </a:cubicBezTo>
                        <a:cubicBezTo>
                          <a:pt x="439" y="928"/>
                          <a:pt x="411" y="957"/>
                          <a:pt x="411" y="985"/>
                        </a:cubicBezTo>
                        <a:cubicBezTo>
                          <a:pt x="383" y="1077"/>
                          <a:pt x="383" y="1134"/>
                          <a:pt x="383" y="1190"/>
                        </a:cubicBezTo>
                        <a:lnTo>
                          <a:pt x="411" y="1218"/>
                        </a:lnTo>
                        <a:cubicBezTo>
                          <a:pt x="411" y="1367"/>
                          <a:pt x="411" y="1487"/>
                          <a:pt x="354" y="1572"/>
                        </a:cubicBezTo>
                        <a:cubicBezTo>
                          <a:pt x="308" y="1639"/>
                          <a:pt x="218" y="1687"/>
                          <a:pt x="139" y="1687"/>
                        </a:cubicBezTo>
                        <a:cubicBezTo>
                          <a:pt x="109" y="1687"/>
                          <a:pt x="81" y="1680"/>
                          <a:pt x="57" y="1664"/>
                        </a:cubicBezTo>
                        <a:lnTo>
                          <a:pt x="1" y="1721"/>
                        </a:lnTo>
                        <a:cubicBezTo>
                          <a:pt x="57" y="1749"/>
                          <a:pt x="85" y="1784"/>
                          <a:pt x="142" y="1784"/>
                        </a:cubicBezTo>
                        <a:cubicBezTo>
                          <a:pt x="234" y="1784"/>
                          <a:pt x="354" y="1721"/>
                          <a:pt x="411" y="1636"/>
                        </a:cubicBezTo>
                        <a:cubicBezTo>
                          <a:pt x="467" y="1516"/>
                          <a:pt x="496" y="1395"/>
                          <a:pt x="467" y="1218"/>
                        </a:cubicBezTo>
                        <a:lnTo>
                          <a:pt x="467" y="1190"/>
                        </a:lnTo>
                        <a:lnTo>
                          <a:pt x="467" y="1013"/>
                        </a:lnTo>
                        <a:cubicBezTo>
                          <a:pt x="496" y="985"/>
                          <a:pt x="496" y="985"/>
                          <a:pt x="531" y="957"/>
                        </a:cubicBezTo>
                        <a:lnTo>
                          <a:pt x="588" y="957"/>
                        </a:lnTo>
                        <a:lnTo>
                          <a:pt x="616" y="865"/>
                        </a:lnTo>
                        <a:lnTo>
                          <a:pt x="588" y="865"/>
                        </a:lnTo>
                        <a:cubicBezTo>
                          <a:pt x="496" y="836"/>
                          <a:pt x="467" y="723"/>
                          <a:pt x="467" y="631"/>
                        </a:cubicBezTo>
                        <a:cubicBezTo>
                          <a:pt x="467" y="575"/>
                          <a:pt x="496" y="546"/>
                          <a:pt x="496" y="483"/>
                        </a:cubicBezTo>
                        <a:cubicBezTo>
                          <a:pt x="496" y="426"/>
                          <a:pt x="531" y="334"/>
                          <a:pt x="531" y="249"/>
                        </a:cubicBezTo>
                        <a:cubicBezTo>
                          <a:pt x="496" y="193"/>
                          <a:pt x="467" y="101"/>
                          <a:pt x="383" y="44"/>
                        </a:cubicBezTo>
                        <a:cubicBezTo>
                          <a:pt x="363" y="24"/>
                          <a:pt x="326" y="1"/>
                          <a:pt x="28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6" name="Google Shape;726;p39"/>
                  <p:cNvSpPr/>
                  <p:nvPr/>
                </p:nvSpPr>
                <p:spPr>
                  <a:xfrm>
                    <a:off x="725748" y="4178439"/>
                    <a:ext cx="31353" cy="167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1593" extrusionOk="0">
                        <a:moveTo>
                          <a:pt x="93" y="0"/>
                        </a:moveTo>
                        <a:lnTo>
                          <a:pt x="1" y="29"/>
                        </a:lnTo>
                        <a:cubicBezTo>
                          <a:pt x="206" y="531"/>
                          <a:pt x="206" y="1090"/>
                          <a:pt x="1" y="1564"/>
                        </a:cubicBezTo>
                        <a:lnTo>
                          <a:pt x="93" y="1592"/>
                        </a:lnTo>
                        <a:cubicBezTo>
                          <a:pt x="298" y="1090"/>
                          <a:pt x="298" y="503"/>
                          <a:pt x="9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7" name="Google Shape;727;p39"/>
                  <p:cNvSpPr/>
                  <p:nvPr/>
                </p:nvSpPr>
                <p:spPr>
                  <a:xfrm>
                    <a:off x="765940" y="4175493"/>
                    <a:ext cx="40296" cy="19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" h="1854" extrusionOk="0">
                        <a:moveTo>
                          <a:pt x="121" y="0"/>
                        </a:moveTo>
                        <a:lnTo>
                          <a:pt x="29" y="28"/>
                        </a:lnTo>
                        <a:cubicBezTo>
                          <a:pt x="298" y="587"/>
                          <a:pt x="270" y="1266"/>
                          <a:pt x="1" y="1825"/>
                        </a:cubicBezTo>
                        <a:lnTo>
                          <a:pt x="64" y="1854"/>
                        </a:lnTo>
                        <a:cubicBezTo>
                          <a:pt x="383" y="1295"/>
                          <a:pt x="383" y="587"/>
                          <a:pt x="12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8" name="Google Shape;728;p39"/>
                  <p:cNvSpPr/>
                  <p:nvPr/>
                </p:nvSpPr>
                <p:spPr>
                  <a:xfrm>
                    <a:off x="419141" y="4170864"/>
                    <a:ext cx="64916" cy="187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785" extrusionOk="0">
                        <a:moveTo>
                          <a:pt x="331" y="1"/>
                        </a:moveTo>
                        <a:cubicBezTo>
                          <a:pt x="291" y="1"/>
                          <a:pt x="254" y="24"/>
                          <a:pt x="234" y="44"/>
                        </a:cubicBezTo>
                        <a:cubicBezTo>
                          <a:pt x="149" y="101"/>
                          <a:pt x="114" y="193"/>
                          <a:pt x="86" y="249"/>
                        </a:cubicBezTo>
                        <a:cubicBezTo>
                          <a:pt x="86" y="334"/>
                          <a:pt x="114" y="426"/>
                          <a:pt x="114" y="483"/>
                        </a:cubicBezTo>
                        <a:cubicBezTo>
                          <a:pt x="114" y="546"/>
                          <a:pt x="149" y="575"/>
                          <a:pt x="149" y="631"/>
                        </a:cubicBezTo>
                        <a:cubicBezTo>
                          <a:pt x="149" y="723"/>
                          <a:pt x="114" y="836"/>
                          <a:pt x="29" y="865"/>
                        </a:cubicBezTo>
                        <a:lnTo>
                          <a:pt x="1" y="865"/>
                        </a:lnTo>
                        <a:lnTo>
                          <a:pt x="29" y="957"/>
                        </a:lnTo>
                        <a:lnTo>
                          <a:pt x="86" y="957"/>
                        </a:lnTo>
                        <a:cubicBezTo>
                          <a:pt x="114" y="985"/>
                          <a:pt x="114" y="985"/>
                          <a:pt x="149" y="1013"/>
                        </a:cubicBezTo>
                        <a:lnTo>
                          <a:pt x="149" y="1190"/>
                        </a:lnTo>
                        <a:lnTo>
                          <a:pt x="114" y="1218"/>
                        </a:lnTo>
                        <a:cubicBezTo>
                          <a:pt x="114" y="1395"/>
                          <a:pt x="149" y="1516"/>
                          <a:pt x="206" y="1636"/>
                        </a:cubicBezTo>
                        <a:cubicBezTo>
                          <a:pt x="263" y="1721"/>
                          <a:pt x="383" y="1784"/>
                          <a:pt x="468" y="1784"/>
                        </a:cubicBezTo>
                        <a:cubicBezTo>
                          <a:pt x="531" y="1784"/>
                          <a:pt x="560" y="1749"/>
                          <a:pt x="616" y="1721"/>
                        </a:cubicBezTo>
                        <a:lnTo>
                          <a:pt x="560" y="1664"/>
                        </a:lnTo>
                        <a:cubicBezTo>
                          <a:pt x="534" y="1680"/>
                          <a:pt x="505" y="1687"/>
                          <a:pt x="475" y="1687"/>
                        </a:cubicBezTo>
                        <a:cubicBezTo>
                          <a:pt x="396" y="1687"/>
                          <a:pt x="309" y="1639"/>
                          <a:pt x="263" y="1572"/>
                        </a:cubicBezTo>
                        <a:cubicBezTo>
                          <a:pt x="206" y="1487"/>
                          <a:pt x="206" y="1367"/>
                          <a:pt x="206" y="1218"/>
                        </a:cubicBezTo>
                        <a:lnTo>
                          <a:pt x="234" y="1190"/>
                        </a:lnTo>
                        <a:cubicBezTo>
                          <a:pt x="234" y="1134"/>
                          <a:pt x="234" y="1077"/>
                          <a:pt x="206" y="985"/>
                        </a:cubicBezTo>
                        <a:cubicBezTo>
                          <a:pt x="206" y="957"/>
                          <a:pt x="178" y="928"/>
                          <a:pt x="149" y="900"/>
                        </a:cubicBezTo>
                        <a:cubicBezTo>
                          <a:pt x="206" y="836"/>
                          <a:pt x="234" y="723"/>
                          <a:pt x="234" y="631"/>
                        </a:cubicBezTo>
                        <a:cubicBezTo>
                          <a:pt x="234" y="575"/>
                          <a:pt x="206" y="511"/>
                          <a:pt x="206" y="483"/>
                        </a:cubicBezTo>
                        <a:cubicBezTo>
                          <a:pt x="206" y="398"/>
                          <a:pt x="178" y="334"/>
                          <a:pt x="178" y="278"/>
                        </a:cubicBezTo>
                        <a:cubicBezTo>
                          <a:pt x="206" y="221"/>
                          <a:pt x="234" y="157"/>
                          <a:pt x="263" y="101"/>
                        </a:cubicBezTo>
                        <a:lnTo>
                          <a:pt x="355" y="101"/>
                        </a:lnTo>
                        <a:lnTo>
                          <a:pt x="383" y="16"/>
                        </a:lnTo>
                        <a:cubicBezTo>
                          <a:pt x="366" y="5"/>
                          <a:pt x="348" y="1"/>
                          <a:pt x="33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9" name="Google Shape;729;p39"/>
                  <p:cNvSpPr/>
                  <p:nvPr/>
                </p:nvSpPr>
                <p:spPr>
                  <a:xfrm>
                    <a:off x="350751" y="4178439"/>
                    <a:ext cx="31353" cy="167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1593" extrusionOk="0">
                        <a:moveTo>
                          <a:pt x="205" y="0"/>
                        </a:moveTo>
                        <a:cubicBezTo>
                          <a:pt x="0" y="503"/>
                          <a:pt x="0" y="1090"/>
                          <a:pt x="205" y="1592"/>
                        </a:cubicBezTo>
                        <a:lnTo>
                          <a:pt x="297" y="1564"/>
                        </a:lnTo>
                        <a:cubicBezTo>
                          <a:pt x="92" y="1090"/>
                          <a:pt x="92" y="531"/>
                          <a:pt x="297" y="29"/>
                        </a:cubicBezTo>
                        <a:lnTo>
                          <a:pt x="205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0" name="Google Shape;730;p39"/>
                  <p:cNvSpPr/>
                  <p:nvPr/>
                </p:nvSpPr>
                <p:spPr>
                  <a:xfrm>
                    <a:off x="300879" y="4175493"/>
                    <a:ext cx="41033" cy="19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0" h="1854" extrusionOk="0">
                        <a:moveTo>
                          <a:pt x="269" y="0"/>
                        </a:moveTo>
                        <a:lnTo>
                          <a:pt x="269" y="0"/>
                        </a:lnTo>
                        <a:cubicBezTo>
                          <a:pt x="0" y="587"/>
                          <a:pt x="0" y="1295"/>
                          <a:pt x="325" y="1854"/>
                        </a:cubicBezTo>
                        <a:lnTo>
                          <a:pt x="389" y="1825"/>
                        </a:lnTo>
                        <a:cubicBezTo>
                          <a:pt x="120" y="1266"/>
                          <a:pt x="92" y="587"/>
                          <a:pt x="354" y="28"/>
                        </a:cubicBezTo>
                        <a:lnTo>
                          <a:pt x="269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731" name="Google Shape;731;p39"/>
            <p:cNvGrpSpPr/>
            <p:nvPr/>
          </p:nvGrpSpPr>
          <p:grpSpPr>
            <a:xfrm>
              <a:off x="-5163370" y="445034"/>
              <a:ext cx="1789390" cy="838699"/>
              <a:chOff x="-4182420" y="20059"/>
              <a:chExt cx="1789390" cy="838699"/>
            </a:xfrm>
          </p:grpSpPr>
          <p:grpSp>
            <p:nvGrpSpPr>
              <p:cNvPr id="732" name="Google Shape;732;p39"/>
              <p:cNvGrpSpPr/>
              <p:nvPr/>
            </p:nvGrpSpPr>
            <p:grpSpPr>
              <a:xfrm>
                <a:off x="-3554488" y="20059"/>
                <a:ext cx="688617" cy="567202"/>
                <a:chOff x="4646862" y="1815214"/>
                <a:chExt cx="226229" cy="186341"/>
              </a:xfrm>
            </p:grpSpPr>
            <p:sp>
              <p:nvSpPr>
                <p:cNvPr id="733" name="Google Shape;733;p39"/>
                <p:cNvSpPr/>
                <p:nvPr/>
              </p:nvSpPr>
              <p:spPr>
                <a:xfrm>
                  <a:off x="4646862" y="1841622"/>
                  <a:ext cx="199578" cy="159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4" h="4627" extrusionOk="0">
                      <a:moveTo>
                        <a:pt x="1" y="0"/>
                      </a:moveTo>
                      <a:lnTo>
                        <a:pt x="1" y="4627"/>
                      </a:lnTo>
                      <a:lnTo>
                        <a:pt x="5774" y="4627"/>
                      </a:lnTo>
                      <a:lnTo>
                        <a:pt x="577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9"/>
                <p:cNvSpPr/>
                <p:nvPr/>
              </p:nvSpPr>
              <p:spPr>
                <a:xfrm>
                  <a:off x="4673271" y="1815214"/>
                  <a:ext cx="199820" cy="159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1" h="4627" extrusionOk="0">
                      <a:moveTo>
                        <a:pt x="1" y="0"/>
                      </a:moveTo>
                      <a:lnTo>
                        <a:pt x="1" y="4627"/>
                      </a:lnTo>
                      <a:lnTo>
                        <a:pt x="5781" y="4627"/>
                      </a:lnTo>
                      <a:lnTo>
                        <a:pt x="578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39"/>
                <p:cNvSpPr/>
                <p:nvPr/>
              </p:nvSpPr>
              <p:spPr>
                <a:xfrm>
                  <a:off x="4844441" y="1827415"/>
                  <a:ext cx="16418" cy="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115" extrusionOk="0">
                      <a:moveTo>
                        <a:pt x="1" y="1"/>
                      </a:moveTo>
                      <a:lnTo>
                        <a:pt x="1" y="114"/>
                      </a:lnTo>
                      <a:lnTo>
                        <a:pt x="475" y="114"/>
                      </a:lnTo>
                      <a:lnTo>
                        <a:pt x="47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39"/>
                <p:cNvSpPr/>
                <p:nvPr/>
              </p:nvSpPr>
              <p:spPr>
                <a:xfrm>
                  <a:off x="4735386" y="1827415"/>
                  <a:ext cx="90768" cy="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6" h="115" extrusionOk="0">
                      <a:moveTo>
                        <a:pt x="1" y="1"/>
                      </a:moveTo>
                      <a:lnTo>
                        <a:pt x="1" y="114"/>
                      </a:lnTo>
                      <a:lnTo>
                        <a:pt x="2625" y="114"/>
                      </a:lnTo>
                      <a:lnTo>
                        <a:pt x="262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39"/>
                <p:cNvSpPr/>
                <p:nvPr/>
              </p:nvSpPr>
              <p:spPr>
                <a:xfrm>
                  <a:off x="4843473" y="1847740"/>
                  <a:ext cx="3940" cy="2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765" extrusionOk="0">
                      <a:moveTo>
                        <a:pt x="1" y="0"/>
                      </a:moveTo>
                      <a:lnTo>
                        <a:pt x="1" y="764"/>
                      </a:lnTo>
                      <a:lnTo>
                        <a:pt x="114" y="764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9"/>
                <p:cNvSpPr/>
                <p:nvPr/>
              </p:nvSpPr>
              <p:spPr>
                <a:xfrm>
                  <a:off x="4843473" y="1886350"/>
                  <a:ext cx="3940" cy="54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1565" extrusionOk="0">
                      <a:moveTo>
                        <a:pt x="1" y="1"/>
                      </a:moveTo>
                      <a:lnTo>
                        <a:pt x="1" y="1564"/>
                      </a:lnTo>
                      <a:lnTo>
                        <a:pt x="114" y="1564"/>
                      </a:lnTo>
                      <a:lnTo>
                        <a:pt x="11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9"/>
                <p:cNvSpPr/>
                <p:nvPr/>
              </p:nvSpPr>
              <p:spPr>
                <a:xfrm>
                  <a:off x="4855710" y="1904705"/>
                  <a:ext cx="3940" cy="18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532" extrusionOk="0">
                      <a:moveTo>
                        <a:pt x="0" y="0"/>
                      </a:moveTo>
                      <a:lnTo>
                        <a:pt x="0" y="531"/>
                      </a:lnTo>
                      <a:lnTo>
                        <a:pt x="114" y="531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0" name="Google Shape;740;p39"/>
              <p:cNvGrpSpPr/>
              <p:nvPr/>
            </p:nvGrpSpPr>
            <p:grpSpPr>
              <a:xfrm>
                <a:off x="-4182420" y="71225"/>
                <a:ext cx="1789390" cy="787533"/>
                <a:chOff x="4802651" y="2120880"/>
                <a:chExt cx="587861" cy="258725"/>
              </a:xfrm>
            </p:grpSpPr>
            <p:sp>
              <p:nvSpPr>
                <p:cNvPr id="741" name="Google Shape;741;p39"/>
                <p:cNvSpPr/>
                <p:nvPr/>
              </p:nvSpPr>
              <p:spPr>
                <a:xfrm>
                  <a:off x="4820971" y="2152404"/>
                  <a:ext cx="538972" cy="22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3" h="6453" extrusionOk="0">
                      <a:moveTo>
                        <a:pt x="15388" y="1"/>
                      </a:moveTo>
                      <a:lnTo>
                        <a:pt x="11235" y="6042"/>
                      </a:lnTo>
                      <a:lnTo>
                        <a:pt x="8228" y="2180"/>
                      </a:lnTo>
                      <a:lnTo>
                        <a:pt x="5101" y="6071"/>
                      </a:lnTo>
                      <a:lnTo>
                        <a:pt x="2420" y="2774"/>
                      </a:lnTo>
                      <a:lnTo>
                        <a:pt x="1" y="5865"/>
                      </a:lnTo>
                      <a:lnTo>
                        <a:pt x="178" y="6014"/>
                      </a:lnTo>
                      <a:lnTo>
                        <a:pt x="2420" y="3156"/>
                      </a:lnTo>
                      <a:lnTo>
                        <a:pt x="5101" y="6424"/>
                      </a:lnTo>
                      <a:lnTo>
                        <a:pt x="8228" y="2562"/>
                      </a:lnTo>
                      <a:lnTo>
                        <a:pt x="11235" y="6453"/>
                      </a:lnTo>
                      <a:lnTo>
                        <a:pt x="15593" y="121"/>
                      </a:lnTo>
                      <a:lnTo>
                        <a:pt x="1538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39"/>
                <p:cNvSpPr/>
                <p:nvPr/>
              </p:nvSpPr>
              <p:spPr>
                <a:xfrm>
                  <a:off x="4802651" y="2335811"/>
                  <a:ext cx="42826" cy="43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" h="1267" extrusionOk="0">
                      <a:moveTo>
                        <a:pt x="623" y="1"/>
                      </a:moveTo>
                      <a:cubicBezTo>
                        <a:pt x="269" y="1"/>
                        <a:pt x="0" y="262"/>
                        <a:pt x="0" y="616"/>
                      </a:cubicBezTo>
                      <a:cubicBezTo>
                        <a:pt x="0" y="970"/>
                        <a:pt x="269" y="1267"/>
                        <a:pt x="623" y="1267"/>
                      </a:cubicBezTo>
                      <a:cubicBezTo>
                        <a:pt x="977" y="1267"/>
                        <a:pt x="1238" y="970"/>
                        <a:pt x="1238" y="616"/>
                      </a:cubicBezTo>
                      <a:cubicBezTo>
                        <a:pt x="1238" y="262"/>
                        <a:pt x="977" y="1"/>
                        <a:pt x="6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9"/>
                <p:cNvSpPr/>
                <p:nvPr/>
              </p:nvSpPr>
              <p:spPr>
                <a:xfrm>
                  <a:off x="4981875" y="2346077"/>
                  <a:ext cx="33805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970" extrusionOk="0">
                      <a:moveTo>
                        <a:pt x="475" y="1"/>
                      </a:moveTo>
                      <a:cubicBezTo>
                        <a:pt x="213" y="1"/>
                        <a:pt x="1" y="206"/>
                        <a:pt x="1" y="468"/>
                      </a:cubicBezTo>
                      <a:cubicBezTo>
                        <a:pt x="1" y="736"/>
                        <a:pt x="213" y="970"/>
                        <a:pt x="475" y="970"/>
                      </a:cubicBezTo>
                      <a:cubicBezTo>
                        <a:pt x="744" y="970"/>
                        <a:pt x="977" y="736"/>
                        <a:pt x="977" y="468"/>
                      </a:cubicBezTo>
                      <a:cubicBezTo>
                        <a:pt x="977" y="206"/>
                        <a:pt x="744" y="1"/>
                        <a:pt x="4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9"/>
                <p:cNvSpPr/>
                <p:nvPr/>
              </p:nvSpPr>
              <p:spPr>
                <a:xfrm>
                  <a:off x="5191932" y="2346077"/>
                  <a:ext cx="33528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970" extrusionOk="0">
                      <a:moveTo>
                        <a:pt x="468" y="1"/>
                      </a:moveTo>
                      <a:cubicBezTo>
                        <a:pt x="206" y="1"/>
                        <a:pt x="1" y="206"/>
                        <a:pt x="1" y="468"/>
                      </a:cubicBezTo>
                      <a:cubicBezTo>
                        <a:pt x="1" y="736"/>
                        <a:pt x="206" y="970"/>
                        <a:pt x="468" y="970"/>
                      </a:cubicBezTo>
                      <a:cubicBezTo>
                        <a:pt x="736" y="970"/>
                        <a:pt x="970" y="736"/>
                        <a:pt x="970" y="468"/>
                      </a:cubicBezTo>
                      <a:cubicBezTo>
                        <a:pt x="970" y="206"/>
                        <a:pt x="736" y="1"/>
                        <a:pt x="4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9"/>
                <p:cNvSpPr/>
                <p:nvPr/>
              </p:nvSpPr>
              <p:spPr>
                <a:xfrm>
                  <a:off x="5340600" y="2138232"/>
                  <a:ext cx="33805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970" extrusionOk="0">
                      <a:moveTo>
                        <a:pt x="475" y="1"/>
                      </a:moveTo>
                      <a:cubicBezTo>
                        <a:pt x="206" y="1"/>
                        <a:pt x="1" y="206"/>
                        <a:pt x="1" y="467"/>
                      </a:cubicBezTo>
                      <a:cubicBezTo>
                        <a:pt x="1" y="736"/>
                        <a:pt x="206" y="970"/>
                        <a:pt x="475" y="970"/>
                      </a:cubicBezTo>
                      <a:cubicBezTo>
                        <a:pt x="737" y="970"/>
                        <a:pt x="977" y="736"/>
                        <a:pt x="977" y="467"/>
                      </a:cubicBezTo>
                      <a:cubicBezTo>
                        <a:pt x="977" y="206"/>
                        <a:pt x="737" y="1"/>
                        <a:pt x="4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39"/>
                <p:cNvSpPr/>
                <p:nvPr/>
              </p:nvSpPr>
              <p:spPr>
                <a:xfrm>
                  <a:off x="4882118" y="2231906"/>
                  <a:ext cx="44796" cy="4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" h="1295" extrusionOk="0">
                      <a:moveTo>
                        <a:pt x="651" y="0"/>
                      </a:moveTo>
                      <a:cubicBezTo>
                        <a:pt x="298" y="0"/>
                        <a:pt x="0" y="297"/>
                        <a:pt x="0" y="651"/>
                      </a:cubicBezTo>
                      <a:cubicBezTo>
                        <a:pt x="0" y="1005"/>
                        <a:pt x="298" y="1295"/>
                        <a:pt x="651" y="1295"/>
                      </a:cubicBezTo>
                      <a:cubicBezTo>
                        <a:pt x="1005" y="1295"/>
                        <a:pt x="1295" y="1005"/>
                        <a:pt x="1295" y="651"/>
                      </a:cubicBezTo>
                      <a:cubicBezTo>
                        <a:pt x="1295" y="297"/>
                        <a:pt x="1005" y="0"/>
                        <a:pt x="65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39"/>
                <p:cNvSpPr/>
                <p:nvPr/>
              </p:nvSpPr>
              <p:spPr>
                <a:xfrm>
                  <a:off x="5088995" y="2213551"/>
                  <a:ext cx="38678" cy="38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1119" extrusionOk="0">
                      <a:moveTo>
                        <a:pt x="559" y="0"/>
                      </a:moveTo>
                      <a:cubicBezTo>
                        <a:pt x="234" y="0"/>
                        <a:pt x="0" y="262"/>
                        <a:pt x="0" y="559"/>
                      </a:cubicBezTo>
                      <a:cubicBezTo>
                        <a:pt x="0" y="885"/>
                        <a:pt x="234" y="1118"/>
                        <a:pt x="559" y="1118"/>
                      </a:cubicBezTo>
                      <a:cubicBezTo>
                        <a:pt x="856" y="1118"/>
                        <a:pt x="1118" y="885"/>
                        <a:pt x="1118" y="559"/>
                      </a:cubicBezTo>
                      <a:cubicBezTo>
                        <a:pt x="1118" y="262"/>
                        <a:pt x="856" y="0"/>
                        <a:pt x="5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9"/>
                <p:cNvSpPr/>
                <p:nvPr/>
              </p:nvSpPr>
              <p:spPr>
                <a:xfrm>
                  <a:off x="5323248" y="2120880"/>
                  <a:ext cx="67263" cy="67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" h="1946" extrusionOk="0">
                      <a:moveTo>
                        <a:pt x="977" y="113"/>
                      </a:moveTo>
                      <a:cubicBezTo>
                        <a:pt x="1444" y="113"/>
                        <a:pt x="1833" y="503"/>
                        <a:pt x="1833" y="969"/>
                      </a:cubicBezTo>
                      <a:cubicBezTo>
                        <a:pt x="1833" y="1443"/>
                        <a:pt x="1444" y="1825"/>
                        <a:pt x="977" y="1825"/>
                      </a:cubicBezTo>
                      <a:cubicBezTo>
                        <a:pt x="503" y="1825"/>
                        <a:pt x="121" y="1443"/>
                        <a:pt x="121" y="969"/>
                      </a:cubicBezTo>
                      <a:cubicBezTo>
                        <a:pt x="121" y="503"/>
                        <a:pt x="503" y="113"/>
                        <a:pt x="977" y="113"/>
                      </a:cubicBezTo>
                      <a:close/>
                      <a:moveTo>
                        <a:pt x="977" y="0"/>
                      </a:moveTo>
                      <a:cubicBezTo>
                        <a:pt x="446" y="0"/>
                        <a:pt x="1" y="439"/>
                        <a:pt x="1" y="969"/>
                      </a:cubicBezTo>
                      <a:cubicBezTo>
                        <a:pt x="1" y="1500"/>
                        <a:pt x="446" y="1946"/>
                        <a:pt x="977" y="1946"/>
                      </a:cubicBezTo>
                      <a:cubicBezTo>
                        <a:pt x="1507" y="1946"/>
                        <a:pt x="1946" y="1500"/>
                        <a:pt x="1946" y="969"/>
                      </a:cubicBezTo>
                      <a:cubicBezTo>
                        <a:pt x="1946" y="439"/>
                        <a:pt x="1507" y="0"/>
                        <a:pt x="9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49" name="Google Shape;749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Project Learnings</a:t>
            </a:r>
            <a:endParaRPr dirty="0"/>
          </a:p>
        </p:txBody>
      </p:sp>
      <p:sp>
        <p:nvSpPr>
          <p:cNvPr id="754" name="Google Shape;754;p39"/>
          <p:cNvSpPr txBox="1">
            <a:spLocks noGrp="1"/>
          </p:cNvSpPr>
          <p:nvPr>
            <p:ph type="title" idx="5"/>
          </p:nvPr>
        </p:nvSpPr>
        <p:spPr>
          <a:xfrm>
            <a:off x="1121725" y="1238726"/>
            <a:ext cx="734700" cy="5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55" name="Google Shape;755;p39"/>
          <p:cNvSpPr txBox="1">
            <a:spLocks noGrp="1"/>
          </p:cNvSpPr>
          <p:nvPr>
            <p:ph type="title" idx="6"/>
          </p:nvPr>
        </p:nvSpPr>
        <p:spPr>
          <a:xfrm>
            <a:off x="1129600" y="3060106"/>
            <a:ext cx="734700" cy="5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56" name="Google Shape;756;p39"/>
          <p:cNvSpPr txBox="1">
            <a:spLocks noGrp="1"/>
          </p:cNvSpPr>
          <p:nvPr>
            <p:ph type="title" idx="7"/>
          </p:nvPr>
        </p:nvSpPr>
        <p:spPr>
          <a:xfrm>
            <a:off x="4600319" y="1190395"/>
            <a:ext cx="734700" cy="5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57" name="Google Shape;757;p39"/>
          <p:cNvSpPr txBox="1">
            <a:spLocks noGrp="1"/>
          </p:cNvSpPr>
          <p:nvPr>
            <p:ph type="title" idx="8"/>
          </p:nvPr>
        </p:nvSpPr>
        <p:spPr>
          <a:xfrm>
            <a:off x="4688462" y="3019840"/>
            <a:ext cx="734700" cy="5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58" name="Google Shape;758;p39"/>
          <p:cNvSpPr txBox="1">
            <a:spLocks noGrp="1"/>
          </p:cNvSpPr>
          <p:nvPr>
            <p:ph type="subTitle" idx="9"/>
          </p:nvPr>
        </p:nvSpPr>
        <p:spPr>
          <a:xfrm>
            <a:off x="1121725" y="1763685"/>
            <a:ext cx="2515525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2000" dirty="0"/>
              <a:t>Data Cleaning</a:t>
            </a:r>
            <a:endParaRPr sz="2000" dirty="0"/>
          </a:p>
        </p:txBody>
      </p:sp>
      <p:sp>
        <p:nvSpPr>
          <p:cNvPr id="759" name="Google Shape;759;p39"/>
          <p:cNvSpPr txBox="1">
            <a:spLocks noGrp="1"/>
          </p:cNvSpPr>
          <p:nvPr>
            <p:ph type="subTitle" idx="13"/>
          </p:nvPr>
        </p:nvSpPr>
        <p:spPr>
          <a:xfrm>
            <a:off x="4669300" y="1768341"/>
            <a:ext cx="1728625" cy="6591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2000" dirty="0"/>
              <a:t>EDA </a:t>
            </a:r>
          </a:p>
          <a:p>
            <a:pPr marL="0" lvl="0" indent="0"/>
            <a:r>
              <a:rPr lang="en-US" sz="1050" b="0" dirty="0"/>
              <a:t>(Exploratory Analysis)</a:t>
            </a:r>
          </a:p>
        </p:txBody>
      </p:sp>
      <p:sp>
        <p:nvSpPr>
          <p:cNvPr id="760" name="Google Shape;760;p39"/>
          <p:cNvSpPr txBox="1">
            <a:spLocks noGrp="1"/>
          </p:cNvSpPr>
          <p:nvPr>
            <p:ph type="subTitle" idx="14"/>
          </p:nvPr>
        </p:nvSpPr>
        <p:spPr>
          <a:xfrm>
            <a:off x="1134240" y="3601006"/>
            <a:ext cx="3025732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2000" dirty="0"/>
              <a:t>Customer Insights</a:t>
            </a:r>
            <a:endParaRPr sz="2000" dirty="0">
              <a:solidFill>
                <a:srgbClr val="1C1C1B"/>
              </a:solidFill>
            </a:endParaRPr>
          </a:p>
        </p:txBody>
      </p:sp>
      <p:sp>
        <p:nvSpPr>
          <p:cNvPr id="761" name="Google Shape;761;p39"/>
          <p:cNvSpPr txBox="1">
            <a:spLocks noGrp="1"/>
          </p:cNvSpPr>
          <p:nvPr>
            <p:ph type="subTitle" idx="15"/>
          </p:nvPr>
        </p:nvSpPr>
        <p:spPr>
          <a:xfrm>
            <a:off x="4550662" y="3581100"/>
            <a:ext cx="2792075" cy="4848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2000" dirty="0"/>
              <a:t>Sales Optimization</a:t>
            </a:r>
            <a:endParaRPr sz="2000" dirty="0"/>
          </a:p>
        </p:txBody>
      </p:sp>
      <p:pic>
        <p:nvPicPr>
          <p:cNvPr id="3" name="Picture 2" descr="A blue and yellow circular object with a broom&#10;&#10;AI-generated content may be incorrect.">
            <a:extLst>
              <a:ext uri="{FF2B5EF4-FFF2-40B4-BE49-F238E27FC236}">
                <a16:creationId xmlns:a16="http://schemas.microsoft.com/office/drawing/2014/main" id="{9855359E-EC41-375E-39EF-B3BCEB9C0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353" y="1032947"/>
            <a:ext cx="734700" cy="734700"/>
          </a:xfrm>
          <a:prstGeom prst="rect">
            <a:avLst/>
          </a:prstGeom>
        </p:spPr>
      </p:pic>
      <p:pic>
        <p:nvPicPr>
          <p:cNvPr id="7" name="Picture 6" descr="A person with different colored circles&#10;&#10;AI-generated content may be incorrect.">
            <a:extLst>
              <a:ext uri="{FF2B5EF4-FFF2-40B4-BE49-F238E27FC236}">
                <a16:creationId xmlns:a16="http://schemas.microsoft.com/office/drawing/2014/main" id="{F066F474-FD75-B380-AA25-3D7CAC3AA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071" y="2887448"/>
            <a:ext cx="748492" cy="748492"/>
          </a:xfrm>
          <a:prstGeom prst="rect">
            <a:avLst/>
          </a:prstGeom>
        </p:spPr>
      </p:pic>
      <p:pic>
        <p:nvPicPr>
          <p:cNvPr id="9" name="Picture 8" descr="A graph with different colored bars and a coin&#10;&#10;AI-generated content may be incorrect.">
            <a:extLst>
              <a:ext uri="{FF2B5EF4-FFF2-40B4-BE49-F238E27FC236}">
                <a16:creationId xmlns:a16="http://schemas.microsoft.com/office/drawing/2014/main" id="{BD5D2D3A-431F-E8FE-4C0E-2981F5F9A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809" y="2862239"/>
            <a:ext cx="697469" cy="697469"/>
          </a:xfrm>
          <a:prstGeom prst="rect">
            <a:avLst/>
          </a:prstGeom>
        </p:spPr>
      </p:pic>
      <p:pic>
        <p:nvPicPr>
          <p:cNvPr id="19" name="Picture 18" descr="A colorful graphics and a magnifying glass&#10;&#10;AI-generated content may be incorrect.">
            <a:extLst>
              <a:ext uri="{FF2B5EF4-FFF2-40B4-BE49-F238E27FC236}">
                <a16:creationId xmlns:a16="http://schemas.microsoft.com/office/drawing/2014/main" id="{BD0D9DEF-0C3D-4223-65CC-1F0750B85C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8270" y="1005951"/>
            <a:ext cx="757734" cy="7577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0"/>
          <p:cNvSpPr txBox="1">
            <a:spLocks noGrp="1"/>
          </p:cNvSpPr>
          <p:nvPr>
            <p:ph type="title"/>
          </p:nvPr>
        </p:nvSpPr>
        <p:spPr>
          <a:xfrm>
            <a:off x="1559090" y="387386"/>
            <a:ext cx="5620457" cy="11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dirty="0"/>
              <a:t>Importing Essential Python Libraries And csv File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0E828B4-50E4-2614-5D71-189598DEC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116" y="1613664"/>
            <a:ext cx="2814887" cy="1208525"/>
          </a:xfrm>
          <a:prstGeom prst="rect">
            <a:avLst/>
          </a:prstGeom>
        </p:spPr>
      </p:pic>
      <p:grpSp>
        <p:nvGrpSpPr>
          <p:cNvPr id="1014" name="Google Shape;1891;p52">
            <a:extLst>
              <a:ext uri="{FF2B5EF4-FFF2-40B4-BE49-F238E27FC236}">
                <a16:creationId xmlns:a16="http://schemas.microsoft.com/office/drawing/2014/main" id="{5579E57D-6E5C-F6CC-D489-11CC5EB911A2}"/>
              </a:ext>
            </a:extLst>
          </p:cNvPr>
          <p:cNvGrpSpPr/>
          <p:nvPr/>
        </p:nvGrpSpPr>
        <p:grpSpPr>
          <a:xfrm>
            <a:off x="5890341" y="783771"/>
            <a:ext cx="3033224" cy="3444814"/>
            <a:chOff x="410179" y="820869"/>
            <a:chExt cx="3441438" cy="3783274"/>
          </a:xfrm>
        </p:grpSpPr>
        <p:grpSp>
          <p:nvGrpSpPr>
            <p:cNvPr id="1015" name="Google Shape;1892;p52">
              <a:extLst>
                <a:ext uri="{FF2B5EF4-FFF2-40B4-BE49-F238E27FC236}">
                  <a16:creationId xmlns:a16="http://schemas.microsoft.com/office/drawing/2014/main" id="{A916CD42-D527-0E50-C39C-1BF45DB75E2F}"/>
                </a:ext>
              </a:extLst>
            </p:cNvPr>
            <p:cNvGrpSpPr/>
            <p:nvPr/>
          </p:nvGrpSpPr>
          <p:grpSpPr>
            <a:xfrm>
              <a:off x="1055631" y="820869"/>
              <a:ext cx="2602891" cy="3783274"/>
              <a:chOff x="1055631" y="820869"/>
              <a:chExt cx="2602891" cy="3783274"/>
            </a:xfrm>
          </p:grpSpPr>
          <p:sp>
            <p:nvSpPr>
              <p:cNvPr id="1089" name="Google Shape;1893;p52">
                <a:extLst>
                  <a:ext uri="{FF2B5EF4-FFF2-40B4-BE49-F238E27FC236}">
                    <a16:creationId xmlns:a16="http://schemas.microsoft.com/office/drawing/2014/main" id="{7988393D-6CFD-5968-E3F0-BA9352A5BDC7}"/>
                  </a:ext>
                </a:extLst>
              </p:cNvPr>
              <p:cNvSpPr/>
              <p:nvPr/>
            </p:nvSpPr>
            <p:spPr>
              <a:xfrm>
                <a:off x="1055631" y="1799489"/>
                <a:ext cx="2394769" cy="1973794"/>
              </a:xfrm>
              <a:custGeom>
                <a:avLst/>
                <a:gdLst/>
                <a:ahLst/>
                <a:cxnLst/>
                <a:rect l="l" t="t" r="r" b="b"/>
                <a:pathLst>
                  <a:path w="42568" h="35085" extrusionOk="0">
                    <a:moveTo>
                      <a:pt x="28184" y="1"/>
                    </a:moveTo>
                    <a:cubicBezTo>
                      <a:pt x="27147" y="1"/>
                      <a:pt x="26108" y="74"/>
                      <a:pt x="25087" y="208"/>
                    </a:cubicBezTo>
                    <a:cubicBezTo>
                      <a:pt x="23049" y="477"/>
                      <a:pt x="21019" y="979"/>
                      <a:pt x="19130" y="1771"/>
                    </a:cubicBezTo>
                    <a:cubicBezTo>
                      <a:pt x="14857" y="3603"/>
                      <a:pt x="12530" y="8343"/>
                      <a:pt x="9049" y="11237"/>
                    </a:cubicBezTo>
                    <a:cubicBezTo>
                      <a:pt x="6750" y="13118"/>
                      <a:pt x="3920" y="13918"/>
                      <a:pt x="2357" y="16514"/>
                    </a:cubicBezTo>
                    <a:cubicBezTo>
                      <a:pt x="616" y="19344"/>
                      <a:pt x="1" y="22527"/>
                      <a:pt x="1182" y="25739"/>
                    </a:cubicBezTo>
                    <a:cubicBezTo>
                      <a:pt x="1239" y="25824"/>
                      <a:pt x="1267" y="25944"/>
                      <a:pt x="1296" y="26065"/>
                    </a:cubicBezTo>
                    <a:cubicBezTo>
                      <a:pt x="2654" y="29276"/>
                      <a:pt x="5484" y="31752"/>
                      <a:pt x="8695" y="33167"/>
                    </a:cubicBezTo>
                    <a:cubicBezTo>
                      <a:pt x="11999" y="34639"/>
                      <a:pt x="15685" y="35049"/>
                      <a:pt x="19279" y="35084"/>
                    </a:cubicBezTo>
                    <a:cubicBezTo>
                      <a:pt x="22519" y="35084"/>
                      <a:pt x="25822" y="34759"/>
                      <a:pt x="28624" y="33167"/>
                    </a:cubicBezTo>
                    <a:cubicBezTo>
                      <a:pt x="31807" y="31335"/>
                      <a:pt x="32097" y="28951"/>
                      <a:pt x="33307" y="25916"/>
                    </a:cubicBezTo>
                    <a:cubicBezTo>
                      <a:pt x="34340" y="23320"/>
                      <a:pt x="36936" y="21403"/>
                      <a:pt x="38641" y="19280"/>
                    </a:cubicBezTo>
                    <a:cubicBezTo>
                      <a:pt x="41032" y="16337"/>
                      <a:pt x="42567" y="12411"/>
                      <a:pt x="41683" y="8697"/>
                    </a:cubicBezTo>
                    <a:cubicBezTo>
                      <a:pt x="40884" y="5400"/>
                      <a:pt x="38231" y="2719"/>
                      <a:pt x="35104" y="1333"/>
                    </a:cubicBezTo>
                    <a:cubicBezTo>
                      <a:pt x="32933" y="387"/>
                      <a:pt x="30559" y="1"/>
                      <a:pt x="281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894;p52">
                <a:extLst>
                  <a:ext uri="{FF2B5EF4-FFF2-40B4-BE49-F238E27FC236}">
                    <a16:creationId xmlns:a16="http://schemas.microsoft.com/office/drawing/2014/main" id="{AD6DD51C-5F89-D65A-C029-7EE57C1E9BCE}"/>
                  </a:ext>
                </a:extLst>
              </p:cNvPr>
              <p:cNvSpPr/>
              <p:nvPr/>
            </p:nvSpPr>
            <p:spPr>
              <a:xfrm rot="-4097330">
                <a:off x="2625560" y="878377"/>
                <a:ext cx="815923" cy="1020571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9619" extrusionOk="0">
                    <a:moveTo>
                      <a:pt x="1814" y="0"/>
                    </a:moveTo>
                    <a:cubicBezTo>
                      <a:pt x="1314" y="0"/>
                      <a:pt x="835" y="161"/>
                      <a:pt x="503" y="527"/>
                    </a:cubicBezTo>
                    <a:cubicBezTo>
                      <a:pt x="114" y="938"/>
                      <a:pt x="1" y="1532"/>
                      <a:pt x="29" y="2063"/>
                    </a:cubicBezTo>
                    <a:cubicBezTo>
                      <a:pt x="57" y="2621"/>
                      <a:pt x="234" y="3152"/>
                      <a:pt x="383" y="3683"/>
                    </a:cubicBezTo>
                    <a:cubicBezTo>
                      <a:pt x="913" y="5777"/>
                      <a:pt x="149" y="9017"/>
                      <a:pt x="3064" y="9547"/>
                    </a:cubicBezTo>
                    <a:cubicBezTo>
                      <a:pt x="3307" y="9596"/>
                      <a:pt x="3542" y="9619"/>
                      <a:pt x="3768" y="9619"/>
                    </a:cubicBezTo>
                    <a:cubicBezTo>
                      <a:pt x="6281" y="9619"/>
                      <a:pt x="7690" y="6774"/>
                      <a:pt x="7365" y="4418"/>
                    </a:cubicBezTo>
                    <a:cubicBezTo>
                      <a:pt x="7252" y="3739"/>
                      <a:pt x="6983" y="3060"/>
                      <a:pt x="6573" y="2501"/>
                    </a:cubicBezTo>
                    <a:cubicBezTo>
                      <a:pt x="6276" y="2119"/>
                      <a:pt x="5922" y="1822"/>
                      <a:pt x="5512" y="1589"/>
                    </a:cubicBezTo>
                    <a:cubicBezTo>
                      <a:pt x="5129" y="1383"/>
                      <a:pt x="4684" y="1263"/>
                      <a:pt x="4274" y="1058"/>
                    </a:cubicBezTo>
                    <a:cubicBezTo>
                      <a:pt x="3863" y="825"/>
                      <a:pt x="3474" y="527"/>
                      <a:pt x="3064" y="322"/>
                    </a:cubicBezTo>
                    <a:cubicBezTo>
                      <a:pt x="2683" y="117"/>
                      <a:pt x="2240" y="0"/>
                      <a:pt x="18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91" name="Google Shape;1895;p52">
                <a:extLst>
                  <a:ext uri="{FF2B5EF4-FFF2-40B4-BE49-F238E27FC236}">
                    <a16:creationId xmlns:a16="http://schemas.microsoft.com/office/drawing/2014/main" id="{74084662-35C4-BBFF-C622-96F191E6FCF6}"/>
                  </a:ext>
                </a:extLst>
              </p:cNvPr>
              <p:cNvGrpSpPr/>
              <p:nvPr/>
            </p:nvGrpSpPr>
            <p:grpSpPr>
              <a:xfrm flipH="1">
                <a:off x="1157326" y="1158393"/>
                <a:ext cx="2173351" cy="3445750"/>
                <a:chOff x="-1560073" y="555050"/>
                <a:chExt cx="2438132" cy="3865549"/>
              </a:xfrm>
            </p:grpSpPr>
            <p:sp>
              <p:nvSpPr>
                <p:cNvPr id="1092" name="Google Shape;1896;p52">
                  <a:extLst>
                    <a:ext uri="{FF2B5EF4-FFF2-40B4-BE49-F238E27FC236}">
                      <a16:creationId xmlns:a16="http://schemas.microsoft.com/office/drawing/2014/main" id="{3FE9FB60-8B4B-DA85-6EA8-8C5CDBAF648F}"/>
                    </a:ext>
                  </a:extLst>
                </p:cNvPr>
                <p:cNvSpPr/>
                <p:nvPr/>
              </p:nvSpPr>
              <p:spPr>
                <a:xfrm>
                  <a:off x="-1035421" y="1298583"/>
                  <a:ext cx="349649" cy="785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" h="4815" extrusionOk="0">
                      <a:moveTo>
                        <a:pt x="670" y="1"/>
                      </a:moveTo>
                      <a:cubicBezTo>
                        <a:pt x="667" y="1"/>
                        <a:pt x="664" y="1"/>
                        <a:pt x="661" y="3"/>
                      </a:cubicBezTo>
                      <a:cubicBezTo>
                        <a:pt x="577" y="51"/>
                        <a:pt x="820" y="733"/>
                        <a:pt x="730" y="796"/>
                      </a:cubicBezTo>
                      <a:cubicBezTo>
                        <a:pt x="730" y="796"/>
                        <a:pt x="729" y="797"/>
                        <a:pt x="729" y="797"/>
                      </a:cubicBezTo>
                      <a:cubicBezTo>
                        <a:pt x="697" y="797"/>
                        <a:pt x="354" y="225"/>
                        <a:pt x="291" y="225"/>
                      </a:cubicBezTo>
                      <a:cubicBezTo>
                        <a:pt x="286" y="224"/>
                        <a:pt x="282" y="223"/>
                        <a:pt x="277" y="223"/>
                      </a:cubicBezTo>
                      <a:cubicBezTo>
                        <a:pt x="143" y="223"/>
                        <a:pt x="660" y="886"/>
                        <a:pt x="619" y="886"/>
                      </a:cubicBezTo>
                      <a:cubicBezTo>
                        <a:pt x="561" y="886"/>
                        <a:pt x="242" y="386"/>
                        <a:pt x="135" y="386"/>
                      </a:cubicBezTo>
                      <a:cubicBezTo>
                        <a:pt x="126" y="386"/>
                        <a:pt x="117" y="390"/>
                        <a:pt x="112" y="399"/>
                      </a:cubicBezTo>
                      <a:cubicBezTo>
                        <a:pt x="90" y="468"/>
                        <a:pt x="466" y="949"/>
                        <a:pt x="424" y="997"/>
                      </a:cubicBezTo>
                      <a:cubicBezTo>
                        <a:pt x="422" y="1000"/>
                        <a:pt x="419" y="1001"/>
                        <a:pt x="416" y="1001"/>
                      </a:cubicBezTo>
                      <a:cubicBezTo>
                        <a:pt x="372" y="1001"/>
                        <a:pt x="194" y="731"/>
                        <a:pt x="90" y="711"/>
                      </a:cubicBezTo>
                      <a:cubicBezTo>
                        <a:pt x="1" y="711"/>
                        <a:pt x="334" y="1171"/>
                        <a:pt x="355" y="1214"/>
                      </a:cubicBezTo>
                      <a:cubicBezTo>
                        <a:pt x="355" y="1282"/>
                        <a:pt x="508" y="1658"/>
                        <a:pt x="709" y="1901"/>
                      </a:cubicBezTo>
                      <a:cubicBezTo>
                        <a:pt x="709" y="1901"/>
                        <a:pt x="1590" y="4814"/>
                        <a:pt x="2104" y="4814"/>
                      </a:cubicBezTo>
                      <a:cubicBezTo>
                        <a:pt x="2117" y="4814"/>
                        <a:pt x="2129" y="4813"/>
                        <a:pt x="2142" y="4809"/>
                      </a:cubicBezTo>
                      <a:lnTo>
                        <a:pt x="2115" y="3265"/>
                      </a:lnTo>
                      <a:cubicBezTo>
                        <a:pt x="2115" y="3266"/>
                        <a:pt x="2115" y="3266"/>
                        <a:pt x="2114" y="3266"/>
                      </a:cubicBezTo>
                      <a:cubicBezTo>
                        <a:pt x="2075" y="3266"/>
                        <a:pt x="1259" y="1526"/>
                        <a:pt x="1259" y="1526"/>
                      </a:cubicBezTo>
                      <a:cubicBezTo>
                        <a:pt x="1259" y="1526"/>
                        <a:pt x="1349" y="664"/>
                        <a:pt x="1238" y="622"/>
                      </a:cubicBezTo>
                      <a:cubicBezTo>
                        <a:pt x="1231" y="617"/>
                        <a:pt x="1225" y="615"/>
                        <a:pt x="1219" y="615"/>
                      </a:cubicBezTo>
                      <a:cubicBezTo>
                        <a:pt x="1129" y="615"/>
                        <a:pt x="1144" y="1083"/>
                        <a:pt x="1084" y="1108"/>
                      </a:cubicBezTo>
                      <a:cubicBezTo>
                        <a:pt x="1083" y="1109"/>
                        <a:pt x="1082" y="1109"/>
                        <a:pt x="1081" y="1109"/>
                      </a:cubicBezTo>
                      <a:cubicBezTo>
                        <a:pt x="1009" y="1109"/>
                        <a:pt x="783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3" name="Google Shape;1897;p52">
                  <a:extLst>
                    <a:ext uri="{FF2B5EF4-FFF2-40B4-BE49-F238E27FC236}">
                      <a16:creationId xmlns:a16="http://schemas.microsoft.com/office/drawing/2014/main" id="{53B5B583-0AC2-D874-28DF-F6E6361EBEA8}"/>
                    </a:ext>
                  </a:extLst>
                </p:cNvPr>
                <p:cNvSpPr/>
                <p:nvPr/>
              </p:nvSpPr>
              <p:spPr>
                <a:xfrm>
                  <a:off x="-700616" y="1493158"/>
                  <a:ext cx="600868" cy="604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1" h="3702" extrusionOk="0">
                      <a:moveTo>
                        <a:pt x="2576" y="1"/>
                      </a:moveTo>
                      <a:cubicBezTo>
                        <a:pt x="2576" y="1"/>
                        <a:pt x="1698" y="550"/>
                        <a:pt x="1413" y="862"/>
                      </a:cubicBezTo>
                      <a:cubicBezTo>
                        <a:pt x="1101" y="1169"/>
                        <a:pt x="43" y="1983"/>
                        <a:pt x="43" y="1983"/>
                      </a:cubicBezTo>
                      <a:lnTo>
                        <a:pt x="1" y="3701"/>
                      </a:lnTo>
                      <a:cubicBezTo>
                        <a:pt x="1" y="3701"/>
                        <a:pt x="3681" y="1454"/>
                        <a:pt x="2576" y="1"/>
                      </a:cubicBezTo>
                      <a:close/>
                    </a:path>
                  </a:pathLst>
                </a:custGeom>
                <a:solidFill>
                  <a:srgbClr val="80FFF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4" name="Google Shape;1898;p52">
                  <a:extLst>
                    <a:ext uri="{FF2B5EF4-FFF2-40B4-BE49-F238E27FC236}">
                      <a16:creationId xmlns:a16="http://schemas.microsoft.com/office/drawing/2014/main" id="{44AC2466-2606-BF65-12CA-E0261F20D854}"/>
                    </a:ext>
                  </a:extLst>
                </p:cNvPr>
                <p:cNvSpPr/>
                <p:nvPr/>
              </p:nvSpPr>
              <p:spPr>
                <a:xfrm>
                  <a:off x="-700616" y="1493158"/>
                  <a:ext cx="600868" cy="604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1" h="3702" extrusionOk="0">
                      <a:moveTo>
                        <a:pt x="2576" y="1"/>
                      </a:moveTo>
                      <a:cubicBezTo>
                        <a:pt x="2576" y="1"/>
                        <a:pt x="1698" y="550"/>
                        <a:pt x="1413" y="862"/>
                      </a:cubicBezTo>
                      <a:cubicBezTo>
                        <a:pt x="1101" y="1169"/>
                        <a:pt x="43" y="1983"/>
                        <a:pt x="43" y="1983"/>
                      </a:cubicBezTo>
                      <a:lnTo>
                        <a:pt x="1" y="3701"/>
                      </a:lnTo>
                      <a:cubicBezTo>
                        <a:pt x="1" y="3701"/>
                        <a:pt x="3681" y="1454"/>
                        <a:pt x="257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5" name="Google Shape;1899;p52">
                  <a:extLst>
                    <a:ext uri="{FF2B5EF4-FFF2-40B4-BE49-F238E27FC236}">
                      <a16:creationId xmlns:a16="http://schemas.microsoft.com/office/drawing/2014/main" id="{395360C6-54D0-024F-A053-15BDF6777C41}"/>
                    </a:ext>
                  </a:extLst>
                </p:cNvPr>
                <p:cNvSpPr/>
                <p:nvPr/>
              </p:nvSpPr>
              <p:spPr>
                <a:xfrm>
                  <a:off x="-509788" y="1086868"/>
                  <a:ext cx="510109" cy="44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5" h="2712" extrusionOk="0">
                      <a:moveTo>
                        <a:pt x="1153" y="0"/>
                      </a:moveTo>
                      <a:cubicBezTo>
                        <a:pt x="752" y="0"/>
                        <a:pt x="360" y="187"/>
                        <a:pt x="154" y="443"/>
                      </a:cubicBezTo>
                      <a:cubicBezTo>
                        <a:pt x="0" y="639"/>
                        <a:pt x="22" y="1104"/>
                        <a:pt x="85" y="1237"/>
                      </a:cubicBezTo>
                      <a:lnTo>
                        <a:pt x="926" y="2690"/>
                      </a:lnTo>
                      <a:lnTo>
                        <a:pt x="2226" y="2690"/>
                      </a:lnTo>
                      <a:lnTo>
                        <a:pt x="2247" y="2426"/>
                      </a:lnTo>
                      <a:lnTo>
                        <a:pt x="2443" y="2712"/>
                      </a:lnTo>
                      <a:lnTo>
                        <a:pt x="3125" y="2622"/>
                      </a:lnTo>
                      <a:cubicBezTo>
                        <a:pt x="3083" y="2357"/>
                        <a:pt x="2839" y="2246"/>
                        <a:pt x="2665" y="2051"/>
                      </a:cubicBezTo>
                      <a:cubicBezTo>
                        <a:pt x="2491" y="1829"/>
                        <a:pt x="2707" y="1765"/>
                        <a:pt x="2776" y="1543"/>
                      </a:cubicBezTo>
                      <a:cubicBezTo>
                        <a:pt x="2839" y="1300"/>
                        <a:pt x="2554" y="1215"/>
                        <a:pt x="2464" y="1057"/>
                      </a:cubicBezTo>
                      <a:cubicBezTo>
                        <a:pt x="2358" y="903"/>
                        <a:pt x="2332" y="660"/>
                        <a:pt x="2226" y="486"/>
                      </a:cubicBezTo>
                      <a:cubicBezTo>
                        <a:pt x="2046" y="221"/>
                        <a:pt x="1608" y="89"/>
                        <a:pt x="1608" y="89"/>
                      </a:cubicBezTo>
                      <a:cubicBezTo>
                        <a:pt x="1461" y="28"/>
                        <a:pt x="1306" y="0"/>
                        <a:pt x="11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6" name="Google Shape;1900;p52">
                  <a:extLst>
                    <a:ext uri="{FF2B5EF4-FFF2-40B4-BE49-F238E27FC236}">
                      <a16:creationId xmlns:a16="http://schemas.microsoft.com/office/drawing/2014/main" id="{BB13FF8A-AAF0-51BA-E35E-30FE404966E7}"/>
                    </a:ext>
                  </a:extLst>
                </p:cNvPr>
                <p:cNvSpPr/>
                <p:nvPr/>
              </p:nvSpPr>
              <p:spPr>
                <a:xfrm>
                  <a:off x="-305249" y="953832"/>
                  <a:ext cx="169275" cy="16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1016" extrusionOk="0">
                      <a:moveTo>
                        <a:pt x="508" y="0"/>
                      </a:moveTo>
                      <a:cubicBezTo>
                        <a:pt x="222" y="0"/>
                        <a:pt x="0" y="222"/>
                        <a:pt x="0" y="508"/>
                      </a:cubicBezTo>
                      <a:cubicBezTo>
                        <a:pt x="0" y="793"/>
                        <a:pt x="222" y="1015"/>
                        <a:pt x="508" y="1015"/>
                      </a:cubicBezTo>
                      <a:cubicBezTo>
                        <a:pt x="793" y="1015"/>
                        <a:pt x="1037" y="793"/>
                        <a:pt x="1037" y="508"/>
                      </a:cubicBezTo>
                      <a:cubicBezTo>
                        <a:pt x="1037" y="222"/>
                        <a:pt x="793" y="0"/>
                        <a:pt x="5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7" name="Google Shape;1901;p52">
                  <a:extLst>
                    <a:ext uri="{FF2B5EF4-FFF2-40B4-BE49-F238E27FC236}">
                      <a16:creationId xmlns:a16="http://schemas.microsoft.com/office/drawing/2014/main" id="{68458EDB-974F-2C11-42C1-0611B7737546}"/>
                    </a:ext>
                  </a:extLst>
                </p:cNvPr>
                <p:cNvSpPr/>
                <p:nvPr/>
              </p:nvSpPr>
              <p:spPr>
                <a:xfrm>
                  <a:off x="-502932" y="1162609"/>
                  <a:ext cx="334958" cy="500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" h="3068" extrusionOk="0">
                      <a:moveTo>
                        <a:pt x="487" y="1"/>
                      </a:moveTo>
                      <a:cubicBezTo>
                        <a:pt x="487" y="43"/>
                        <a:pt x="223" y="133"/>
                        <a:pt x="1" y="773"/>
                      </a:cubicBezTo>
                      <a:cubicBezTo>
                        <a:pt x="39" y="1520"/>
                        <a:pt x="360" y="1793"/>
                        <a:pt x="571" y="1793"/>
                      </a:cubicBezTo>
                      <a:cubicBezTo>
                        <a:pt x="596" y="1793"/>
                        <a:pt x="619" y="1790"/>
                        <a:pt x="640" y="1782"/>
                      </a:cubicBezTo>
                      <a:cubicBezTo>
                        <a:pt x="645" y="1780"/>
                        <a:pt x="649" y="1779"/>
                        <a:pt x="653" y="1779"/>
                      </a:cubicBezTo>
                      <a:cubicBezTo>
                        <a:pt x="765" y="1779"/>
                        <a:pt x="656" y="2612"/>
                        <a:pt x="508" y="2887"/>
                      </a:cubicBezTo>
                      <a:cubicBezTo>
                        <a:pt x="551" y="3017"/>
                        <a:pt x="649" y="3067"/>
                        <a:pt x="776" y="3067"/>
                      </a:cubicBezTo>
                      <a:cubicBezTo>
                        <a:pt x="1034" y="3067"/>
                        <a:pt x="1412" y="2858"/>
                        <a:pt x="1689" y="2678"/>
                      </a:cubicBezTo>
                      <a:lnTo>
                        <a:pt x="1689" y="2678"/>
                      </a:lnTo>
                      <a:cubicBezTo>
                        <a:pt x="1697" y="2680"/>
                        <a:pt x="1706" y="2681"/>
                        <a:pt x="1714" y="2681"/>
                      </a:cubicBezTo>
                      <a:cubicBezTo>
                        <a:pt x="1853" y="2681"/>
                        <a:pt x="2052" y="2422"/>
                        <a:pt x="2052" y="2422"/>
                      </a:cubicBezTo>
                      <a:lnTo>
                        <a:pt x="2052" y="2422"/>
                      </a:lnTo>
                      <a:cubicBezTo>
                        <a:pt x="2052" y="2422"/>
                        <a:pt x="1899" y="2542"/>
                        <a:pt x="1689" y="2678"/>
                      </a:cubicBezTo>
                      <a:lnTo>
                        <a:pt x="1689" y="2678"/>
                      </a:lnTo>
                      <a:cubicBezTo>
                        <a:pt x="1638" y="2665"/>
                        <a:pt x="1598" y="2606"/>
                        <a:pt x="1587" y="2470"/>
                      </a:cubicBezTo>
                      <a:cubicBezTo>
                        <a:pt x="1566" y="2248"/>
                        <a:pt x="1391" y="1677"/>
                        <a:pt x="1523" y="1386"/>
                      </a:cubicBezTo>
                      <a:cubicBezTo>
                        <a:pt x="1544" y="1365"/>
                        <a:pt x="1655" y="1301"/>
                        <a:pt x="1677" y="1280"/>
                      </a:cubicBezTo>
                      <a:cubicBezTo>
                        <a:pt x="1788" y="1232"/>
                        <a:pt x="1941" y="1058"/>
                        <a:pt x="1851" y="857"/>
                      </a:cubicBezTo>
                      <a:cubicBezTo>
                        <a:pt x="1807" y="760"/>
                        <a:pt x="1742" y="734"/>
                        <a:pt x="1680" y="734"/>
                      </a:cubicBezTo>
                      <a:cubicBezTo>
                        <a:pt x="1616" y="734"/>
                        <a:pt x="1555" y="762"/>
                        <a:pt x="1523" y="773"/>
                      </a:cubicBezTo>
                      <a:cubicBezTo>
                        <a:pt x="1499" y="773"/>
                        <a:pt x="1441" y="907"/>
                        <a:pt x="1417" y="907"/>
                      </a:cubicBezTo>
                      <a:cubicBezTo>
                        <a:pt x="1415" y="907"/>
                        <a:pt x="1414" y="906"/>
                        <a:pt x="1412" y="905"/>
                      </a:cubicBezTo>
                      <a:cubicBezTo>
                        <a:pt x="773" y="725"/>
                        <a:pt x="508" y="439"/>
                        <a:pt x="487" y="1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8" name="Google Shape;1902;p52">
                  <a:extLst>
                    <a:ext uri="{FF2B5EF4-FFF2-40B4-BE49-F238E27FC236}">
                      <a16:creationId xmlns:a16="http://schemas.microsoft.com/office/drawing/2014/main" id="{C1099B47-612C-ECC7-5F93-962DE0EBE2E7}"/>
                    </a:ext>
                  </a:extLst>
                </p:cNvPr>
                <p:cNvSpPr/>
                <p:nvPr/>
              </p:nvSpPr>
              <p:spPr>
                <a:xfrm>
                  <a:off x="-395031" y="1424273"/>
                  <a:ext cx="87331" cy="5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322" extrusionOk="0">
                      <a:moveTo>
                        <a:pt x="458" y="1"/>
                      </a:moveTo>
                      <a:cubicBezTo>
                        <a:pt x="453" y="1"/>
                        <a:pt x="447" y="2"/>
                        <a:pt x="439" y="5"/>
                      </a:cubicBezTo>
                      <a:cubicBezTo>
                        <a:pt x="265" y="74"/>
                        <a:pt x="1" y="158"/>
                        <a:pt x="1" y="158"/>
                      </a:cubicBezTo>
                      <a:cubicBezTo>
                        <a:pt x="52" y="278"/>
                        <a:pt x="117" y="322"/>
                        <a:pt x="182" y="322"/>
                      </a:cubicBezTo>
                      <a:cubicBezTo>
                        <a:pt x="357" y="322"/>
                        <a:pt x="534" y="1"/>
                        <a:pt x="4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9" name="Google Shape;1903;p52">
                  <a:extLst>
                    <a:ext uri="{FF2B5EF4-FFF2-40B4-BE49-F238E27FC236}">
                      <a16:creationId xmlns:a16="http://schemas.microsoft.com/office/drawing/2014/main" id="{55852DEE-6638-559D-6123-19CB9387E244}"/>
                    </a:ext>
                  </a:extLst>
                </p:cNvPr>
                <p:cNvSpPr/>
                <p:nvPr/>
              </p:nvSpPr>
              <p:spPr>
                <a:xfrm>
                  <a:off x="-499504" y="4100339"/>
                  <a:ext cx="162419" cy="225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" h="1379" extrusionOk="0">
                      <a:moveTo>
                        <a:pt x="1" y="0"/>
                      </a:moveTo>
                      <a:lnTo>
                        <a:pt x="70" y="968"/>
                      </a:lnTo>
                      <a:cubicBezTo>
                        <a:pt x="70" y="968"/>
                        <a:pt x="265" y="1079"/>
                        <a:pt x="466" y="1322"/>
                      </a:cubicBezTo>
                      <a:cubicBezTo>
                        <a:pt x="498" y="1362"/>
                        <a:pt x="530" y="1379"/>
                        <a:pt x="562" y="1379"/>
                      </a:cubicBezTo>
                      <a:cubicBezTo>
                        <a:pt x="722" y="1379"/>
                        <a:pt x="863" y="947"/>
                        <a:pt x="863" y="947"/>
                      </a:cubicBezTo>
                      <a:lnTo>
                        <a:pt x="995" y="2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0" name="Google Shape;1904;p52">
                  <a:extLst>
                    <a:ext uri="{FF2B5EF4-FFF2-40B4-BE49-F238E27FC236}">
                      <a16:creationId xmlns:a16="http://schemas.microsoft.com/office/drawing/2014/main" id="{E9297CBA-17E5-B7D6-73E5-81BCCC11286D}"/>
                    </a:ext>
                  </a:extLst>
                </p:cNvPr>
                <p:cNvSpPr/>
                <p:nvPr/>
              </p:nvSpPr>
              <p:spPr>
                <a:xfrm>
                  <a:off x="166025" y="4093483"/>
                  <a:ext cx="136464" cy="179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1100" extrusionOk="0">
                      <a:moveTo>
                        <a:pt x="0" y="0"/>
                      </a:moveTo>
                      <a:lnTo>
                        <a:pt x="286" y="925"/>
                      </a:lnTo>
                      <a:cubicBezTo>
                        <a:pt x="286" y="925"/>
                        <a:pt x="508" y="1100"/>
                        <a:pt x="598" y="1100"/>
                      </a:cubicBezTo>
                      <a:cubicBezTo>
                        <a:pt x="730" y="1100"/>
                        <a:pt x="814" y="857"/>
                        <a:pt x="814" y="857"/>
                      </a:cubicBezTo>
                      <a:lnTo>
                        <a:pt x="835" y="0"/>
                      </a:ln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1" name="Google Shape;1905;p52">
                  <a:extLst>
                    <a:ext uri="{FF2B5EF4-FFF2-40B4-BE49-F238E27FC236}">
                      <a16:creationId xmlns:a16="http://schemas.microsoft.com/office/drawing/2014/main" id="{CB45C549-C9B6-149B-F7E8-1AAF9D628A96}"/>
                    </a:ext>
                  </a:extLst>
                </p:cNvPr>
                <p:cNvSpPr/>
                <p:nvPr/>
              </p:nvSpPr>
              <p:spPr>
                <a:xfrm>
                  <a:off x="-632381" y="4229783"/>
                  <a:ext cx="291864" cy="144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" h="884" extrusionOk="0">
                      <a:moveTo>
                        <a:pt x="1677" y="0"/>
                      </a:moveTo>
                      <a:cubicBezTo>
                        <a:pt x="1655" y="0"/>
                        <a:pt x="1629" y="22"/>
                        <a:pt x="1608" y="22"/>
                      </a:cubicBezTo>
                      <a:cubicBezTo>
                        <a:pt x="1550" y="103"/>
                        <a:pt x="1328" y="293"/>
                        <a:pt x="1189" y="293"/>
                      </a:cubicBezTo>
                      <a:cubicBezTo>
                        <a:pt x="1174" y="293"/>
                        <a:pt x="1160" y="290"/>
                        <a:pt x="1148" y="286"/>
                      </a:cubicBezTo>
                      <a:cubicBezTo>
                        <a:pt x="1058" y="244"/>
                        <a:pt x="947" y="201"/>
                        <a:pt x="926" y="175"/>
                      </a:cubicBezTo>
                      <a:cubicBezTo>
                        <a:pt x="905" y="154"/>
                        <a:pt x="862" y="154"/>
                        <a:pt x="815" y="154"/>
                      </a:cubicBezTo>
                      <a:lnTo>
                        <a:pt x="43" y="794"/>
                      </a:lnTo>
                      <a:cubicBezTo>
                        <a:pt x="1" y="815"/>
                        <a:pt x="43" y="883"/>
                        <a:pt x="91" y="883"/>
                      </a:cubicBezTo>
                      <a:lnTo>
                        <a:pt x="1232" y="883"/>
                      </a:lnTo>
                      <a:cubicBezTo>
                        <a:pt x="1259" y="883"/>
                        <a:pt x="1301" y="862"/>
                        <a:pt x="1301" y="862"/>
                      </a:cubicBezTo>
                      <a:lnTo>
                        <a:pt x="1391" y="682"/>
                      </a:lnTo>
                      <a:cubicBezTo>
                        <a:pt x="1403" y="648"/>
                        <a:pt x="1421" y="632"/>
                        <a:pt x="1435" y="632"/>
                      </a:cubicBezTo>
                      <a:cubicBezTo>
                        <a:pt x="1446" y="632"/>
                        <a:pt x="1455" y="642"/>
                        <a:pt x="1455" y="661"/>
                      </a:cubicBezTo>
                      <a:lnTo>
                        <a:pt x="1497" y="836"/>
                      </a:lnTo>
                      <a:cubicBezTo>
                        <a:pt x="1497" y="849"/>
                        <a:pt x="1563" y="856"/>
                        <a:pt x="1629" y="856"/>
                      </a:cubicBezTo>
                      <a:cubicBezTo>
                        <a:pt x="1695" y="856"/>
                        <a:pt x="1761" y="849"/>
                        <a:pt x="1761" y="836"/>
                      </a:cubicBezTo>
                      <a:cubicBezTo>
                        <a:pt x="1788" y="682"/>
                        <a:pt x="1761" y="201"/>
                        <a:pt x="1719" y="43"/>
                      </a:cubicBezTo>
                      <a:cubicBezTo>
                        <a:pt x="1719" y="22"/>
                        <a:pt x="1698" y="22"/>
                        <a:pt x="16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2" name="Google Shape;1906;p52">
                  <a:extLst>
                    <a:ext uri="{FF2B5EF4-FFF2-40B4-BE49-F238E27FC236}">
                      <a16:creationId xmlns:a16="http://schemas.microsoft.com/office/drawing/2014/main" id="{D0A2A544-BA1F-82D1-470C-E287BCE82B6A}"/>
                    </a:ext>
                  </a:extLst>
                </p:cNvPr>
                <p:cNvSpPr/>
                <p:nvPr/>
              </p:nvSpPr>
              <p:spPr>
                <a:xfrm>
                  <a:off x="191000" y="4226356"/>
                  <a:ext cx="187394" cy="194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190" extrusionOk="0">
                      <a:moveTo>
                        <a:pt x="640" y="0"/>
                      </a:moveTo>
                      <a:lnTo>
                        <a:pt x="550" y="175"/>
                      </a:lnTo>
                      <a:cubicBezTo>
                        <a:pt x="527" y="212"/>
                        <a:pt x="477" y="229"/>
                        <a:pt x="426" y="229"/>
                      </a:cubicBezTo>
                      <a:cubicBezTo>
                        <a:pt x="384" y="229"/>
                        <a:pt x="341" y="218"/>
                        <a:pt x="312" y="196"/>
                      </a:cubicBezTo>
                      <a:lnTo>
                        <a:pt x="133" y="43"/>
                      </a:lnTo>
                      <a:lnTo>
                        <a:pt x="111" y="43"/>
                      </a:lnTo>
                      <a:lnTo>
                        <a:pt x="0" y="793"/>
                      </a:lnTo>
                      <a:cubicBezTo>
                        <a:pt x="0" y="857"/>
                        <a:pt x="69" y="926"/>
                        <a:pt x="180" y="968"/>
                      </a:cubicBezTo>
                      <a:cubicBezTo>
                        <a:pt x="312" y="1037"/>
                        <a:pt x="550" y="1190"/>
                        <a:pt x="709" y="1190"/>
                      </a:cubicBezTo>
                      <a:cubicBezTo>
                        <a:pt x="793" y="1190"/>
                        <a:pt x="904" y="1037"/>
                        <a:pt x="1037" y="947"/>
                      </a:cubicBezTo>
                      <a:cubicBezTo>
                        <a:pt x="1127" y="904"/>
                        <a:pt x="1148" y="815"/>
                        <a:pt x="1105" y="751"/>
                      </a:cubicBezTo>
                      <a:lnTo>
                        <a:pt x="6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3" name="Google Shape;1907;p52">
                  <a:extLst>
                    <a:ext uri="{FF2B5EF4-FFF2-40B4-BE49-F238E27FC236}">
                      <a16:creationId xmlns:a16="http://schemas.microsoft.com/office/drawing/2014/main" id="{2577AF45-07A9-C56F-8403-0EA20744BA0C}"/>
                    </a:ext>
                  </a:extLst>
                </p:cNvPr>
                <p:cNvSpPr/>
                <p:nvPr/>
              </p:nvSpPr>
              <p:spPr>
                <a:xfrm>
                  <a:off x="-704044" y="2075252"/>
                  <a:ext cx="1024626" cy="208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7" h="12751" extrusionOk="0">
                      <a:moveTo>
                        <a:pt x="3333" y="0"/>
                      </a:moveTo>
                      <a:cubicBezTo>
                        <a:pt x="2703" y="0"/>
                        <a:pt x="2177" y="80"/>
                        <a:pt x="1539" y="157"/>
                      </a:cubicBezTo>
                      <a:cubicBezTo>
                        <a:pt x="1" y="2694"/>
                        <a:pt x="1058" y="10646"/>
                        <a:pt x="1254" y="12713"/>
                      </a:cubicBezTo>
                      <a:cubicBezTo>
                        <a:pt x="1361" y="12729"/>
                        <a:pt x="1641" y="12750"/>
                        <a:pt x="1881" y="12750"/>
                      </a:cubicBezTo>
                      <a:cubicBezTo>
                        <a:pt x="2043" y="12750"/>
                        <a:pt x="2186" y="12741"/>
                        <a:pt x="2248" y="12713"/>
                      </a:cubicBezTo>
                      <a:cubicBezTo>
                        <a:pt x="2248" y="9388"/>
                        <a:pt x="2623" y="4941"/>
                        <a:pt x="2465" y="3725"/>
                      </a:cubicBezTo>
                      <a:cubicBezTo>
                        <a:pt x="2453" y="3630"/>
                        <a:pt x="2527" y="3580"/>
                        <a:pt x="2604" y="3580"/>
                      </a:cubicBezTo>
                      <a:cubicBezTo>
                        <a:pt x="2668" y="3580"/>
                        <a:pt x="2734" y="3614"/>
                        <a:pt x="2755" y="3683"/>
                      </a:cubicBezTo>
                      <a:cubicBezTo>
                        <a:pt x="2993" y="4740"/>
                        <a:pt x="4759" y="10910"/>
                        <a:pt x="5351" y="12581"/>
                      </a:cubicBezTo>
                      <a:cubicBezTo>
                        <a:pt x="5456" y="12581"/>
                        <a:pt x="5647" y="12597"/>
                        <a:pt x="5850" y="12597"/>
                      </a:cubicBezTo>
                      <a:cubicBezTo>
                        <a:pt x="5996" y="12597"/>
                        <a:pt x="6148" y="12589"/>
                        <a:pt x="6276" y="12560"/>
                      </a:cubicBezTo>
                      <a:cubicBezTo>
                        <a:pt x="6144" y="10889"/>
                        <a:pt x="4801" y="3022"/>
                        <a:pt x="4558" y="2097"/>
                      </a:cubicBezTo>
                      <a:cubicBezTo>
                        <a:pt x="4363" y="1304"/>
                        <a:pt x="3897" y="622"/>
                        <a:pt x="3548" y="3"/>
                      </a:cubicBezTo>
                      <a:cubicBezTo>
                        <a:pt x="3475" y="1"/>
                        <a:pt x="3403" y="0"/>
                        <a:pt x="33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4" name="Google Shape;1908;p52">
                  <a:extLst>
                    <a:ext uri="{FF2B5EF4-FFF2-40B4-BE49-F238E27FC236}">
                      <a16:creationId xmlns:a16="http://schemas.microsoft.com/office/drawing/2014/main" id="{C14996DF-49D2-E652-9761-5B0B03EF019F}"/>
                    </a:ext>
                  </a:extLst>
                </p:cNvPr>
                <p:cNvSpPr/>
                <p:nvPr/>
              </p:nvSpPr>
              <p:spPr>
                <a:xfrm>
                  <a:off x="-542599" y="2115408"/>
                  <a:ext cx="122753" cy="2024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" h="12404" extrusionOk="0">
                      <a:moveTo>
                        <a:pt x="730" y="0"/>
                      </a:moveTo>
                      <a:cubicBezTo>
                        <a:pt x="730" y="0"/>
                        <a:pt x="0" y="1740"/>
                        <a:pt x="0" y="3923"/>
                      </a:cubicBezTo>
                      <a:cubicBezTo>
                        <a:pt x="0" y="6123"/>
                        <a:pt x="598" y="12404"/>
                        <a:pt x="598" y="12404"/>
                      </a:cubicBezTo>
                      <a:lnTo>
                        <a:pt x="619" y="12382"/>
                      </a:lnTo>
                      <a:cubicBezTo>
                        <a:pt x="619" y="12382"/>
                        <a:pt x="619" y="12293"/>
                        <a:pt x="598" y="12118"/>
                      </a:cubicBezTo>
                      <a:cubicBezTo>
                        <a:pt x="487" y="10881"/>
                        <a:pt x="22" y="5837"/>
                        <a:pt x="22" y="3923"/>
                      </a:cubicBezTo>
                      <a:cubicBezTo>
                        <a:pt x="22" y="2845"/>
                        <a:pt x="223" y="1851"/>
                        <a:pt x="397" y="1148"/>
                      </a:cubicBezTo>
                      <a:cubicBezTo>
                        <a:pt x="487" y="793"/>
                        <a:pt x="577" y="508"/>
                        <a:pt x="640" y="307"/>
                      </a:cubicBezTo>
                      <a:cubicBezTo>
                        <a:pt x="661" y="222"/>
                        <a:pt x="709" y="154"/>
                        <a:pt x="730" y="90"/>
                      </a:cubicBezTo>
                      <a:cubicBezTo>
                        <a:pt x="730" y="43"/>
                        <a:pt x="751" y="22"/>
                        <a:pt x="751" y="22"/>
                      </a:cubicBezTo>
                      <a:lnTo>
                        <a:pt x="73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5" name="Google Shape;1909;p52">
                  <a:extLst>
                    <a:ext uri="{FF2B5EF4-FFF2-40B4-BE49-F238E27FC236}">
                      <a16:creationId xmlns:a16="http://schemas.microsoft.com/office/drawing/2014/main" id="{9A3DAD68-C391-C7E3-9F9D-310CB160E5AE}"/>
                    </a:ext>
                  </a:extLst>
                </p:cNvPr>
                <p:cNvSpPr/>
                <p:nvPr/>
              </p:nvSpPr>
              <p:spPr>
                <a:xfrm>
                  <a:off x="-139560" y="2133527"/>
                  <a:ext cx="395355" cy="1991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2" h="12203" extrusionOk="0">
                      <a:moveTo>
                        <a:pt x="0" y="0"/>
                      </a:moveTo>
                      <a:lnTo>
                        <a:pt x="2401" y="12203"/>
                      </a:lnTo>
                      <a:lnTo>
                        <a:pt x="2422" y="12203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6" name="Google Shape;1910;p52">
                  <a:extLst>
                    <a:ext uri="{FF2B5EF4-FFF2-40B4-BE49-F238E27FC236}">
                      <a16:creationId xmlns:a16="http://schemas.microsoft.com/office/drawing/2014/main" id="{4AEE5BB8-840C-393B-F4B6-2CD6141EEEB3}"/>
                    </a:ext>
                  </a:extLst>
                </p:cNvPr>
                <p:cNvSpPr/>
                <p:nvPr/>
              </p:nvSpPr>
              <p:spPr>
                <a:xfrm>
                  <a:off x="-517624" y="1514705"/>
                  <a:ext cx="525780" cy="636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1" h="3901" extrusionOk="0">
                      <a:moveTo>
                        <a:pt x="1677" y="1"/>
                      </a:moveTo>
                      <a:cubicBezTo>
                        <a:pt x="1677" y="1"/>
                        <a:pt x="1253" y="288"/>
                        <a:pt x="986" y="288"/>
                      </a:cubicBezTo>
                      <a:cubicBezTo>
                        <a:pt x="974" y="288"/>
                        <a:pt x="963" y="287"/>
                        <a:pt x="952" y="286"/>
                      </a:cubicBezTo>
                      <a:cubicBezTo>
                        <a:pt x="896" y="286"/>
                        <a:pt x="840" y="309"/>
                        <a:pt x="801" y="309"/>
                      </a:cubicBezTo>
                      <a:cubicBezTo>
                        <a:pt x="763" y="309"/>
                        <a:pt x="741" y="288"/>
                        <a:pt x="752" y="202"/>
                      </a:cubicBezTo>
                      <a:lnTo>
                        <a:pt x="752" y="202"/>
                      </a:lnTo>
                      <a:cubicBezTo>
                        <a:pt x="688" y="244"/>
                        <a:pt x="1" y="1851"/>
                        <a:pt x="27" y="2338"/>
                      </a:cubicBezTo>
                      <a:cubicBezTo>
                        <a:pt x="48" y="2845"/>
                        <a:pt x="292" y="3770"/>
                        <a:pt x="292" y="3770"/>
                      </a:cubicBezTo>
                      <a:cubicBezTo>
                        <a:pt x="292" y="3770"/>
                        <a:pt x="422" y="3901"/>
                        <a:pt x="1092" y="3901"/>
                      </a:cubicBezTo>
                      <a:cubicBezTo>
                        <a:pt x="1450" y="3901"/>
                        <a:pt x="1963" y="3863"/>
                        <a:pt x="2692" y="3749"/>
                      </a:cubicBezTo>
                      <a:cubicBezTo>
                        <a:pt x="3221" y="2623"/>
                        <a:pt x="3110" y="926"/>
                        <a:pt x="2428" y="223"/>
                      </a:cubicBezTo>
                      <a:cubicBezTo>
                        <a:pt x="2428" y="223"/>
                        <a:pt x="1851" y="1"/>
                        <a:pt x="167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7" name="Google Shape;1911;p52">
                  <a:extLst>
                    <a:ext uri="{FF2B5EF4-FFF2-40B4-BE49-F238E27FC236}">
                      <a16:creationId xmlns:a16="http://schemas.microsoft.com/office/drawing/2014/main" id="{4D609725-873E-F7DB-E4AD-90DCC286B24D}"/>
                    </a:ext>
                  </a:extLst>
                </p:cNvPr>
                <p:cNvSpPr/>
                <p:nvPr/>
              </p:nvSpPr>
              <p:spPr>
                <a:xfrm>
                  <a:off x="-6683" y="1453492"/>
                  <a:ext cx="662081" cy="632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" h="3873" extrusionOk="0">
                      <a:moveTo>
                        <a:pt x="4035" y="0"/>
                      </a:moveTo>
                      <a:cubicBezTo>
                        <a:pt x="3770" y="111"/>
                        <a:pt x="2845" y="355"/>
                        <a:pt x="2845" y="355"/>
                      </a:cubicBezTo>
                      <a:cubicBezTo>
                        <a:pt x="2845" y="355"/>
                        <a:pt x="1318" y="2227"/>
                        <a:pt x="1281" y="2227"/>
                      </a:cubicBezTo>
                      <a:cubicBezTo>
                        <a:pt x="1280" y="2227"/>
                        <a:pt x="1280" y="2227"/>
                        <a:pt x="1280" y="2226"/>
                      </a:cubicBezTo>
                      <a:lnTo>
                        <a:pt x="598" y="1719"/>
                      </a:lnTo>
                      <a:lnTo>
                        <a:pt x="1" y="2908"/>
                      </a:lnTo>
                      <a:lnTo>
                        <a:pt x="1322" y="3860"/>
                      </a:lnTo>
                      <a:cubicBezTo>
                        <a:pt x="1340" y="3868"/>
                        <a:pt x="1359" y="3872"/>
                        <a:pt x="1378" y="3872"/>
                      </a:cubicBezTo>
                      <a:cubicBezTo>
                        <a:pt x="1917" y="3872"/>
                        <a:pt x="3109" y="793"/>
                        <a:pt x="3109" y="793"/>
                      </a:cubicBezTo>
                      <a:cubicBezTo>
                        <a:pt x="3109" y="793"/>
                        <a:pt x="3638" y="640"/>
                        <a:pt x="3702" y="577"/>
                      </a:cubicBezTo>
                      <a:lnTo>
                        <a:pt x="4056" y="27"/>
                      </a:lnTo>
                      <a:cubicBezTo>
                        <a:pt x="4056" y="0"/>
                        <a:pt x="4056" y="0"/>
                        <a:pt x="4035" y="0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8" name="Google Shape;1912;p52">
                  <a:extLst>
                    <a:ext uri="{FF2B5EF4-FFF2-40B4-BE49-F238E27FC236}">
                      <a16:creationId xmlns:a16="http://schemas.microsoft.com/office/drawing/2014/main" id="{2E62511D-3B19-4900-0E5F-F65111F9E197}"/>
                    </a:ext>
                  </a:extLst>
                </p:cNvPr>
                <p:cNvSpPr/>
                <p:nvPr/>
              </p:nvSpPr>
              <p:spPr>
                <a:xfrm>
                  <a:off x="-409722" y="1541149"/>
                  <a:ext cx="608540" cy="469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8" h="2879" extrusionOk="0">
                      <a:moveTo>
                        <a:pt x="1537" y="0"/>
                      </a:moveTo>
                      <a:cubicBezTo>
                        <a:pt x="1413" y="0"/>
                        <a:pt x="1322" y="18"/>
                        <a:pt x="1322" y="18"/>
                      </a:cubicBezTo>
                      <a:cubicBezTo>
                        <a:pt x="1" y="1271"/>
                        <a:pt x="3088" y="2879"/>
                        <a:pt x="3088" y="2879"/>
                      </a:cubicBezTo>
                      <a:lnTo>
                        <a:pt x="3728" y="1668"/>
                      </a:lnTo>
                      <a:cubicBezTo>
                        <a:pt x="3728" y="1668"/>
                        <a:pt x="2359" y="589"/>
                        <a:pt x="2115" y="235"/>
                      </a:cubicBezTo>
                      <a:cubicBezTo>
                        <a:pt x="1974" y="40"/>
                        <a:pt x="1719" y="0"/>
                        <a:pt x="153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9" name="Google Shape;1913;p52">
                  <a:extLst>
                    <a:ext uri="{FF2B5EF4-FFF2-40B4-BE49-F238E27FC236}">
                      <a16:creationId xmlns:a16="http://schemas.microsoft.com/office/drawing/2014/main" id="{5ADFB61C-B544-FA01-E308-8FBDBBFBE1B4}"/>
                    </a:ext>
                  </a:extLst>
                </p:cNvPr>
                <p:cNvSpPr/>
                <p:nvPr/>
              </p:nvSpPr>
              <p:spPr>
                <a:xfrm>
                  <a:off x="457652" y="1437369"/>
                  <a:ext cx="108062" cy="74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455" extrusionOk="0">
                      <a:moveTo>
                        <a:pt x="641" y="1"/>
                      </a:moveTo>
                      <a:cubicBezTo>
                        <a:pt x="528" y="1"/>
                        <a:pt x="1" y="455"/>
                        <a:pt x="1" y="455"/>
                      </a:cubicBezTo>
                      <a:lnTo>
                        <a:pt x="508" y="322"/>
                      </a:lnTo>
                      <a:cubicBezTo>
                        <a:pt x="508" y="322"/>
                        <a:pt x="662" y="79"/>
                        <a:pt x="662" y="16"/>
                      </a:cubicBezTo>
                      <a:cubicBezTo>
                        <a:pt x="660" y="6"/>
                        <a:pt x="652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0" name="Google Shape;1914;p52">
                  <a:extLst>
                    <a:ext uri="{FF2B5EF4-FFF2-40B4-BE49-F238E27FC236}">
                      <a16:creationId xmlns:a16="http://schemas.microsoft.com/office/drawing/2014/main" id="{CF4A6A60-3AD9-C964-8A62-1D5040C44307}"/>
                    </a:ext>
                  </a:extLst>
                </p:cNvPr>
                <p:cNvSpPr/>
                <p:nvPr/>
              </p:nvSpPr>
              <p:spPr>
                <a:xfrm>
                  <a:off x="-488241" y="2281091"/>
                  <a:ext cx="277173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8" h="308" extrusionOk="0">
                      <a:moveTo>
                        <a:pt x="1" y="1"/>
                      </a:moveTo>
                      <a:lnTo>
                        <a:pt x="85" y="307"/>
                      </a:lnTo>
                      <a:lnTo>
                        <a:pt x="1698" y="307"/>
                      </a:lnTo>
                      <a:lnTo>
                        <a:pt x="169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1" name="Google Shape;1915;p52">
                  <a:extLst>
                    <a:ext uri="{FF2B5EF4-FFF2-40B4-BE49-F238E27FC236}">
                      <a16:creationId xmlns:a16="http://schemas.microsoft.com/office/drawing/2014/main" id="{7F571E36-7293-CE14-43F8-DC3523862613}"/>
                    </a:ext>
                  </a:extLst>
                </p:cNvPr>
                <p:cNvSpPr/>
                <p:nvPr/>
              </p:nvSpPr>
              <p:spPr>
                <a:xfrm>
                  <a:off x="-1304603" y="1871209"/>
                  <a:ext cx="830376" cy="460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7" h="2819" extrusionOk="0">
                      <a:moveTo>
                        <a:pt x="0" y="0"/>
                      </a:moveTo>
                      <a:lnTo>
                        <a:pt x="989" y="2818"/>
                      </a:lnTo>
                      <a:lnTo>
                        <a:pt x="5086" y="2818"/>
                      </a:lnTo>
                      <a:lnTo>
                        <a:pt x="409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2" name="Google Shape;1916;p52">
                  <a:extLst>
                    <a:ext uri="{FF2B5EF4-FFF2-40B4-BE49-F238E27FC236}">
                      <a16:creationId xmlns:a16="http://schemas.microsoft.com/office/drawing/2014/main" id="{EA990CC7-32B3-E722-9218-C1B5E7961394}"/>
                    </a:ext>
                  </a:extLst>
                </p:cNvPr>
                <p:cNvSpPr/>
                <p:nvPr/>
              </p:nvSpPr>
              <p:spPr>
                <a:xfrm>
                  <a:off x="-927519" y="2072314"/>
                  <a:ext cx="83087" cy="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508" extrusionOk="0">
                      <a:moveTo>
                        <a:pt x="244" y="0"/>
                      </a:moveTo>
                      <a:cubicBezTo>
                        <a:pt x="112" y="0"/>
                        <a:pt x="0" y="111"/>
                        <a:pt x="0" y="264"/>
                      </a:cubicBezTo>
                      <a:cubicBezTo>
                        <a:pt x="0" y="397"/>
                        <a:pt x="112" y="508"/>
                        <a:pt x="244" y="508"/>
                      </a:cubicBezTo>
                      <a:cubicBezTo>
                        <a:pt x="397" y="508"/>
                        <a:pt x="508" y="397"/>
                        <a:pt x="508" y="264"/>
                      </a:cubicBezTo>
                      <a:cubicBezTo>
                        <a:pt x="508" y="111"/>
                        <a:pt x="397" y="0"/>
                        <a:pt x="2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3" name="Google Shape;1917;p52">
                  <a:extLst>
                    <a:ext uri="{FF2B5EF4-FFF2-40B4-BE49-F238E27FC236}">
                      <a16:creationId xmlns:a16="http://schemas.microsoft.com/office/drawing/2014/main" id="{7E784B79-2AAD-A6FD-9328-77B3652D5D28}"/>
                    </a:ext>
                  </a:extLst>
                </p:cNvPr>
                <p:cNvSpPr/>
                <p:nvPr/>
              </p:nvSpPr>
              <p:spPr>
                <a:xfrm>
                  <a:off x="-1560073" y="2331204"/>
                  <a:ext cx="1492294" cy="68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2" h="418" extrusionOk="0">
                      <a:moveTo>
                        <a:pt x="0" y="0"/>
                      </a:moveTo>
                      <a:lnTo>
                        <a:pt x="0" y="418"/>
                      </a:lnTo>
                      <a:lnTo>
                        <a:pt x="9141" y="418"/>
                      </a:lnTo>
                      <a:lnTo>
                        <a:pt x="91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4" name="Google Shape;1918;p52">
                  <a:extLst>
                    <a:ext uri="{FF2B5EF4-FFF2-40B4-BE49-F238E27FC236}">
                      <a16:creationId xmlns:a16="http://schemas.microsoft.com/office/drawing/2014/main" id="{E01291DB-6B91-A28F-3ABA-55C1C1960D54}"/>
                    </a:ext>
                  </a:extLst>
                </p:cNvPr>
                <p:cNvSpPr/>
                <p:nvPr/>
              </p:nvSpPr>
              <p:spPr>
                <a:xfrm>
                  <a:off x="277267" y="576844"/>
                  <a:ext cx="589605" cy="7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" h="4384" extrusionOk="0">
                      <a:moveTo>
                        <a:pt x="1809" y="1"/>
                      </a:moveTo>
                      <a:cubicBezTo>
                        <a:pt x="815" y="1"/>
                        <a:pt x="1" y="815"/>
                        <a:pt x="1" y="1804"/>
                      </a:cubicBezTo>
                      <a:cubicBezTo>
                        <a:pt x="1" y="2798"/>
                        <a:pt x="1719" y="4384"/>
                        <a:pt x="1719" y="4384"/>
                      </a:cubicBezTo>
                      <a:cubicBezTo>
                        <a:pt x="1719" y="4384"/>
                        <a:pt x="3612" y="2798"/>
                        <a:pt x="3612" y="1804"/>
                      </a:cubicBezTo>
                      <a:cubicBezTo>
                        <a:pt x="3612" y="815"/>
                        <a:pt x="2797" y="1"/>
                        <a:pt x="18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5" name="Google Shape;1919;p52">
                  <a:extLst>
                    <a:ext uri="{FF2B5EF4-FFF2-40B4-BE49-F238E27FC236}">
                      <a16:creationId xmlns:a16="http://schemas.microsoft.com/office/drawing/2014/main" id="{7808E6BE-1ED0-5129-3E7C-3D5B7878E053}"/>
                    </a:ext>
                  </a:extLst>
                </p:cNvPr>
                <p:cNvSpPr/>
                <p:nvPr/>
              </p:nvSpPr>
              <p:spPr>
                <a:xfrm>
                  <a:off x="270335" y="555050"/>
                  <a:ext cx="607724" cy="733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" h="4495" extrusionOk="0">
                      <a:moveTo>
                        <a:pt x="1872" y="112"/>
                      </a:moveTo>
                      <a:cubicBezTo>
                        <a:pt x="2359" y="112"/>
                        <a:pt x="2798" y="307"/>
                        <a:pt x="3104" y="614"/>
                      </a:cubicBezTo>
                      <a:cubicBezTo>
                        <a:pt x="3416" y="926"/>
                        <a:pt x="3612" y="1365"/>
                        <a:pt x="3612" y="1851"/>
                      </a:cubicBezTo>
                      <a:cubicBezTo>
                        <a:pt x="3612" y="2094"/>
                        <a:pt x="3501" y="2380"/>
                        <a:pt x="3326" y="2665"/>
                      </a:cubicBezTo>
                      <a:cubicBezTo>
                        <a:pt x="3062" y="3083"/>
                        <a:pt x="2665" y="3501"/>
                        <a:pt x="2338" y="3834"/>
                      </a:cubicBezTo>
                      <a:cubicBezTo>
                        <a:pt x="2179" y="4008"/>
                        <a:pt x="2026" y="4140"/>
                        <a:pt x="1915" y="4230"/>
                      </a:cubicBezTo>
                      <a:cubicBezTo>
                        <a:pt x="1872" y="4272"/>
                        <a:pt x="1830" y="4315"/>
                        <a:pt x="1783" y="4341"/>
                      </a:cubicBezTo>
                      <a:cubicBezTo>
                        <a:pt x="1779" y="4345"/>
                        <a:pt x="1776" y="4348"/>
                        <a:pt x="1772" y="4352"/>
                      </a:cubicBezTo>
                      <a:lnTo>
                        <a:pt x="1772" y="4352"/>
                      </a:lnTo>
                      <a:cubicBezTo>
                        <a:pt x="1668" y="4244"/>
                        <a:pt x="1266" y="3859"/>
                        <a:pt x="884" y="3390"/>
                      </a:cubicBezTo>
                      <a:cubicBezTo>
                        <a:pt x="683" y="3125"/>
                        <a:pt x="487" y="2861"/>
                        <a:pt x="329" y="2597"/>
                      </a:cubicBezTo>
                      <a:cubicBezTo>
                        <a:pt x="196" y="2332"/>
                        <a:pt x="112" y="2068"/>
                        <a:pt x="112" y="1851"/>
                      </a:cubicBezTo>
                      <a:cubicBezTo>
                        <a:pt x="112" y="1365"/>
                        <a:pt x="307" y="926"/>
                        <a:pt x="619" y="614"/>
                      </a:cubicBezTo>
                      <a:cubicBezTo>
                        <a:pt x="947" y="307"/>
                        <a:pt x="1386" y="112"/>
                        <a:pt x="1872" y="112"/>
                      </a:cubicBezTo>
                      <a:close/>
                      <a:moveTo>
                        <a:pt x="1872" y="1"/>
                      </a:moveTo>
                      <a:cubicBezTo>
                        <a:pt x="836" y="1"/>
                        <a:pt x="1" y="836"/>
                        <a:pt x="1" y="1851"/>
                      </a:cubicBezTo>
                      <a:cubicBezTo>
                        <a:pt x="1" y="2115"/>
                        <a:pt x="133" y="2422"/>
                        <a:pt x="286" y="2708"/>
                      </a:cubicBezTo>
                      <a:cubicBezTo>
                        <a:pt x="773" y="3569"/>
                        <a:pt x="1740" y="4447"/>
                        <a:pt x="1740" y="4447"/>
                      </a:cubicBezTo>
                      <a:lnTo>
                        <a:pt x="1783" y="4495"/>
                      </a:lnTo>
                      <a:lnTo>
                        <a:pt x="1809" y="4447"/>
                      </a:lnTo>
                      <a:cubicBezTo>
                        <a:pt x="1809" y="4447"/>
                        <a:pt x="2290" y="4077"/>
                        <a:pt x="2755" y="3548"/>
                      </a:cubicBezTo>
                      <a:cubicBezTo>
                        <a:pt x="2999" y="3284"/>
                        <a:pt x="3236" y="2993"/>
                        <a:pt x="3416" y="2708"/>
                      </a:cubicBezTo>
                      <a:cubicBezTo>
                        <a:pt x="3591" y="2422"/>
                        <a:pt x="3723" y="2115"/>
                        <a:pt x="3723" y="1851"/>
                      </a:cubicBezTo>
                      <a:cubicBezTo>
                        <a:pt x="3723" y="836"/>
                        <a:pt x="2887" y="1"/>
                        <a:pt x="18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6" name="Google Shape;1920;p52">
                  <a:extLst>
                    <a:ext uri="{FF2B5EF4-FFF2-40B4-BE49-F238E27FC236}">
                      <a16:creationId xmlns:a16="http://schemas.microsoft.com/office/drawing/2014/main" id="{41A104E2-C206-AE7F-F073-4E7EA9589DD7}"/>
                    </a:ext>
                  </a:extLst>
                </p:cNvPr>
                <p:cNvSpPr/>
                <p:nvPr/>
              </p:nvSpPr>
              <p:spPr>
                <a:xfrm>
                  <a:off x="453327" y="827815"/>
                  <a:ext cx="237507" cy="359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5" h="2205" extrusionOk="0">
                      <a:moveTo>
                        <a:pt x="983" y="184"/>
                      </a:moveTo>
                      <a:cubicBezTo>
                        <a:pt x="1005" y="237"/>
                        <a:pt x="1016" y="298"/>
                        <a:pt x="1016" y="355"/>
                      </a:cubicBezTo>
                      <a:cubicBezTo>
                        <a:pt x="1016" y="397"/>
                        <a:pt x="1016" y="444"/>
                        <a:pt x="995" y="466"/>
                      </a:cubicBezTo>
                      <a:cubicBezTo>
                        <a:pt x="995" y="487"/>
                        <a:pt x="995" y="508"/>
                        <a:pt x="973" y="529"/>
                      </a:cubicBezTo>
                      <a:cubicBezTo>
                        <a:pt x="973" y="529"/>
                        <a:pt x="973" y="555"/>
                        <a:pt x="952" y="555"/>
                      </a:cubicBezTo>
                      <a:cubicBezTo>
                        <a:pt x="926" y="508"/>
                        <a:pt x="926" y="444"/>
                        <a:pt x="926" y="397"/>
                      </a:cubicBezTo>
                      <a:cubicBezTo>
                        <a:pt x="926" y="333"/>
                        <a:pt x="926" y="265"/>
                        <a:pt x="973" y="201"/>
                      </a:cubicBezTo>
                      <a:cubicBezTo>
                        <a:pt x="976" y="195"/>
                        <a:pt x="979" y="190"/>
                        <a:pt x="983" y="184"/>
                      </a:cubicBezTo>
                      <a:close/>
                      <a:moveTo>
                        <a:pt x="469" y="263"/>
                      </a:moveTo>
                      <a:cubicBezTo>
                        <a:pt x="515" y="352"/>
                        <a:pt x="541" y="456"/>
                        <a:pt x="556" y="555"/>
                      </a:cubicBezTo>
                      <a:lnTo>
                        <a:pt x="556" y="577"/>
                      </a:lnTo>
                      <a:lnTo>
                        <a:pt x="556" y="598"/>
                      </a:lnTo>
                      <a:cubicBezTo>
                        <a:pt x="556" y="619"/>
                        <a:pt x="529" y="619"/>
                        <a:pt x="529" y="619"/>
                      </a:cubicBezTo>
                      <a:cubicBezTo>
                        <a:pt x="508" y="619"/>
                        <a:pt x="487" y="619"/>
                        <a:pt x="487" y="598"/>
                      </a:cubicBezTo>
                      <a:cubicBezTo>
                        <a:pt x="466" y="577"/>
                        <a:pt x="466" y="555"/>
                        <a:pt x="445" y="508"/>
                      </a:cubicBezTo>
                      <a:lnTo>
                        <a:pt x="445" y="423"/>
                      </a:lnTo>
                      <a:cubicBezTo>
                        <a:pt x="445" y="372"/>
                        <a:pt x="452" y="315"/>
                        <a:pt x="469" y="263"/>
                      </a:cubicBezTo>
                      <a:close/>
                      <a:moveTo>
                        <a:pt x="773" y="0"/>
                      </a:moveTo>
                      <a:cubicBezTo>
                        <a:pt x="662" y="0"/>
                        <a:pt x="577" y="48"/>
                        <a:pt x="508" y="132"/>
                      </a:cubicBezTo>
                      <a:cubicBezTo>
                        <a:pt x="491" y="156"/>
                        <a:pt x="477" y="182"/>
                        <a:pt x="466" y="208"/>
                      </a:cubicBezTo>
                      <a:lnTo>
                        <a:pt x="466" y="208"/>
                      </a:lnTo>
                      <a:cubicBezTo>
                        <a:pt x="428" y="150"/>
                        <a:pt x="377" y="102"/>
                        <a:pt x="313" y="69"/>
                      </a:cubicBezTo>
                      <a:cubicBezTo>
                        <a:pt x="291" y="48"/>
                        <a:pt x="244" y="48"/>
                        <a:pt x="223" y="48"/>
                      </a:cubicBezTo>
                      <a:lnTo>
                        <a:pt x="180" y="48"/>
                      </a:lnTo>
                      <a:cubicBezTo>
                        <a:pt x="91" y="69"/>
                        <a:pt x="27" y="132"/>
                        <a:pt x="27" y="222"/>
                      </a:cubicBezTo>
                      <a:cubicBezTo>
                        <a:pt x="1" y="243"/>
                        <a:pt x="1" y="291"/>
                        <a:pt x="1" y="312"/>
                      </a:cubicBezTo>
                      <a:cubicBezTo>
                        <a:pt x="1" y="376"/>
                        <a:pt x="1" y="423"/>
                        <a:pt x="27" y="466"/>
                      </a:cubicBezTo>
                      <a:cubicBezTo>
                        <a:pt x="112" y="973"/>
                        <a:pt x="223" y="1481"/>
                        <a:pt x="355" y="1983"/>
                      </a:cubicBezTo>
                      <a:lnTo>
                        <a:pt x="376" y="1962"/>
                      </a:lnTo>
                      <a:cubicBezTo>
                        <a:pt x="244" y="1481"/>
                        <a:pt x="133" y="973"/>
                        <a:pt x="48" y="466"/>
                      </a:cubicBezTo>
                      <a:cubicBezTo>
                        <a:pt x="48" y="423"/>
                        <a:pt x="27" y="355"/>
                        <a:pt x="27" y="312"/>
                      </a:cubicBezTo>
                      <a:cubicBezTo>
                        <a:pt x="27" y="291"/>
                        <a:pt x="27" y="265"/>
                        <a:pt x="48" y="222"/>
                      </a:cubicBezTo>
                      <a:cubicBezTo>
                        <a:pt x="48" y="159"/>
                        <a:pt x="112" y="90"/>
                        <a:pt x="180" y="69"/>
                      </a:cubicBezTo>
                      <a:lnTo>
                        <a:pt x="223" y="69"/>
                      </a:lnTo>
                      <a:cubicBezTo>
                        <a:pt x="244" y="69"/>
                        <a:pt x="291" y="69"/>
                        <a:pt x="313" y="90"/>
                      </a:cubicBezTo>
                      <a:cubicBezTo>
                        <a:pt x="373" y="125"/>
                        <a:pt x="419" y="177"/>
                        <a:pt x="455" y="237"/>
                      </a:cubicBezTo>
                      <a:lnTo>
                        <a:pt x="455" y="237"/>
                      </a:lnTo>
                      <a:cubicBezTo>
                        <a:pt x="432" y="301"/>
                        <a:pt x="424" y="366"/>
                        <a:pt x="424" y="423"/>
                      </a:cubicBezTo>
                      <a:lnTo>
                        <a:pt x="424" y="529"/>
                      </a:lnTo>
                      <a:cubicBezTo>
                        <a:pt x="445" y="555"/>
                        <a:pt x="445" y="598"/>
                        <a:pt x="466" y="619"/>
                      </a:cubicBezTo>
                      <a:cubicBezTo>
                        <a:pt x="487" y="640"/>
                        <a:pt x="508" y="640"/>
                        <a:pt x="529" y="640"/>
                      </a:cubicBezTo>
                      <a:cubicBezTo>
                        <a:pt x="556" y="640"/>
                        <a:pt x="577" y="640"/>
                        <a:pt x="577" y="619"/>
                      </a:cubicBezTo>
                      <a:cubicBezTo>
                        <a:pt x="577" y="598"/>
                        <a:pt x="598" y="598"/>
                        <a:pt x="598" y="577"/>
                      </a:cubicBezTo>
                      <a:lnTo>
                        <a:pt x="577" y="555"/>
                      </a:lnTo>
                      <a:cubicBezTo>
                        <a:pt x="565" y="439"/>
                        <a:pt x="536" y="325"/>
                        <a:pt x="481" y="231"/>
                      </a:cubicBezTo>
                      <a:lnTo>
                        <a:pt x="481" y="231"/>
                      </a:lnTo>
                      <a:cubicBezTo>
                        <a:pt x="493" y="204"/>
                        <a:pt x="509" y="179"/>
                        <a:pt x="529" y="159"/>
                      </a:cubicBezTo>
                      <a:cubicBezTo>
                        <a:pt x="598" y="69"/>
                        <a:pt x="688" y="27"/>
                        <a:pt x="773" y="27"/>
                      </a:cubicBezTo>
                      <a:cubicBezTo>
                        <a:pt x="794" y="27"/>
                        <a:pt x="841" y="48"/>
                        <a:pt x="884" y="69"/>
                      </a:cubicBezTo>
                      <a:cubicBezTo>
                        <a:pt x="921" y="87"/>
                        <a:pt x="950" y="120"/>
                        <a:pt x="972" y="161"/>
                      </a:cubicBezTo>
                      <a:lnTo>
                        <a:pt x="972" y="161"/>
                      </a:lnTo>
                      <a:cubicBezTo>
                        <a:pt x="964" y="174"/>
                        <a:pt x="958" y="187"/>
                        <a:pt x="952" y="201"/>
                      </a:cubicBezTo>
                      <a:cubicBezTo>
                        <a:pt x="905" y="243"/>
                        <a:pt x="905" y="333"/>
                        <a:pt x="905" y="397"/>
                      </a:cubicBezTo>
                      <a:cubicBezTo>
                        <a:pt x="905" y="466"/>
                        <a:pt x="905" y="508"/>
                        <a:pt x="926" y="555"/>
                      </a:cubicBezTo>
                      <a:lnTo>
                        <a:pt x="926" y="577"/>
                      </a:lnTo>
                      <a:lnTo>
                        <a:pt x="952" y="577"/>
                      </a:lnTo>
                      <a:cubicBezTo>
                        <a:pt x="973" y="577"/>
                        <a:pt x="995" y="555"/>
                        <a:pt x="995" y="529"/>
                      </a:cubicBezTo>
                      <a:cubicBezTo>
                        <a:pt x="1016" y="508"/>
                        <a:pt x="1016" y="487"/>
                        <a:pt x="1016" y="487"/>
                      </a:cubicBezTo>
                      <a:cubicBezTo>
                        <a:pt x="1037" y="444"/>
                        <a:pt x="1037" y="397"/>
                        <a:pt x="1037" y="355"/>
                      </a:cubicBezTo>
                      <a:cubicBezTo>
                        <a:pt x="1037" y="293"/>
                        <a:pt x="1024" y="226"/>
                        <a:pt x="994" y="167"/>
                      </a:cubicBezTo>
                      <a:lnTo>
                        <a:pt x="994" y="167"/>
                      </a:lnTo>
                      <a:cubicBezTo>
                        <a:pt x="1045" y="95"/>
                        <a:pt x="1139" y="48"/>
                        <a:pt x="1217" y="48"/>
                      </a:cubicBezTo>
                      <a:cubicBezTo>
                        <a:pt x="1238" y="48"/>
                        <a:pt x="1259" y="48"/>
                        <a:pt x="1280" y="69"/>
                      </a:cubicBezTo>
                      <a:cubicBezTo>
                        <a:pt x="1370" y="90"/>
                        <a:pt x="1412" y="159"/>
                        <a:pt x="1433" y="243"/>
                      </a:cubicBezTo>
                      <a:lnTo>
                        <a:pt x="1433" y="355"/>
                      </a:lnTo>
                      <a:lnTo>
                        <a:pt x="1433" y="487"/>
                      </a:lnTo>
                      <a:cubicBezTo>
                        <a:pt x="1371" y="1044"/>
                        <a:pt x="1198" y="1587"/>
                        <a:pt x="1048" y="2105"/>
                      </a:cubicBezTo>
                      <a:lnTo>
                        <a:pt x="1048" y="2105"/>
                      </a:lnTo>
                      <a:cubicBezTo>
                        <a:pt x="1045" y="2102"/>
                        <a:pt x="1041" y="2098"/>
                        <a:pt x="1037" y="2094"/>
                      </a:cubicBezTo>
                      <a:lnTo>
                        <a:pt x="1016" y="2094"/>
                      </a:lnTo>
                      <a:cubicBezTo>
                        <a:pt x="1016" y="2115"/>
                        <a:pt x="1037" y="2142"/>
                        <a:pt x="1037" y="2163"/>
                      </a:cubicBezTo>
                      <a:lnTo>
                        <a:pt x="1037" y="2205"/>
                      </a:lnTo>
                      <a:lnTo>
                        <a:pt x="1058" y="2163"/>
                      </a:lnTo>
                      <a:cubicBezTo>
                        <a:pt x="1238" y="1613"/>
                        <a:pt x="1391" y="1058"/>
                        <a:pt x="1455" y="487"/>
                      </a:cubicBezTo>
                      <a:lnTo>
                        <a:pt x="1455" y="355"/>
                      </a:lnTo>
                      <a:lnTo>
                        <a:pt x="1455" y="243"/>
                      </a:lnTo>
                      <a:cubicBezTo>
                        <a:pt x="1433" y="159"/>
                        <a:pt x="1391" y="69"/>
                        <a:pt x="1301" y="48"/>
                      </a:cubicBezTo>
                      <a:cubicBezTo>
                        <a:pt x="1280" y="27"/>
                        <a:pt x="1238" y="27"/>
                        <a:pt x="1217" y="27"/>
                      </a:cubicBezTo>
                      <a:cubicBezTo>
                        <a:pt x="1126" y="27"/>
                        <a:pt x="1035" y="69"/>
                        <a:pt x="982" y="145"/>
                      </a:cubicBezTo>
                      <a:lnTo>
                        <a:pt x="982" y="145"/>
                      </a:lnTo>
                      <a:cubicBezTo>
                        <a:pt x="958" y="106"/>
                        <a:pt x="926" y="72"/>
                        <a:pt x="884" y="48"/>
                      </a:cubicBezTo>
                      <a:cubicBezTo>
                        <a:pt x="862" y="27"/>
                        <a:pt x="820" y="0"/>
                        <a:pt x="7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7" name="Google Shape;1921;p52">
                  <a:extLst>
                    <a:ext uri="{FF2B5EF4-FFF2-40B4-BE49-F238E27FC236}">
                      <a16:creationId xmlns:a16="http://schemas.microsoft.com/office/drawing/2014/main" id="{FAC62654-85DC-4CAC-23A3-6909365D3D68}"/>
                    </a:ext>
                  </a:extLst>
                </p:cNvPr>
                <p:cNvSpPr/>
                <p:nvPr/>
              </p:nvSpPr>
              <p:spPr>
                <a:xfrm>
                  <a:off x="468018" y="1184156"/>
                  <a:ext cx="165847" cy="93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572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07" y="329"/>
                        <a:pt x="572" y="572"/>
                        <a:pt x="572" y="572"/>
                      </a:cubicBezTo>
                      <a:cubicBezTo>
                        <a:pt x="572" y="572"/>
                        <a:pt x="751" y="418"/>
                        <a:pt x="1016" y="175"/>
                      </a:cubicBezTo>
                      <a:cubicBezTo>
                        <a:pt x="794" y="175"/>
                        <a:pt x="572" y="154"/>
                        <a:pt x="355" y="112"/>
                      </a:cubicBezTo>
                      <a:cubicBezTo>
                        <a:pt x="223" y="91"/>
                        <a:pt x="112" y="43"/>
                        <a:pt x="1" y="1"/>
                      </a:cubicBezTo>
                      <a:close/>
                    </a:path>
                  </a:pathLst>
                </a:custGeom>
                <a:solidFill>
                  <a:srgbClr val="FFD8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8" name="Google Shape;1922;p52">
                  <a:extLst>
                    <a:ext uri="{FF2B5EF4-FFF2-40B4-BE49-F238E27FC236}">
                      <a16:creationId xmlns:a16="http://schemas.microsoft.com/office/drawing/2014/main" id="{B3834CF2-815C-DCE3-DD4E-5BEA9624E211}"/>
                    </a:ext>
                  </a:extLst>
                </p:cNvPr>
                <p:cNvSpPr/>
                <p:nvPr/>
              </p:nvSpPr>
              <p:spPr>
                <a:xfrm>
                  <a:off x="406803" y="1144490"/>
                  <a:ext cx="305576" cy="6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2" h="398" extrusionOk="0">
                      <a:moveTo>
                        <a:pt x="222" y="1"/>
                      </a:moveTo>
                      <a:cubicBezTo>
                        <a:pt x="90" y="1"/>
                        <a:pt x="0" y="90"/>
                        <a:pt x="0" y="202"/>
                      </a:cubicBezTo>
                      <a:cubicBezTo>
                        <a:pt x="0" y="307"/>
                        <a:pt x="90" y="397"/>
                        <a:pt x="222" y="397"/>
                      </a:cubicBezTo>
                      <a:lnTo>
                        <a:pt x="1676" y="397"/>
                      </a:lnTo>
                      <a:cubicBezTo>
                        <a:pt x="1787" y="397"/>
                        <a:pt x="1872" y="307"/>
                        <a:pt x="1872" y="202"/>
                      </a:cubicBezTo>
                      <a:cubicBezTo>
                        <a:pt x="1872" y="90"/>
                        <a:pt x="1787" y="1"/>
                        <a:pt x="167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923;p52">
                  <a:extLst>
                    <a:ext uri="{FF2B5EF4-FFF2-40B4-BE49-F238E27FC236}">
                      <a16:creationId xmlns:a16="http://schemas.microsoft.com/office/drawing/2014/main" id="{E79BE3B5-6FD7-E9AC-C205-FFE1E8216C70}"/>
                    </a:ext>
                  </a:extLst>
                </p:cNvPr>
                <p:cNvSpPr/>
                <p:nvPr/>
              </p:nvSpPr>
              <p:spPr>
                <a:xfrm>
                  <a:off x="422714" y="1202275"/>
                  <a:ext cx="273745" cy="158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7" h="969" extrusionOk="0">
                      <a:moveTo>
                        <a:pt x="0" y="1"/>
                      </a:moveTo>
                      <a:lnTo>
                        <a:pt x="0" y="133"/>
                      </a:lnTo>
                      <a:cubicBezTo>
                        <a:pt x="0" y="593"/>
                        <a:pt x="376" y="968"/>
                        <a:pt x="841" y="968"/>
                      </a:cubicBezTo>
                      <a:cubicBezTo>
                        <a:pt x="1301" y="968"/>
                        <a:pt x="1676" y="593"/>
                        <a:pt x="1676" y="133"/>
                      </a:cubicBez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924;p52">
                  <a:extLst>
                    <a:ext uri="{FF2B5EF4-FFF2-40B4-BE49-F238E27FC236}">
                      <a16:creationId xmlns:a16="http://schemas.microsoft.com/office/drawing/2014/main" id="{F28E920D-0BD3-8D49-413C-C7834216B4B1}"/>
                    </a:ext>
                  </a:extLst>
                </p:cNvPr>
                <p:cNvSpPr/>
                <p:nvPr/>
              </p:nvSpPr>
              <p:spPr>
                <a:xfrm>
                  <a:off x="-254318" y="1294176"/>
                  <a:ext cx="39013" cy="2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163" extrusionOk="0">
                      <a:moveTo>
                        <a:pt x="187" y="0"/>
                      </a:moveTo>
                      <a:cubicBezTo>
                        <a:pt x="150" y="0"/>
                        <a:pt x="119" y="15"/>
                        <a:pt x="85" y="30"/>
                      </a:cubicBezTo>
                      <a:cubicBezTo>
                        <a:pt x="43" y="51"/>
                        <a:pt x="0" y="99"/>
                        <a:pt x="0" y="162"/>
                      </a:cubicBezTo>
                      <a:lnTo>
                        <a:pt x="21" y="162"/>
                      </a:lnTo>
                      <a:cubicBezTo>
                        <a:pt x="43" y="120"/>
                        <a:pt x="64" y="78"/>
                        <a:pt x="106" y="51"/>
                      </a:cubicBezTo>
                      <a:cubicBezTo>
                        <a:pt x="119" y="41"/>
                        <a:pt x="136" y="35"/>
                        <a:pt x="156" y="35"/>
                      </a:cubicBezTo>
                      <a:cubicBezTo>
                        <a:pt x="175" y="35"/>
                        <a:pt x="196" y="41"/>
                        <a:pt x="217" y="51"/>
                      </a:cubicBezTo>
                      <a:lnTo>
                        <a:pt x="238" y="9"/>
                      </a:lnTo>
                      <a:cubicBezTo>
                        <a:pt x="220" y="3"/>
                        <a:pt x="203" y="0"/>
                        <a:pt x="1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1" name="Google Shape;1925;p52">
                  <a:extLst>
                    <a:ext uri="{FF2B5EF4-FFF2-40B4-BE49-F238E27FC236}">
                      <a16:creationId xmlns:a16="http://schemas.microsoft.com/office/drawing/2014/main" id="{B2D5E75E-40E5-D82D-9A27-7472EC4C11F3}"/>
                    </a:ext>
                  </a:extLst>
                </p:cNvPr>
                <p:cNvSpPr/>
                <p:nvPr/>
              </p:nvSpPr>
              <p:spPr>
                <a:xfrm>
                  <a:off x="-452818" y="1381833"/>
                  <a:ext cx="90759" cy="29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" h="18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48" y="90"/>
                        <a:pt x="159" y="175"/>
                        <a:pt x="265" y="175"/>
                      </a:cubicBezTo>
                      <a:cubicBezTo>
                        <a:pt x="285" y="180"/>
                        <a:pt x="306" y="182"/>
                        <a:pt x="327" y="182"/>
                      </a:cubicBezTo>
                      <a:cubicBezTo>
                        <a:pt x="416" y="182"/>
                        <a:pt x="500" y="138"/>
                        <a:pt x="555" y="6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16" name="Google Shape;1926;p52">
              <a:extLst>
                <a:ext uri="{FF2B5EF4-FFF2-40B4-BE49-F238E27FC236}">
                  <a16:creationId xmlns:a16="http://schemas.microsoft.com/office/drawing/2014/main" id="{F346E9B1-CF76-2085-46EE-8606542874C0}"/>
                </a:ext>
              </a:extLst>
            </p:cNvPr>
            <p:cNvGrpSpPr/>
            <p:nvPr/>
          </p:nvGrpSpPr>
          <p:grpSpPr>
            <a:xfrm>
              <a:off x="3071765" y="3307025"/>
              <a:ext cx="360758" cy="258297"/>
              <a:chOff x="4992850" y="4345375"/>
              <a:chExt cx="607336" cy="638400"/>
            </a:xfrm>
          </p:grpSpPr>
          <p:sp>
            <p:nvSpPr>
              <p:cNvPr id="1087" name="Google Shape;1927;p52">
                <a:extLst>
                  <a:ext uri="{FF2B5EF4-FFF2-40B4-BE49-F238E27FC236}">
                    <a16:creationId xmlns:a16="http://schemas.microsoft.com/office/drawing/2014/main" id="{D60DD11B-E1A1-98FB-50EF-3D50B8C11076}"/>
                  </a:ext>
                </a:extLst>
              </p:cNvPr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928;p52">
                <a:extLst>
                  <a:ext uri="{FF2B5EF4-FFF2-40B4-BE49-F238E27FC236}">
                    <a16:creationId xmlns:a16="http://schemas.microsoft.com/office/drawing/2014/main" id="{466E1C43-DB68-FDFB-FA05-1F2571A354FE}"/>
                  </a:ext>
                </a:extLst>
              </p:cNvPr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7" name="Google Shape;1929;p52">
              <a:extLst>
                <a:ext uri="{FF2B5EF4-FFF2-40B4-BE49-F238E27FC236}">
                  <a16:creationId xmlns:a16="http://schemas.microsoft.com/office/drawing/2014/main" id="{A73411C3-F683-65EB-0B09-E99EFD19DD52}"/>
                </a:ext>
              </a:extLst>
            </p:cNvPr>
            <p:cNvGrpSpPr/>
            <p:nvPr/>
          </p:nvGrpSpPr>
          <p:grpSpPr>
            <a:xfrm>
              <a:off x="1815072" y="917396"/>
              <a:ext cx="234196" cy="188409"/>
              <a:chOff x="5151797" y="479071"/>
              <a:chExt cx="234196" cy="188409"/>
            </a:xfrm>
          </p:grpSpPr>
          <p:sp>
            <p:nvSpPr>
              <p:cNvPr id="1085" name="Google Shape;1930;p52">
                <a:extLst>
                  <a:ext uri="{FF2B5EF4-FFF2-40B4-BE49-F238E27FC236}">
                    <a16:creationId xmlns:a16="http://schemas.microsoft.com/office/drawing/2014/main" id="{E72BBBE8-D6BC-CCB5-F893-7A4330C155E1}"/>
                  </a:ext>
                </a:extLst>
              </p:cNvPr>
              <p:cNvSpPr/>
              <p:nvPr/>
            </p:nvSpPr>
            <p:spPr>
              <a:xfrm>
                <a:off x="5151797" y="479071"/>
                <a:ext cx="12222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226" extrusionOk="0">
                    <a:moveTo>
                      <a:pt x="1234" y="0"/>
                    </a:moveTo>
                    <a:cubicBezTo>
                      <a:pt x="1175" y="0"/>
                      <a:pt x="1109" y="21"/>
                      <a:pt x="1062" y="68"/>
                    </a:cubicBezTo>
                    <a:lnTo>
                      <a:pt x="1" y="1165"/>
                    </a:lnTo>
                    <a:lnTo>
                      <a:pt x="1062" y="2162"/>
                    </a:lnTo>
                    <a:cubicBezTo>
                      <a:pt x="1118" y="2190"/>
                      <a:pt x="1175" y="2226"/>
                      <a:pt x="1203" y="2226"/>
                    </a:cubicBezTo>
                    <a:cubicBezTo>
                      <a:pt x="1267" y="2226"/>
                      <a:pt x="1324" y="2190"/>
                      <a:pt x="1380" y="2162"/>
                    </a:cubicBezTo>
                    <a:cubicBezTo>
                      <a:pt x="1444" y="2077"/>
                      <a:pt x="1444" y="1929"/>
                      <a:pt x="1352" y="1837"/>
                    </a:cubicBezTo>
                    <a:lnTo>
                      <a:pt x="616" y="1165"/>
                    </a:lnTo>
                    <a:lnTo>
                      <a:pt x="1380" y="365"/>
                    </a:lnTo>
                    <a:cubicBezTo>
                      <a:pt x="1444" y="280"/>
                      <a:pt x="1444" y="132"/>
                      <a:pt x="1352" y="40"/>
                    </a:cubicBezTo>
                    <a:cubicBezTo>
                      <a:pt x="1327" y="14"/>
                      <a:pt x="1282" y="0"/>
                      <a:pt x="123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931;p52">
                <a:extLst>
                  <a:ext uri="{FF2B5EF4-FFF2-40B4-BE49-F238E27FC236}">
                    <a16:creationId xmlns:a16="http://schemas.microsoft.com/office/drawing/2014/main" id="{21B2AF54-2E33-9B73-A04F-2EF4DBA19214}"/>
                  </a:ext>
                </a:extLst>
              </p:cNvPr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8" name="Google Shape;1932;p52">
              <a:extLst>
                <a:ext uri="{FF2B5EF4-FFF2-40B4-BE49-F238E27FC236}">
                  <a16:creationId xmlns:a16="http://schemas.microsoft.com/office/drawing/2014/main" id="{607D956B-FB37-12AC-7C33-D99F70F9898F}"/>
                </a:ext>
              </a:extLst>
            </p:cNvPr>
            <p:cNvGrpSpPr/>
            <p:nvPr/>
          </p:nvGrpSpPr>
          <p:grpSpPr>
            <a:xfrm>
              <a:off x="3616829" y="1825222"/>
              <a:ext cx="234788" cy="188409"/>
              <a:chOff x="6428979" y="917397"/>
              <a:chExt cx="234788" cy="188409"/>
            </a:xfrm>
          </p:grpSpPr>
          <p:sp>
            <p:nvSpPr>
              <p:cNvPr id="1083" name="Google Shape;1933;p52">
                <a:extLst>
                  <a:ext uri="{FF2B5EF4-FFF2-40B4-BE49-F238E27FC236}">
                    <a16:creationId xmlns:a16="http://schemas.microsoft.com/office/drawing/2014/main" id="{A0C33EDE-B558-D5BD-61E4-A49739E6C336}"/>
                  </a:ext>
                </a:extLst>
              </p:cNvPr>
              <p:cNvSpPr/>
              <p:nvPr/>
            </p:nvSpPr>
            <p:spPr>
              <a:xfrm>
                <a:off x="6538500" y="917397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934;p52">
                <a:extLst>
                  <a:ext uri="{FF2B5EF4-FFF2-40B4-BE49-F238E27FC236}">
                    <a16:creationId xmlns:a16="http://schemas.microsoft.com/office/drawing/2014/main" id="{8E9E7A7A-226B-82C7-6758-17BAFA23B90B}"/>
                  </a:ext>
                </a:extLst>
              </p:cNvPr>
              <p:cNvSpPr/>
              <p:nvPr/>
            </p:nvSpPr>
            <p:spPr>
              <a:xfrm>
                <a:off x="6428979" y="917397"/>
                <a:ext cx="12222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226" extrusionOk="0">
                    <a:moveTo>
                      <a:pt x="218" y="1"/>
                    </a:moveTo>
                    <a:cubicBezTo>
                      <a:pt x="172" y="1"/>
                      <a:pt x="126" y="15"/>
                      <a:pt x="85" y="39"/>
                    </a:cubicBezTo>
                    <a:cubicBezTo>
                      <a:pt x="0" y="131"/>
                      <a:pt x="0" y="280"/>
                      <a:pt x="85" y="365"/>
                    </a:cubicBezTo>
                    <a:lnTo>
                      <a:pt x="856" y="1136"/>
                    </a:lnTo>
                    <a:lnTo>
                      <a:pt x="85" y="1843"/>
                    </a:lnTo>
                    <a:cubicBezTo>
                      <a:pt x="0" y="1928"/>
                      <a:pt x="0" y="2077"/>
                      <a:pt x="85" y="2133"/>
                    </a:cubicBezTo>
                    <a:cubicBezTo>
                      <a:pt x="121" y="2197"/>
                      <a:pt x="177" y="2225"/>
                      <a:pt x="234" y="2225"/>
                    </a:cubicBezTo>
                    <a:cubicBezTo>
                      <a:pt x="297" y="2225"/>
                      <a:pt x="326" y="2197"/>
                      <a:pt x="382" y="2162"/>
                    </a:cubicBezTo>
                    <a:lnTo>
                      <a:pt x="1444" y="1164"/>
                    </a:lnTo>
                    <a:lnTo>
                      <a:pt x="382" y="75"/>
                    </a:lnTo>
                    <a:cubicBezTo>
                      <a:pt x="335" y="23"/>
                      <a:pt x="276" y="1"/>
                      <a:pt x="21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9" name="Google Shape;1935;p52">
              <a:extLst>
                <a:ext uri="{FF2B5EF4-FFF2-40B4-BE49-F238E27FC236}">
                  <a16:creationId xmlns:a16="http://schemas.microsoft.com/office/drawing/2014/main" id="{4CECBA8A-147F-6A91-FF4E-2CBB3A6C53D9}"/>
                </a:ext>
              </a:extLst>
            </p:cNvPr>
            <p:cNvGrpSpPr/>
            <p:nvPr/>
          </p:nvGrpSpPr>
          <p:grpSpPr>
            <a:xfrm>
              <a:off x="410179" y="2612664"/>
              <a:ext cx="1097920" cy="199693"/>
              <a:chOff x="3539162" y="2822395"/>
              <a:chExt cx="360695" cy="65604"/>
            </a:xfrm>
          </p:grpSpPr>
          <p:sp>
            <p:nvSpPr>
              <p:cNvPr id="1070" name="Google Shape;1936;p52">
                <a:extLst>
                  <a:ext uri="{FF2B5EF4-FFF2-40B4-BE49-F238E27FC236}">
                    <a16:creationId xmlns:a16="http://schemas.microsoft.com/office/drawing/2014/main" id="{F04EE9EF-88E9-431D-A9D0-2149B5CF70F9}"/>
                  </a:ext>
                </a:extLst>
              </p:cNvPr>
              <p:cNvSpPr/>
              <p:nvPr/>
            </p:nvSpPr>
            <p:spPr>
              <a:xfrm>
                <a:off x="3610541" y="2831002"/>
                <a:ext cx="23504" cy="36708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937;p52">
                <a:extLst>
                  <a:ext uri="{FF2B5EF4-FFF2-40B4-BE49-F238E27FC236}">
                    <a16:creationId xmlns:a16="http://schemas.microsoft.com/office/drawing/2014/main" id="{FC50E5F9-11B0-A48A-085C-30ED1A89FB7D}"/>
                  </a:ext>
                </a:extLst>
              </p:cNvPr>
              <p:cNvSpPr/>
              <p:nvPr/>
            </p:nvSpPr>
            <p:spPr>
              <a:xfrm>
                <a:off x="3626925" y="2831002"/>
                <a:ext cx="23504" cy="36708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938;p52">
                <a:extLst>
                  <a:ext uri="{FF2B5EF4-FFF2-40B4-BE49-F238E27FC236}">
                    <a16:creationId xmlns:a16="http://schemas.microsoft.com/office/drawing/2014/main" id="{061DF6D4-A707-790A-9FF7-6793D21AAF9D}"/>
                  </a:ext>
                </a:extLst>
              </p:cNvPr>
              <p:cNvSpPr/>
              <p:nvPr/>
            </p:nvSpPr>
            <p:spPr>
              <a:xfrm>
                <a:off x="3659452" y="2830000"/>
                <a:ext cx="23504" cy="3574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34" extrusionOk="0">
                    <a:moveTo>
                      <a:pt x="326" y="86"/>
                    </a:moveTo>
                    <a:cubicBezTo>
                      <a:pt x="475" y="86"/>
                      <a:pt x="588" y="291"/>
                      <a:pt x="588" y="531"/>
                    </a:cubicBezTo>
                    <a:cubicBezTo>
                      <a:pt x="588" y="765"/>
                      <a:pt x="475" y="942"/>
                      <a:pt x="326" y="942"/>
                    </a:cubicBezTo>
                    <a:cubicBezTo>
                      <a:pt x="206" y="942"/>
                      <a:pt x="93" y="765"/>
                      <a:pt x="93" y="531"/>
                    </a:cubicBezTo>
                    <a:cubicBezTo>
                      <a:pt x="93" y="291"/>
                      <a:pt x="206" y="86"/>
                      <a:pt x="326" y="86"/>
                    </a:cubicBezTo>
                    <a:close/>
                    <a:moveTo>
                      <a:pt x="326" y="1"/>
                    </a:moveTo>
                    <a:cubicBezTo>
                      <a:pt x="149" y="1"/>
                      <a:pt x="1" y="234"/>
                      <a:pt x="1" y="531"/>
                    </a:cubicBezTo>
                    <a:cubicBezTo>
                      <a:pt x="1" y="822"/>
                      <a:pt x="149" y="1034"/>
                      <a:pt x="326" y="1034"/>
                    </a:cubicBezTo>
                    <a:cubicBezTo>
                      <a:pt x="531" y="1034"/>
                      <a:pt x="680" y="822"/>
                      <a:pt x="680" y="531"/>
                    </a:cubicBezTo>
                    <a:cubicBezTo>
                      <a:pt x="680" y="234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939;p52">
                <a:extLst>
                  <a:ext uri="{FF2B5EF4-FFF2-40B4-BE49-F238E27FC236}">
                    <a16:creationId xmlns:a16="http://schemas.microsoft.com/office/drawing/2014/main" id="{B70AC566-32D0-4FBF-523C-A7534A59B83C}"/>
                  </a:ext>
                </a:extLst>
              </p:cNvPr>
              <p:cNvSpPr/>
              <p:nvPr/>
            </p:nvSpPr>
            <p:spPr>
              <a:xfrm>
                <a:off x="3704215" y="2833940"/>
                <a:ext cx="3215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93" h="949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2" y="94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940;p52">
                <a:extLst>
                  <a:ext uri="{FF2B5EF4-FFF2-40B4-BE49-F238E27FC236}">
                    <a16:creationId xmlns:a16="http://schemas.microsoft.com/office/drawing/2014/main" id="{D6052F06-0703-6B6E-689A-36094EF5A7E1}"/>
                  </a:ext>
                </a:extLst>
              </p:cNvPr>
              <p:cNvSpPr/>
              <p:nvPr/>
            </p:nvSpPr>
            <p:spPr>
              <a:xfrm>
                <a:off x="3719596" y="2835150"/>
                <a:ext cx="22536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970" extrusionOk="0">
                    <a:moveTo>
                      <a:pt x="560" y="85"/>
                    </a:moveTo>
                    <a:lnTo>
                      <a:pt x="560" y="885"/>
                    </a:lnTo>
                    <a:lnTo>
                      <a:pt x="86" y="885"/>
                    </a:lnTo>
                    <a:lnTo>
                      <a:pt x="86" y="85"/>
                    </a:lnTo>
                    <a:close/>
                    <a:moveTo>
                      <a:pt x="1" y="0"/>
                    </a:moveTo>
                    <a:lnTo>
                      <a:pt x="1" y="970"/>
                    </a:lnTo>
                    <a:lnTo>
                      <a:pt x="652" y="970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941;p52">
                <a:extLst>
                  <a:ext uri="{FF2B5EF4-FFF2-40B4-BE49-F238E27FC236}">
                    <a16:creationId xmlns:a16="http://schemas.microsoft.com/office/drawing/2014/main" id="{A014FF5B-F8C7-8B93-95C3-0F2DD8FBD19E}"/>
                  </a:ext>
                </a:extLst>
              </p:cNvPr>
              <p:cNvSpPr/>
              <p:nvPr/>
            </p:nvSpPr>
            <p:spPr>
              <a:xfrm>
                <a:off x="3753125" y="2835150"/>
                <a:ext cx="3059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885" h="970" extrusionOk="0">
                    <a:moveTo>
                      <a:pt x="800" y="85"/>
                    </a:moveTo>
                    <a:lnTo>
                      <a:pt x="800" y="885"/>
                    </a:lnTo>
                    <a:lnTo>
                      <a:pt x="92" y="885"/>
                    </a:lnTo>
                    <a:lnTo>
                      <a:pt x="92" y="85"/>
                    </a:lnTo>
                    <a:close/>
                    <a:moveTo>
                      <a:pt x="0" y="0"/>
                    </a:moveTo>
                    <a:lnTo>
                      <a:pt x="0" y="970"/>
                    </a:lnTo>
                    <a:lnTo>
                      <a:pt x="884" y="970"/>
                    </a:lnTo>
                    <a:lnTo>
                      <a:pt x="8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942;p52">
                <a:extLst>
                  <a:ext uri="{FF2B5EF4-FFF2-40B4-BE49-F238E27FC236}">
                    <a16:creationId xmlns:a16="http://schemas.microsoft.com/office/drawing/2014/main" id="{A325C25F-1821-CBBC-8829-A1D0A1077EDF}"/>
                  </a:ext>
                </a:extLst>
              </p:cNvPr>
              <p:cNvSpPr/>
              <p:nvPr/>
            </p:nvSpPr>
            <p:spPr>
              <a:xfrm>
                <a:off x="3793948" y="2835150"/>
                <a:ext cx="34772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970" extrusionOk="0">
                    <a:moveTo>
                      <a:pt x="913" y="85"/>
                    </a:moveTo>
                    <a:lnTo>
                      <a:pt x="913" y="885"/>
                    </a:lnTo>
                    <a:lnTo>
                      <a:pt x="93" y="885"/>
                    </a:lnTo>
                    <a:lnTo>
                      <a:pt x="93" y="85"/>
                    </a:lnTo>
                    <a:close/>
                    <a:moveTo>
                      <a:pt x="1" y="0"/>
                    </a:moveTo>
                    <a:lnTo>
                      <a:pt x="1" y="970"/>
                    </a:lnTo>
                    <a:lnTo>
                      <a:pt x="1005" y="970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943;p52">
                <a:extLst>
                  <a:ext uri="{FF2B5EF4-FFF2-40B4-BE49-F238E27FC236}">
                    <a16:creationId xmlns:a16="http://schemas.microsoft.com/office/drawing/2014/main" id="{64E43455-4A77-BF80-5C9C-64E8C6BE8F56}"/>
                  </a:ext>
                </a:extLst>
              </p:cNvPr>
              <p:cNvSpPr/>
              <p:nvPr/>
            </p:nvSpPr>
            <p:spPr>
              <a:xfrm>
                <a:off x="3839921" y="2822395"/>
                <a:ext cx="21292" cy="61699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944;p52">
                <a:extLst>
                  <a:ext uri="{FF2B5EF4-FFF2-40B4-BE49-F238E27FC236}">
                    <a16:creationId xmlns:a16="http://schemas.microsoft.com/office/drawing/2014/main" id="{0DA5867E-D9CC-EAC8-6641-B765D96A0526}"/>
                  </a:ext>
                </a:extLst>
              </p:cNvPr>
              <p:cNvSpPr/>
              <p:nvPr/>
            </p:nvSpPr>
            <p:spPr>
              <a:xfrm>
                <a:off x="3873415" y="2824884"/>
                <a:ext cx="10300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945;p52">
                <a:extLst>
                  <a:ext uri="{FF2B5EF4-FFF2-40B4-BE49-F238E27FC236}">
                    <a16:creationId xmlns:a16="http://schemas.microsoft.com/office/drawing/2014/main" id="{9029D8D8-AD4E-7749-2010-90C1F33F7A4B}"/>
                  </a:ext>
                </a:extLst>
              </p:cNvPr>
              <p:cNvSpPr/>
              <p:nvPr/>
            </p:nvSpPr>
            <p:spPr>
              <a:xfrm>
                <a:off x="3886619" y="2823916"/>
                <a:ext cx="13238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946;p52">
                <a:extLst>
                  <a:ext uri="{FF2B5EF4-FFF2-40B4-BE49-F238E27FC236}">
                    <a16:creationId xmlns:a16="http://schemas.microsoft.com/office/drawing/2014/main" id="{2F248861-28AC-BCFD-C157-DE91F0376808}"/>
                  </a:ext>
                </a:extLst>
              </p:cNvPr>
              <p:cNvSpPr/>
              <p:nvPr/>
            </p:nvSpPr>
            <p:spPr>
              <a:xfrm>
                <a:off x="3578014" y="2822395"/>
                <a:ext cx="21327" cy="6169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947;p52">
                <a:extLst>
                  <a:ext uri="{FF2B5EF4-FFF2-40B4-BE49-F238E27FC236}">
                    <a16:creationId xmlns:a16="http://schemas.microsoft.com/office/drawing/2014/main" id="{2DADEF39-87CC-2842-2CAD-45310BB13E42}"/>
                  </a:ext>
                </a:extLst>
              </p:cNvPr>
              <p:cNvSpPr/>
              <p:nvPr/>
            </p:nvSpPr>
            <p:spPr>
              <a:xfrm>
                <a:off x="3555547" y="2824884"/>
                <a:ext cx="10300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948;p52">
                <a:extLst>
                  <a:ext uri="{FF2B5EF4-FFF2-40B4-BE49-F238E27FC236}">
                    <a16:creationId xmlns:a16="http://schemas.microsoft.com/office/drawing/2014/main" id="{FCC29ADC-EC35-6629-A9DE-D33760A04F33}"/>
                  </a:ext>
                </a:extLst>
              </p:cNvPr>
              <p:cNvSpPr/>
              <p:nvPr/>
            </p:nvSpPr>
            <p:spPr>
              <a:xfrm>
                <a:off x="3539162" y="2823916"/>
                <a:ext cx="13480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0" name="Google Shape;1949;p52">
              <a:extLst>
                <a:ext uri="{FF2B5EF4-FFF2-40B4-BE49-F238E27FC236}">
                  <a16:creationId xmlns:a16="http://schemas.microsoft.com/office/drawing/2014/main" id="{A96F6838-D533-23EC-35C2-AC03043E1D77}"/>
                </a:ext>
              </a:extLst>
            </p:cNvPr>
            <p:cNvGrpSpPr/>
            <p:nvPr/>
          </p:nvGrpSpPr>
          <p:grpSpPr>
            <a:xfrm>
              <a:off x="2477344" y="1232101"/>
              <a:ext cx="1051808" cy="229363"/>
              <a:chOff x="4002795" y="1877329"/>
              <a:chExt cx="345546" cy="75352"/>
            </a:xfrm>
          </p:grpSpPr>
          <p:sp>
            <p:nvSpPr>
              <p:cNvPr id="1059" name="Google Shape;1950;p52">
                <a:extLst>
                  <a:ext uri="{FF2B5EF4-FFF2-40B4-BE49-F238E27FC236}">
                    <a16:creationId xmlns:a16="http://schemas.microsoft.com/office/drawing/2014/main" id="{E2BA4205-3D6A-45C8-E579-1F335A0C9692}"/>
                  </a:ext>
                </a:extLst>
              </p:cNvPr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951;p52">
                <a:extLst>
                  <a:ext uri="{FF2B5EF4-FFF2-40B4-BE49-F238E27FC236}">
                    <a16:creationId xmlns:a16="http://schemas.microsoft.com/office/drawing/2014/main" id="{39D8B5E8-ADEE-B749-2F29-17E1F189E39B}"/>
                  </a:ext>
                </a:extLst>
              </p:cNvPr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952;p52">
                <a:extLst>
                  <a:ext uri="{FF2B5EF4-FFF2-40B4-BE49-F238E27FC236}">
                    <a16:creationId xmlns:a16="http://schemas.microsoft.com/office/drawing/2014/main" id="{8A15C79B-32C7-7B6F-43DA-6B80AF70FE17}"/>
                  </a:ext>
                </a:extLst>
              </p:cNvPr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953;p52">
                <a:extLst>
                  <a:ext uri="{FF2B5EF4-FFF2-40B4-BE49-F238E27FC236}">
                    <a16:creationId xmlns:a16="http://schemas.microsoft.com/office/drawing/2014/main" id="{907874C7-DA1D-C21F-D47C-4823C6A641E2}"/>
                  </a:ext>
                </a:extLst>
              </p:cNvPr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954;p52">
                <a:extLst>
                  <a:ext uri="{FF2B5EF4-FFF2-40B4-BE49-F238E27FC236}">
                    <a16:creationId xmlns:a16="http://schemas.microsoft.com/office/drawing/2014/main" id="{345AC100-C87F-CE91-468D-00DDFF8BE774}"/>
                  </a:ext>
                </a:extLst>
              </p:cNvPr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955;p52">
                <a:extLst>
                  <a:ext uri="{FF2B5EF4-FFF2-40B4-BE49-F238E27FC236}">
                    <a16:creationId xmlns:a16="http://schemas.microsoft.com/office/drawing/2014/main" id="{AEB7152A-1770-C1B9-E630-95666A22393D}"/>
                  </a:ext>
                </a:extLst>
              </p:cNvPr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956;p52">
                <a:extLst>
                  <a:ext uri="{FF2B5EF4-FFF2-40B4-BE49-F238E27FC236}">
                    <a16:creationId xmlns:a16="http://schemas.microsoft.com/office/drawing/2014/main" id="{6E7063F2-4639-7B73-BBDB-0BB3F6ADA0D7}"/>
                  </a:ext>
                </a:extLst>
              </p:cNvPr>
              <p:cNvSpPr/>
              <p:nvPr/>
            </p:nvSpPr>
            <p:spPr>
              <a:xfrm>
                <a:off x="4167847" y="1898587"/>
                <a:ext cx="21534" cy="31834"/>
              </a:xfrm>
              <a:custGeom>
                <a:avLst/>
                <a:gdLst/>
                <a:ahLst/>
                <a:cxnLst/>
                <a:rect l="l" t="t" r="r" b="b"/>
                <a:pathLst>
                  <a:path w="623" h="921" extrusionOk="0">
                    <a:moveTo>
                      <a:pt x="531" y="93"/>
                    </a:moveTo>
                    <a:lnTo>
                      <a:pt x="531" y="828"/>
                    </a:lnTo>
                    <a:lnTo>
                      <a:pt x="92" y="828"/>
                    </a:lnTo>
                    <a:lnTo>
                      <a:pt x="92" y="93"/>
                    </a:lnTo>
                    <a:close/>
                    <a:moveTo>
                      <a:pt x="0" y="1"/>
                    </a:moveTo>
                    <a:lnTo>
                      <a:pt x="0" y="920"/>
                    </a:lnTo>
                    <a:lnTo>
                      <a:pt x="623" y="920"/>
                    </a:lnTo>
                    <a:lnTo>
                      <a:pt x="6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957;p52">
                <a:extLst>
                  <a:ext uri="{FF2B5EF4-FFF2-40B4-BE49-F238E27FC236}">
                    <a16:creationId xmlns:a16="http://schemas.microsoft.com/office/drawing/2014/main" id="{D0BAD9B1-7E13-31EE-F984-C7788A76F87A}"/>
                  </a:ext>
                </a:extLst>
              </p:cNvPr>
              <p:cNvSpPr/>
              <p:nvPr/>
            </p:nvSpPr>
            <p:spPr>
              <a:xfrm>
                <a:off x="4128235" y="1898587"/>
                <a:ext cx="29622" cy="31834"/>
              </a:xfrm>
              <a:custGeom>
                <a:avLst/>
                <a:gdLst/>
                <a:ahLst/>
                <a:cxnLst/>
                <a:rect l="l" t="t" r="r" b="b"/>
                <a:pathLst>
                  <a:path w="857" h="921" extrusionOk="0">
                    <a:moveTo>
                      <a:pt x="764" y="93"/>
                    </a:moveTo>
                    <a:lnTo>
                      <a:pt x="764" y="828"/>
                    </a:lnTo>
                    <a:lnTo>
                      <a:pt x="85" y="828"/>
                    </a:lnTo>
                    <a:lnTo>
                      <a:pt x="85" y="93"/>
                    </a:lnTo>
                    <a:close/>
                    <a:moveTo>
                      <a:pt x="0" y="1"/>
                    </a:moveTo>
                    <a:lnTo>
                      <a:pt x="0" y="920"/>
                    </a:lnTo>
                    <a:lnTo>
                      <a:pt x="856" y="920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958;p52">
                <a:extLst>
                  <a:ext uri="{FF2B5EF4-FFF2-40B4-BE49-F238E27FC236}">
                    <a16:creationId xmlns:a16="http://schemas.microsoft.com/office/drawing/2014/main" id="{C309E861-0A39-4B8D-C913-A05542417614}"/>
                  </a:ext>
                </a:extLst>
              </p:cNvPr>
              <p:cNvSpPr/>
              <p:nvPr/>
            </p:nvSpPr>
            <p:spPr>
              <a:xfrm>
                <a:off x="4086410" y="1898587"/>
                <a:ext cx="32560" cy="31834"/>
              </a:xfrm>
              <a:custGeom>
                <a:avLst/>
                <a:gdLst/>
                <a:ahLst/>
                <a:cxnLst/>
                <a:rect l="l" t="t" r="r" b="b"/>
                <a:pathLst>
                  <a:path w="942" h="921" extrusionOk="0">
                    <a:moveTo>
                      <a:pt x="856" y="93"/>
                    </a:moveTo>
                    <a:lnTo>
                      <a:pt x="856" y="828"/>
                    </a:lnTo>
                    <a:lnTo>
                      <a:pt x="85" y="828"/>
                    </a:lnTo>
                    <a:lnTo>
                      <a:pt x="85" y="93"/>
                    </a:lnTo>
                    <a:close/>
                    <a:moveTo>
                      <a:pt x="0" y="1"/>
                    </a:moveTo>
                    <a:lnTo>
                      <a:pt x="0" y="920"/>
                    </a:lnTo>
                    <a:lnTo>
                      <a:pt x="941" y="920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959;p52">
                <a:extLst>
                  <a:ext uri="{FF2B5EF4-FFF2-40B4-BE49-F238E27FC236}">
                    <a16:creationId xmlns:a16="http://schemas.microsoft.com/office/drawing/2014/main" id="{C7487141-FF81-ABD7-FE17-9665D0BFB915}"/>
                  </a:ext>
                </a:extLst>
              </p:cNvPr>
              <p:cNvSpPr/>
              <p:nvPr/>
            </p:nvSpPr>
            <p:spPr>
              <a:xfrm>
                <a:off x="4223844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326" y="92"/>
                    </a:moveTo>
                    <a:cubicBezTo>
                      <a:pt x="446" y="92"/>
                      <a:pt x="566" y="269"/>
                      <a:pt x="566" y="503"/>
                    </a:cubicBezTo>
                    <a:cubicBezTo>
                      <a:pt x="566" y="708"/>
                      <a:pt x="446" y="913"/>
                      <a:pt x="326" y="913"/>
                    </a:cubicBezTo>
                    <a:cubicBezTo>
                      <a:pt x="177" y="913"/>
                      <a:pt x="92" y="708"/>
                      <a:pt x="92" y="503"/>
                    </a:cubicBezTo>
                    <a:cubicBezTo>
                      <a:pt x="92" y="269"/>
                      <a:pt x="177" y="92"/>
                      <a:pt x="326" y="92"/>
                    </a:cubicBezTo>
                    <a:close/>
                    <a:moveTo>
                      <a:pt x="326" y="0"/>
                    </a:moveTo>
                    <a:cubicBezTo>
                      <a:pt x="149" y="0"/>
                      <a:pt x="0" y="205"/>
                      <a:pt x="0" y="503"/>
                    </a:cubicBezTo>
                    <a:cubicBezTo>
                      <a:pt x="0" y="771"/>
                      <a:pt x="149" y="1005"/>
                      <a:pt x="326" y="1005"/>
                    </a:cubicBezTo>
                    <a:cubicBezTo>
                      <a:pt x="503" y="1005"/>
                      <a:pt x="651" y="771"/>
                      <a:pt x="651" y="503"/>
                    </a:cubicBezTo>
                    <a:cubicBezTo>
                      <a:pt x="651" y="205"/>
                      <a:pt x="503" y="0"/>
                      <a:pt x="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960;p52">
                <a:extLst>
                  <a:ext uri="{FF2B5EF4-FFF2-40B4-BE49-F238E27FC236}">
                    <a16:creationId xmlns:a16="http://schemas.microsoft.com/office/drawing/2014/main" id="{5BD08A26-9BC7-A120-E803-B7D9EEE4D6BE}"/>
                  </a:ext>
                </a:extLst>
              </p:cNvPr>
              <p:cNvSpPr/>
              <p:nvPr/>
            </p:nvSpPr>
            <p:spPr>
              <a:xfrm>
                <a:off x="4200616" y="1899831"/>
                <a:ext cx="2973" cy="30590"/>
              </a:xfrm>
              <a:custGeom>
                <a:avLst/>
                <a:gdLst/>
                <a:ahLst/>
                <a:cxnLst/>
                <a:rect l="l" t="t" r="r" b="b"/>
                <a:pathLst>
                  <a:path w="86" h="885" extrusionOk="0">
                    <a:moveTo>
                      <a:pt x="0" y="0"/>
                    </a:moveTo>
                    <a:lnTo>
                      <a:pt x="0" y="884"/>
                    </a:lnTo>
                    <a:lnTo>
                      <a:pt x="85" y="884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1" name="Google Shape;1961;p52">
              <a:extLst>
                <a:ext uri="{FF2B5EF4-FFF2-40B4-BE49-F238E27FC236}">
                  <a16:creationId xmlns:a16="http://schemas.microsoft.com/office/drawing/2014/main" id="{D4DCA58F-3A23-7569-0D03-0691849EED72}"/>
                </a:ext>
              </a:extLst>
            </p:cNvPr>
            <p:cNvGrpSpPr/>
            <p:nvPr/>
          </p:nvGrpSpPr>
          <p:grpSpPr>
            <a:xfrm>
              <a:off x="589980" y="3118760"/>
              <a:ext cx="957285" cy="300300"/>
              <a:chOff x="3583454" y="2026924"/>
              <a:chExt cx="430899" cy="135173"/>
            </a:xfrm>
          </p:grpSpPr>
          <p:sp>
            <p:nvSpPr>
              <p:cNvPr id="1039" name="Google Shape;1962;p52">
                <a:extLst>
                  <a:ext uri="{FF2B5EF4-FFF2-40B4-BE49-F238E27FC236}">
                    <a16:creationId xmlns:a16="http://schemas.microsoft.com/office/drawing/2014/main" id="{97795408-57AA-4449-1BA1-39EF868B51AE}"/>
                  </a:ext>
                </a:extLst>
              </p:cNvPr>
              <p:cNvSpPr/>
              <p:nvPr/>
            </p:nvSpPr>
            <p:spPr>
              <a:xfrm>
                <a:off x="3754867" y="2128093"/>
                <a:ext cx="32109" cy="30891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948" y="9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963;p52">
                <a:extLst>
                  <a:ext uri="{FF2B5EF4-FFF2-40B4-BE49-F238E27FC236}">
                    <a16:creationId xmlns:a16="http://schemas.microsoft.com/office/drawing/2014/main" id="{DBA51A4C-193D-1EC4-9767-5D55A11DC279}"/>
                  </a:ext>
                </a:extLst>
              </p:cNvPr>
              <p:cNvSpPr/>
              <p:nvPr/>
            </p:nvSpPr>
            <p:spPr>
              <a:xfrm>
                <a:off x="3801763" y="2125217"/>
                <a:ext cx="58941" cy="33767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998" extrusionOk="0">
                    <a:moveTo>
                      <a:pt x="913" y="205"/>
                    </a:moveTo>
                    <a:lnTo>
                      <a:pt x="1444" y="885"/>
                    </a:lnTo>
                    <a:lnTo>
                      <a:pt x="326" y="885"/>
                    </a:lnTo>
                    <a:lnTo>
                      <a:pt x="913" y="205"/>
                    </a:lnTo>
                    <a:close/>
                    <a:moveTo>
                      <a:pt x="913" y="0"/>
                    </a:moveTo>
                    <a:lnTo>
                      <a:pt x="1" y="998"/>
                    </a:lnTo>
                    <a:lnTo>
                      <a:pt x="1741" y="998"/>
                    </a:lnTo>
                    <a:lnTo>
                      <a:pt x="9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964;p52">
                <a:extLst>
                  <a:ext uri="{FF2B5EF4-FFF2-40B4-BE49-F238E27FC236}">
                    <a16:creationId xmlns:a16="http://schemas.microsoft.com/office/drawing/2014/main" id="{7074B379-5BA1-EAE2-9D43-65075073994E}"/>
                  </a:ext>
                </a:extLst>
              </p:cNvPr>
              <p:cNvSpPr/>
              <p:nvPr/>
            </p:nvSpPr>
            <p:spPr>
              <a:xfrm>
                <a:off x="3871668" y="2125217"/>
                <a:ext cx="34985" cy="35933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062" extrusionOk="0">
                    <a:moveTo>
                      <a:pt x="941" y="0"/>
                    </a:moveTo>
                    <a:lnTo>
                      <a:pt x="0" y="969"/>
                    </a:lnTo>
                    <a:lnTo>
                      <a:pt x="85" y="1061"/>
                    </a:lnTo>
                    <a:lnTo>
                      <a:pt x="1033" y="85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965;p52">
                <a:extLst>
                  <a:ext uri="{FF2B5EF4-FFF2-40B4-BE49-F238E27FC236}">
                    <a16:creationId xmlns:a16="http://schemas.microsoft.com/office/drawing/2014/main" id="{955439B6-44E0-948F-3BB8-4D217205029F}"/>
                  </a:ext>
                </a:extLst>
              </p:cNvPr>
              <p:cNvSpPr/>
              <p:nvPr/>
            </p:nvSpPr>
            <p:spPr>
              <a:xfrm>
                <a:off x="3889635" y="2125217"/>
                <a:ext cx="35933" cy="35933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062" extrusionOk="0">
                    <a:moveTo>
                      <a:pt x="941" y="0"/>
                    </a:moveTo>
                    <a:lnTo>
                      <a:pt x="0" y="969"/>
                    </a:lnTo>
                    <a:lnTo>
                      <a:pt x="120" y="1061"/>
                    </a:lnTo>
                    <a:lnTo>
                      <a:pt x="1061" y="85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966;p52">
                <a:extLst>
                  <a:ext uri="{FF2B5EF4-FFF2-40B4-BE49-F238E27FC236}">
                    <a16:creationId xmlns:a16="http://schemas.microsoft.com/office/drawing/2014/main" id="{5DB5CDF5-2C63-24DC-1C4D-3DE4F1727DDD}"/>
                  </a:ext>
                </a:extLst>
              </p:cNvPr>
              <p:cNvSpPr/>
              <p:nvPr/>
            </p:nvSpPr>
            <p:spPr>
              <a:xfrm>
                <a:off x="3937479" y="2123052"/>
                <a:ext cx="10117" cy="3498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034" extrusionOk="0">
                    <a:moveTo>
                      <a:pt x="1" y="1"/>
                    </a:moveTo>
                    <a:lnTo>
                      <a:pt x="1" y="93"/>
                    </a:lnTo>
                    <a:lnTo>
                      <a:pt x="29" y="93"/>
                    </a:lnTo>
                    <a:cubicBezTo>
                      <a:pt x="86" y="93"/>
                      <a:pt x="121" y="121"/>
                      <a:pt x="121" y="177"/>
                    </a:cubicBezTo>
                    <a:lnTo>
                      <a:pt x="121" y="418"/>
                    </a:lnTo>
                    <a:cubicBezTo>
                      <a:pt x="121" y="503"/>
                      <a:pt x="149" y="503"/>
                      <a:pt x="178" y="531"/>
                    </a:cubicBezTo>
                    <a:cubicBezTo>
                      <a:pt x="149" y="531"/>
                      <a:pt x="121" y="559"/>
                      <a:pt x="121" y="623"/>
                    </a:cubicBezTo>
                    <a:lnTo>
                      <a:pt x="121" y="857"/>
                    </a:lnTo>
                    <a:cubicBezTo>
                      <a:pt x="121" y="913"/>
                      <a:pt x="86" y="949"/>
                      <a:pt x="29" y="949"/>
                    </a:cubicBezTo>
                    <a:lnTo>
                      <a:pt x="1" y="949"/>
                    </a:lnTo>
                    <a:lnTo>
                      <a:pt x="1" y="1033"/>
                    </a:lnTo>
                    <a:lnTo>
                      <a:pt x="58" y="1033"/>
                    </a:lnTo>
                    <a:cubicBezTo>
                      <a:pt x="178" y="1033"/>
                      <a:pt x="234" y="977"/>
                      <a:pt x="234" y="885"/>
                    </a:cubicBezTo>
                    <a:lnTo>
                      <a:pt x="234" y="623"/>
                    </a:lnTo>
                    <a:cubicBezTo>
                      <a:pt x="234" y="595"/>
                      <a:pt x="234" y="559"/>
                      <a:pt x="263" y="559"/>
                    </a:cubicBezTo>
                    <a:lnTo>
                      <a:pt x="298" y="559"/>
                    </a:lnTo>
                    <a:lnTo>
                      <a:pt x="298" y="475"/>
                    </a:lnTo>
                    <a:lnTo>
                      <a:pt x="263" y="475"/>
                    </a:lnTo>
                    <a:cubicBezTo>
                      <a:pt x="234" y="475"/>
                      <a:pt x="234" y="475"/>
                      <a:pt x="234" y="418"/>
                    </a:cubicBezTo>
                    <a:lnTo>
                      <a:pt x="234" y="177"/>
                    </a:lnTo>
                    <a:cubicBezTo>
                      <a:pt x="234" y="64"/>
                      <a:pt x="178" y="1"/>
                      <a:pt x="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967;p52">
                <a:extLst>
                  <a:ext uri="{FF2B5EF4-FFF2-40B4-BE49-F238E27FC236}">
                    <a16:creationId xmlns:a16="http://schemas.microsoft.com/office/drawing/2014/main" id="{9D540CF3-5A74-7755-6F77-FC9CEFBBA4AD}"/>
                  </a:ext>
                </a:extLst>
              </p:cNvPr>
              <p:cNvSpPr/>
              <p:nvPr/>
            </p:nvSpPr>
            <p:spPr>
              <a:xfrm>
                <a:off x="3959506" y="2123052"/>
                <a:ext cx="24936" cy="39046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154" extrusionOk="0">
                    <a:moveTo>
                      <a:pt x="354" y="149"/>
                    </a:moveTo>
                    <a:cubicBezTo>
                      <a:pt x="468" y="149"/>
                      <a:pt x="588" y="326"/>
                      <a:pt x="588" y="559"/>
                    </a:cubicBezTo>
                    <a:cubicBezTo>
                      <a:pt x="588" y="828"/>
                      <a:pt x="468" y="1005"/>
                      <a:pt x="354" y="1005"/>
                    </a:cubicBezTo>
                    <a:cubicBezTo>
                      <a:pt x="263" y="1005"/>
                      <a:pt x="142" y="828"/>
                      <a:pt x="142" y="559"/>
                    </a:cubicBezTo>
                    <a:cubicBezTo>
                      <a:pt x="142" y="326"/>
                      <a:pt x="263" y="149"/>
                      <a:pt x="354" y="149"/>
                    </a:cubicBezTo>
                    <a:close/>
                    <a:moveTo>
                      <a:pt x="354" y="1"/>
                    </a:moveTo>
                    <a:cubicBezTo>
                      <a:pt x="142" y="1"/>
                      <a:pt x="1" y="269"/>
                      <a:pt x="1" y="559"/>
                    </a:cubicBezTo>
                    <a:cubicBezTo>
                      <a:pt x="1" y="885"/>
                      <a:pt x="142" y="1154"/>
                      <a:pt x="354" y="1154"/>
                    </a:cubicBezTo>
                    <a:cubicBezTo>
                      <a:pt x="560" y="1154"/>
                      <a:pt x="737" y="885"/>
                      <a:pt x="737" y="559"/>
                    </a:cubicBezTo>
                    <a:cubicBezTo>
                      <a:pt x="737" y="269"/>
                      <a:pt x="560" y="1"/>
                      <a:pt x="3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968;p52">
                <a:extLst>
                  <a:ext uri="{FF2B5EF4-FFF2-40B4-BE49-F238E27FC236}">
                    <a16:creationId xmlns:a16="http://schemas.microsoft.com/office/drawing/2014/main" id="{BD1BDE12-703C-6987-184E-85BDA039F3B4}"/>
                  </a:ext>
                </a:extLst>
              </p:cNvPr>
              <p:cNvSpPr/>
              <p:nvPr/>
            </p:nvSpPr>
            <p:spPr>
              <a:xfrm>
                <a:off x="3989451" y="2123052"/>
                <a:ext cx="24903" cy="39046"/>
              </a:xfrm>
              <a:custGeom>
                <a:avLst/>
                <a:gdLst/>
                <a:ahLst/>
                <a:cxnLst/>
                <a:rect l="l" t="t" r="r" b="b"/>
                <a:pathLst>
                  <a:path w="736" h="1154" extrusionOk="0">
                    <a:moveTo>
                      <a:pt x="354" y="149"/>
                    </a:moveTo>
                    <a:cubicBezTo>
                      <a:pt x="467" y="149"/>
                      <a:pt x="587" y="326"/>
                      <a:pt x="587" y="559"/>
                    </a:cubicBezTo>
                    <a:cubicBezTo>
                      <a:pt x="587" y="828"/>
                      <a:pt x="467" y="1005"/>
                      <a:pt x="354" y="1005"/>
                    </a:cubicBezTo>
                    <a:cubicBezTo>
                      <a:pt x="262" y="1005"/>
                      <a:pt x="142" y="828"/>
                      <a:pt x="142" y="559"/>
                    </a:cubicBezTo>
                    <a:cubicBezTo>
                      <a:pt x="142" y="326"/>
                      <a:pt x="262" y="149"/>
                      <a:pt x="354" y="149"/>
                    </a:cubicBezTo>
                    <a:close/>
                    <a:moveTo>
                      <a:pt x="354" y="1"/>
                    </a:moveTo>
                    <a:cubicBezTo>
                      <a:pt x="142" y="1"/>
                      <a:pt x="0" y="269"/>
                      <a:pt x="0" y="559"/>
                    </a:cubicBezTo>
                    <a:cubicBezTo>
                      <a:pt x="0" y="885"/>
                      <a:pt x="142" y="1154"/>
                      <a:pt x="354" y="1154"/>
                    </a:cubicBezTo>
                    <a:cubicBezTo>
                      <a:pt x="559" y="1154"/>
                      <a:pt x="736" y="885"/>
                      <a:pt x="736" y="559"/>
                    </a:cubicBezTo>
                    <a:cubicBezTo>
                      <a:pt x="736" y="269"/>
                      <a:pt x="559" y="1"/>
                      <a:pt x="3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969;p52">
                <a:extLst>
                  <a:ext uri="{FF2B5EF4-FFF2-40B4-BE49-F238E27FC236}">
                    <a16:creationId xmlns:a16="http://schemas.microsoft.com/office/drawing/2014/main" id="{324B63EC-9100-6010-03CB-AC137D64EB4C}"/>
                  </a:ext>
                </a:extLst>
              </p:cNvPr>
              <p:cNvSpPr/>
              <p:nvPr/>
            </p:nvSpPr>
            <p:spPr>
              <a:xfrm>
                <a:off x="3656235" y="2034537"/>
                <a:ext cx="24936" cy="40670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202" extrusionOk="0">
                    <a:moveTo>
                      <a:pt x="72" y="1"/>
                    </a:moveTo>
                    <a:cubicBezTo>
                      <a:pt x="57" y="1"/>
                      <a:pt x="43" y="10"/>
                      <a:pt x="29" y="27"/>
                    </a:cubicBezTo>
                    <a:cubicBezTo>
                      <a:pt x="1" y="56"/>
                      <a:pt x="1" y="84"/>
                      <a:pt x="29" y="112"/>
                    </a:cubicBezTo>
                    <a:lnTo>
                      <a:pt x="588" y="699"/>
                    </a:lnTo>
                    <a:lnTo>
                      <a:pt x="29" y="1088"/>
                    </a:lnTo>
                    <a:cubicBezTo>
                      <a:pt x="1" y="1117"/>
                      <a:pt x="1" y="1145"/>
                      <a:pt x="29" y="1173"/>
                    </a:cubicBezTo>
                    <a:lnTo>
                      <a:pt x="57" y="1202"/>
                    </a:lnTo>
                    <a:cubicBezTo>
                      <a:pt x="85" y="1202"/>
                      <a:pt x="85" y="1202"/>
                      <a:pt x="85" y="1173"/>
                    </a:cubicBezTo>
                    <a:lnTo>
                      <a:pt x="708" y="763"/>
                    </a:lnTo>
                    <a:cubicBezTo>
                      <a:pt x="708" y="735"/>
                      <a:pt x="736" y="735"/>
                      <a:pt x="736" y="699"/>
                    </a:cubicBezTo>
                    <a:cubicBezTo>
                      <a:pt x="736" y="699"/>
                      <a:pt x="736" y="671"/>
                      <a:pt x="708" y="671"/>
                    </a:cubicBezTo>
                    <a:lnTo>
                      <a:pt x="121" y="27"/>
                    </a:lnTo>
                    <a:cubicBezTo>
                      <a:pt x="103" y="10"/>
                      <a:pt x="87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970;p52">
                <a:extLst>
                  <a:ext uri="{FF2B5EF4-FFF2-40B4-BE49-F238E27FC236}">
                    <a16:creationId xmlns:a16="http://schemas.microsoft.com/office/drawing/2014/main" id="{8044F643-FA52-BA90-A3B0-4F25E4288EFE}"/>
                  </a:ext>
                </a:extLst>
              </p:cNvPr>
              <p:cNvSpPr/>
              <p:nvPr/>
            </p:nvSpPr>
            <p:spPr>
              <a:xfrm>
                <a:off x="3673221" y="2034537"/>
                <a:ext cx="24936" cy="40670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202" extrusionOk="0">
                    <a:moveTo>
                      <a:pt x="72" y="1"/>
                    </a:moveTo>
                    <a:cubicBezTo>
                      <a:pt x="57" y="1"/>
                      <a:pt x="43" y="10"/>
                      <a:pt x="29" y="27"/>
                    </a:cubicBezTo>
                    <a:cubicBezTo>
                      <a:pt x="1" y="56"/>
                      <a:pt x="1" y="84"/>
                      <a:pt x="29" y="112"/>
                    </a:cubicBezTo>
                    <a:lnTo>
                      <a:pt x="588" y="699"/>
                    </a:lnTo>
                    <a:lnTo>
                      <a:pt x="29" y="1088"/>
                    </a:lnTo>
                    <a:cubicBezTo>
                      <a:pt x="1" y="1117"/>
                      <a:pt x="1" y="1145"/>
                      <a:pt x="29" y="1173"/>
                    </a:cubicBezTo>
                    <a:lnTo>
                      <a:pt x="57" y="1202"/>
                    </a:lnTo>
                    <a:cubicBezTo>
                      <a:pt x="86" y="1202"/>
                      <a:pt x="86" y="1202"/>
                      <a:pt x="86" y="1173"/>
                    </a:cubicBezTo>
                    <a:lnTo>
                      <a:pt x="708" y="763"/>
                    </a:lnTo>
                    <a:cubicBezTo>
                      <a:pt x="708" y="735"/>
                      <a:pt x="737" y="735"/>
                      <a:pt x="737" y="699"/>
                    </a:cubicBezTo>
                    <a:cubicBezTo>
                      <a:pt x="737" y="699"/>
                      <a:pt x="737" y="671"/>
                      <a:pt x="708" y="671"/>
                    </a:cubicBezTo>
                    <a:lnTo>
                      <a:pt x="114" y="27"/>
                    </a:lnTo>
                    <a:cubicBezTo>
                      <a:pt x="100" y="10"/>
                      <a:pt x="86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971;p52">
                <a:extLst>
                  <a:ext uri="{FF2B5EF4-FFF2-40B4-BE49-F238E27FC236}">
                    <a16:creationId xmlns:a16="http://schemas.microsoft.com/office/drawing/2014/main" id="{0633912A-B850-DA60-B727-75C8CCFE57DF}"/>
                  </a:ext>
                </a:extLst>
              </p:cNvPr>
              <p:cNvSpPr/>
              <p:nvPr/>
            </p:nvSpPr>
            <p:spPr>
              <a:xfrm>
                <a:off x="3706989" y="2034233"/>
                <a:ext cx="26121" cy="38098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126" extrusionOk="0">
                    <a:moveTo>
                      <a:pt x="389" y="121"/>
                    </a:moveTo>
                    <a:cubicBezTo>
                      <a:pt x="531" y="121"/>
                      <a:pt x="651" y="326"/>
                      <a:pt x="651" y="567"/>
                    </a:cubicBezTo>
                    <a:cubicBezTo>
                      <a:pt x="651" y="800"/>
                      <a:pt x="531" y="1006"/>
                      <a:pt x="389" y="1006"/>
                    </a:cubicBezTo>
                    <a:cubicBezTo>
                      <a:pt x="241" y="1006"/>
                      <a:pt x="121" y="800"/>
                      <a:pt x="121" y="567"/>
                    </a:cubicBezTo>
                    <a:cubicBezTo>
                      <a:pt x="121" y="326"/>
                      <a:pt x="241" y="121"/>
                      <a:pt x="389" y="121"/>
                    </a:cubicBezTo>
                    <a:close/>
                    <a:moveTo>
                      <a:pt x="389" y="1"/>
                    </a:moveTo>
                    <a:cubicBezTo>
                      <a:pt x="177" y="1"/>
                      <a:pt x="0" y="270"/>
                      <a:pt x="0" y="567"/>
                    </a:cubicBezTo>
                    <a:cubicBezTo>
                      <a:pt x="0" y="885"/>
                      <a:pt x="177" y="1126"/>
                      <a:pt x="389" y="1126"/>
                    </a:cubicBezTo>
                    <a:cubicBezTo>
                      <a:pt x="595" y="1126"/>
                      <a:pt x="771" y="885"/>
                      <a:pt x="771" y="567"/>
                    </a:cubicBezTo>
                    <a:cubicBezTo>
                      <a:pt x="771" y="270"/>
                      <a:pt x="595" y="1"/>
                      <a:pt x="3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972;p52">
                <a:extLst>
                  <a:ext uri="{FF2B5EF4-FFF2-40B4-BE49-F238E27FC236}">
                    <a16:creationId xmlns:a16="http://schemas.microsoft.com/office/drawing/2014/main" id="{776840CC-57B3-336C-FFA3-297EB86FC801}"/>
                  </a:ext>
                </a:extLst>
              </p:cNvPr>
              <p:cNvSpPr/>
              <p:nvPr/>
            </p:nvSpPr>
            <p:spPr>
              <a:xfrm>
                <a:off x="3753885" y="2037346"/>
                <a:ext cx="4128" cy="3786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119" extrusionOk="0">
                    <a:moveTo>
                      <a:pt x="65" y="1"/>
                    </a:moveTo>
                    <a:cubicBezTo>
                      <a:pt x="29" y="1"/>
                      <a:pt x="1" y="29"/>
                      <a:pt x="1" y="58"/>
                    </a:cubicBezTo>
                    <a:lnTo>
                      <a:pt x="1" y="1062"/>
                    </a:lnTo>
                    <a:cubicBezTo>
                      <a:pt x="1" y="1090"/>
                      <a:pt x="29" y="1119"/>
                      <a:pt x="65" y="1119"/>
                    </a:cubicBezTo>
                    <a:cubicBezTo>
                      <a:pt x="93" y="1119"/>
                      <a:pt x="121" y="1090"/>
                      <a:pt x="121" y="1062"/>
                    </a:cubicBezTo>
                    <a:lnTo>
                      <a:pt x="121" y="58"/>
                    </a:lnTo>
                    <a:cubicBezTo>
                      <a:pt x="121" y="29"/>
                      <a:pt x="93" y="1"/>
                      <a:pt x="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973;p52">
                <a:extLst>
                  <a:ext uri="{FF2B5EF4-FFF2-40B4-BE49-F238E27FC236}">
                    <a16:creationId xmlns:a16="http://schemas.microsoft.com/office/drawing/2014/main" id="{4F5A7582-E425-DCBA-5A6B-AB08A805C08D}"/>
                  </a:ext>
                </a:extLst>
              </p:cNvPr>
              <p:cNvSpPr/>
              <p:nvPr/>
            </p:nvSpPr>
            <p:spPr>
              <a:xfrm>
                <a:off x="3771852" y="2041440"/>
                <a:ext cx="20132" cy="31873"/>
              </a:xfrm>
              <a:custGeom>
                <a:avLst/>
                <a:gdLst/>
                <a:ahLst/>
                <a:cxnLst/>
                <a:rect l="l" t="t" r="r" b="b"/>
                <a:pathLst>
                  <a:path w="595" h="942" extrusionOk="0">
                    <a:moveTo>
                      <a:pt x="0" y="0"/>
                    </a:moveTo>
                    <a:lnTo>
                      <a:pt x="0" y="941"/>
                    </a:lnTo>
                    <a:lnTo>
                      <a:pt x="595" y="941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974;p52">
                <a:extLst>
                  <a:ext uri="{FF2B5EF4-FFF2-40B4-BE49-F238E27FC236}">
                    <a16:creationId xmlns:a16="http://schemas.microsoft.com/office/drawing/2014/main" id="{3010EC95-AAB0-E8B6-B47D-B37B7306CCD5}"/>
                  </a:ext>
                </a:extLst>
              </p:cNvPr>
              <p:cNvSpPr/>
              <p:nvPr/>
            </p:nvSpPr>
            <p:spPr>
              <a:xfrm>
                <a:off x="3803929" y="2039274"/>
                <a:ext cx="32820" cy="35933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062" extrusionOk="0">
                    <a:moveTo>
                      <a:pt x="849" y="121"/>
                    </a:moveTo>
                    <a:lnTo>
                      <a:pt x="849" y="948"/>
                    </a:lnTo>
                    <a:lnTo>
                      <a:pt x="114" y="948"/>
                    </a:lnTo>
                    <a:lnTo>
                      <a:pt x="114" y="121"/>
                    </a:lnTo>
                    <a:close/>
                    <a:moveTo>
                      <a:pt x="57" y="1"/>
                    </a:moveTo>
                    <a:cubicBezTo>
                      <a:pt x="29" y="1"/>
                      <a:pt x="0" y="29"/>
                      <a:pt x="0" y="64"/>
                    </a:cubicBezTo>
                    <a:lnTo>
                      <a:pt x="0" y="1005"/>
                    </a:lnTo>
                    <a:cubicBezTo>
                      <a:pt x="0" y="1033"/>
                      <a:pt x="29" y="1062"/>
                      <a:pt x="57" y="1062"/>
                    </a:cubicBezTo>
                    <a:lnTo>
                      <a:pt x="913" y="1062"/>
                    </a:lnTo>
                    <a:cubicBezTo>
                      <a:pt x="941" y="1062"/>
                      <a:pt x="970" y="1033"/>
                      <a:pt x="970" y="1005"/>
                    </a:cubicBezTo>
                    <a:lnTo>
                      <a:pt x="970" y="64"/>
                    </a:lnTo>
                    <a:cubicBezTo>
                      <a:pt x="970" y="29"/>
                      <a:pt x="941" y="1"/>
                      <a:pt x="9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975;p52">
                <a:extLst>
                  <a:ext uri="{FF2B5EF4-FFF2-40B4-BE49-F238E27FC236}">
                    <a16:creationId xmlns:a16="http://schemas.microsoft.com/office/drawing/2014/main" id="{93E4DA35-B10A-14CF-F499-ED6D4F313B68}"/>
                  </a:ext>
                </a:extLst>
              </p:cNvPr>
              <p:cNvSpPr/>
              <p:nvPr/>
            </p:nvSpPr>
            <p:spPr>
              <a:xfrm>
                <a:off x="3847746" y="2041440"/>
                <a:ext cx="32820" cy="31873"/>
              </a:xfrm>
              <a:custGeom>
                <a:avLst/>
                <a:gdLst/>
                <a:ahLst/>
                <a:cxnLst/>
                <a:rect l="l" t="t" r="r" b="b"/>
                <a:pathLst>
                  <a:path w="970" h="942" extrusionOk="0">
                    <a:moveTo>
                      <a:pt x="0" y="0"/>
                    </a:moveTo>
                    <a:lnTo>
                      <a:pt x="0" y="941"/>
                    </a:lnTo>
                    <a:lnTo>
                      <a:pt x="969" y="941"/>
                    </a:lnTo>
                    <a:lnTo>
                      <a:pt x="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976;p52">
                <a:extLst>
                  <a:ext uri="{FF2B5EF4-FFF2-40B4-BE49-F238E27FC236}">
                    <a16:creationId xmlns:a16="http://schemas.microsoft.com/office/drawing/2014/main" id="{6B269E85-5B4B-D0D6-78AD-403B2315D30F}"/>
                  </a:ext>
                </a:extLst>
              </p:cNvPr>
              <p:cNvSpPr/>
              <p:nvPr/>
            </p:nvSpPr>
            <p:spPr>
              <a:xfrm>
                <a:off x="3892477" y="2026924"/>
                <a:ext cx="25173" cy="6432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901" extrusionOk="0">
                    <a:moveTo>
                      <a:pt x="349" y="0"/>
                    </a:moveTo>
                    <a:cubicBezTo>
                      <a:pt x="332" y="0"/>
                      <a:pt x="315" y="4"/>
                      <a:pt x="298" y="12"/>
                    </a:cubicBezTo>
                    <a:cubicBezTo>
                      <a:pt x="270" y="12"/>
                      <a:pt x="241" y="40"/>
                      <a:pt x="241" y="75"/>
                    </a:cubicBezTo>
                    <a:cubicBezTo>
                      <a:pt x="270" y="104"/>
                      <a:pt x="298" y="132"/>
                      <a:pt x="326" y="132"/>
                    </a:cubicBezTo>
                    <a:cubicBezTo>
                      <a:pt x="336" y="123"/>
                      <a:pt x="346" y="120"/>
                      <a:pt x="357" y="120"/>
                    </a:cubicBezTo>
                    <a:cubicBezTo>
                      <a:pt x="377" y="120"/>
                      <a:pt x="399" y="132"/>
                      <a:pt x="418" y="132"/>
                    </a:cubicBezTo>
                    <a:cubicBezTo>
                      <a:pt x="447" y="160"/>
                      <a:pt x="475" y="252"/>
                      <a:pt x="503" y="309"/>
                    </a:cubicBezTo>
                    <a:cubicBezTo>
                      <a:pt x="503" y="366"/>
                      <a:pt x="475" y="429"/>
                      <a:pt x="475" y="514"/>
                    </a:cubicBezTo>
                    <a:cubicBezTo>
                      <a:pt x="475" y="542"/>
                      <a:pt x="447" y="606"/>
                      <a:pt x="447" y="663"/>
                    </a:cubicBezTo>
                    <a:cubicBezTo>
                      <a:pt x="447" y="783"/>
                      <a:pt x="475" y="868"/>
                      <a:pt x="532" y="960"/>
                    </a:cubicBezTo>
                    <a:cubicBezTo>
                      <a:pt x="503" y="988"/>
                      <a:pt x="475" y="1016"/>
                      <a:pt x="447" y="1045"/>
                    </a:cubicBezTo>
                    <a:lnTo>
                      <a:pt x="447" y="1278"/>
                    </a:lnTo>
                    <a:lnTo>
                      <a:pt x="447" y="1313"/>
                    </a:lnTo>
                    <a:cubicBezTo>
                      <a:pt x="475" y="1455"/>
                      <a:pt x="447" y="1575"/>
                      <a:pt x="390" y="1667"/>
                    </a:cubicBezTo>
                    <a:cubicBezTo>
                      <a:pt x="344" y="1728"/>
                      <a:pt x="273" y="1775"/>
                      <a:pt x="202" y="1775"/>
                    </a:cubicBezTo>
                    <a:cubicBezTo>
                      <a:pt x="174" y="1775"/>
                      <a:pt x="147" y="1768"/>
                      <a:pt x="121" y="1752"/>
                    </a:cubicBezTo>
                    <a:cubicBezTo>
                      <a:pt x="107" y="1738"/>
                      <a:pt x="93" y="1731"/>
                      <a:pt x="79" y="1731"/>
                    </a:cubicBezTo>
                    <a:cubicBezTo>
                      <a:pt x="65" y="1731"/>
                      <a:pt x="50" y="1738"/>
                      <a:pt x="36" y="1752"/>
                    </a:cubicBezTo>
                    <a:cubicBezTo>
                      <a:pt x="1" y="1780"/>
                      <a:pt x="36" y="1809"/>
                      <a:pt x="65" y="1844"/>
                    </a:cubicBezTo>
                    <a:cubicBezTo>
                      <a:pt x="93" y="1872"/>
                      <a:pt x="150" y="1901"/>
                      <a:pt x="213" y="1901"/>
                    </a:cubicBezTo>
                    <a:cubicBezTo>
                      <a:pt x="326" y="1901"/>
                      <a:pt x="447" y="1809"/>
                      <a:pt x="503" y="1724"/>
                    </a:cubicBezTo>
                    <a:cubicBezTo>
                      <a:pt x="567" y="1604"/>
                      <a:pt x="595" y="1455"/>
                      <a:pt x="567" y="1278"/>
                    </a:cubicBezTo>
                    <a:lnTo>
                      <a:pt x="567" y="1250"/>
                    </a:lnTo>
                    <a:lnTo>
                      <a:pt x="567" y="1101"/>
                    </a:lnTo>
                    <a:cubicBezTo>
                      <a:pt x="567" y="1073"/>
                      <a:pt x="595" y="1045"/>
                      <a:pt x="623" y="1045"/>
                    </a:cubicBezTo>
                    <a:cubicBezTo>
                      <a:pt x="623" y="1016"/>
                      <a:pt x="652" y="1016"/>
                      <a:pt x="652" y="1016"/>
                    </a:cubicBezTo>
                    <a:cubicBezTo>
                      <a:pt x="660" y="1025"/>
                      <a:pt x="668" y="1028"/>
                      <a:pt x="677" y="1028"/>
                    </a:cubicBezTo>
                    <a:cubicBezTo>
                      <a:pt x="697" y="1028"/>
                      <a:pt x="719" y="1008"/>
                      <a:pt x="744" y="988"/>
                    </a:cubicBezTo>
                    <a:cubicBezTo>
                      <a:pt x="744" y="960"/>
                      <a:pt x="744" y="924"/>
                      <a:pt x="708" y="924"/>
                    </a:cubicBezTo>
                    <a:cubicBezTo>
                      <a:pt x="680" y="924"/>
                      <a:pt x="680" y="896"/>
                      <a:pt x="680" y="896"/>
                    </a:cubicBezTo>
                    <a:cubicBezTo>
                      <a:pt x="595" y="896"/>
                      <a:pt x="567" y="783"/>
                      <a:pt x="567" y="663"/>
                    </a:cubicBezTo>
                    <a:cubicBezTo>
                      <a:pt x="567" y="634"/>
                      <a:pt x="567" y="571"/>
                      <a:pt x="595" y="514"/>
                    </a:cubicBezTo>
                    <a:cubicBezTo>
                      <a:pt x="595" y="458"/>
                      <a:pt x="623" y="366"/>
                      <a:pt x="623" y="281"/>
                    </a:cubicBezTo>
                    <a:cubicBezTo>
                      <a:pt x="595" y="189"/>
                      <a:pt x="532" y="104"/>
                      <a:pt x="475" y="40"/>
                    </a:cubicBezTo>
                    <a:cubicBezTo>
                      <a:pt x="435" y="20"/>
                      <a:pt x="391" y="0"/>
                      <a:pt x="3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977;p52">
                <a:extLst>
                  <a:ext uri="{FF2B5EF4-FFF2-40B4-BE49-F238E27FC236}">
                    <a16:creationId xmlns:a16="http://schemas.microsoft.com/office/drawing/2014/main" id="{5824CA24-620C-7124-88A6-41DE7EB0EF3D}"/>
                  </a:ext>
                </a:extLst>
              </p:cNvPr>
              <p:cNvSpPr/>
              <p:nvPr/>
            </p:nvSpPr>
            <p:spPr>
              <a:xfrm>
                <a:off x="3928411" y="2028278"/>
                <a:ext cx="11030" cy="59854"/>
              </a:xfrm>
              <a:custGeom>
                <a:avLst/>
                <a:gdLst/>
                <a:ahLst/>
                <a:cxnLst/>
                <a:rect l="l" t="t" r="r" b="b"/>
                <a:pathLst>
                  <a:path w="326" h="1769" extrusionOk="0">
                    <a:moveTo>
                      <a:pt x="35" y="0"/>
                    </a:moveTo>
                    <a:cubicBezTo>
                      <a:pt x="0" y="35"/>
                      <a:pt x="0" y="64"/>
                      <a:pt x="0" y="92"/>
                    </a:cubicBezTo>
                    <a:cubicBezTo>
                      <a:pt x="212" y="594"/>
                      <a:pt x="212" y="1182"/>
                      <a:pt x="0" y="1684"/>
                    </a:cubicBezTo>
                    <a:cubicBezTo>
                      <a:pt x="0" y="1712"/>
                      <a:pt x="0" y="1769"/>
                      <a:pt x="35" y="1769"/>
                    </a:cubicBezTo>
                    <a:lnTo>
                      <a:pt x="64" y="1769"/>
                    </a:lnTo>
                    <a:cubicBezTo>
                      <a:pt x="92" y="1769"/>
                      <a:pt x="120" y="1769"/>
                      <a:pt x="120" y="1740"/>
                    </a:cubicBezTo>
                    <a:cubicBezTo>
                      <a:pt x="326" y="1210"/>
                      <a:pt x="326" y="594"/>
                      <a:pt x="120" y="64"/>
                    </a:cubicBezTo>
                    <a:cubicBezTo>
                      <a:pt x="92" y="35"/>
                      <a:pt x="64" y="0"/>
                      <a:pt x="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978;p52">
                <a:extLst>
                  <a:ext uri="{FF2B5EF4-FFF2-40B4-BE49-F238E27FC236}">
                    <a16:creationId xmlns:a16="http://schemas.microsoft.com/office/drawing/2014/main" id="{4F19EC60-CDCC-8F84-6C2F-84CAA5C747ED}"/>
                  </a:ext>
                </a:extLst>
              </p:cNvPr>
              <p:cNvSpPr/>
              <p:nvPr/>
            </p:nvSpPr>
            <p:spPr>
              <a:xfrm>
                <a:off x="3941573" y="2027296"/>
                <a:ext cx="14854" cy="6899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2039" extrusionOk="0">
                    <a:moveTo>
                      <a:pt x="85" y="1"/>
                    </a:moveTo>
                    <a:cubicBezTo>
                      <a:pt x="57" y="29"/>
                      <a:pt x="28" y="64"/>
                      <a:pt x="57" y="93"/>
                    </a:cubicBezTo>
                    <a:cubicBezTo>
                      <a:pt x="319" y="680"/>
                      <a:pt x="290" y="1387"/>
                      <a:pt x="0" y="1946"/>
                    </a:cubicBezTo>
                    <a:cubicBezTo>
                      <a:pt x="0" y="1975"/>
                      <a:pt x="0" y="2038"/>
                      <a:pt x="28" y="2038"/>
                    </a:cubicBezTo>
                    <a:lnTo>
                      <a:pt x="57" y="2038"/>
                    </a:lnTo>
                    <a:cubicBezTo>
                      <a:pt x="85" y="2038"/>
                      <a:pt x="85" y="2038"/>
                      <a:pt x="113" y="2010"/>
                    </a:cubicBezTo>
                    <a:cubicBezTo>
                      <a:pt x="439" y="1416"/>
                      <a:pt x="439" y="652"/>
                      <a:pt x="142" y="29"/>
                    </a:cubicBezTo>
                    <a:cubicBezTo>
                      <a:pt x="142" y="1"/>
                      <a:pt x="11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979;p52">
                <a:extLst>
                  <a:ext uri="{FF2B5EF4-FFF2-40B4-BE49-F238E27FC236}">
                    <a16:creationId xmlns:a16="http://schemas.microsoft.com/office/drawing/2014/main" id="{00DC5031-7FB5-5549-C9F2-D8FC455BED2A}"/>
                  </a:ext>
                </a:extLst>
              </p:cNvPr>
              <p:cNvSpPr/>
              <p:nvPr/>
            </p:nvSpPr>
            <p:spPr>
              <a:xfrm>
                <a:off x="3622264" y="2026924"/>
                <a:ext cx="24903" cy="6432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1901" extrusionOk="0">
                    <a:moveTo>
                      <a:pt x="417" y="0"/>
                    </a:moveTo>
                    <a:cubicBezTo>
                      <a:pt x="367" y="0"/>
                      <a:pt x="309" y="20"/>
                      <a:pt x="269" y="40"/>
                    </a:cubicBezTo>
                    <a:cubicBezTo>
                      <a:pt x="205" y="104"/>
                      <a:pt x="149" y="189"/>
                      <a:pt x="149" y="281"/>
                    </a:cubicBezTo>
                    <a:cubicBezTo>
                      <a:pt x="120" y="366"/>
                      <a:pt x="149" y="458"/>
                      <a:pt x="149" y="514"/>
                    </a:cubicBezTo>
                    <a:cubicBezTo>
                      <a:pt x="177" y="571"/>
                      <a:pt x="177" y="634"/>
                      <a:pt x="177" y="663"/>
                    </a:cubicBezTo>
                    <a:cubicBezTo>
                      <a:pt x="177" y="783"/>
                      <a:pt x="149" y="896"/>
                      <a:pt x="64" y="896"/>
                    </a:cubicBezTo>
                    <a:lnTo>
                      <a:pt x="64" y="924"/>
                    </a:lnTo>
                    <a:cubicBezTo>
                      <a:pt x="28" y="924"/>
                      <a:pt x="0" y="960"/>
                      <a:pt x="0" y="988"/>
                    </a:cubicBezTo>
                    <a:cubicBezTo>
                      <a:pt x="20" y="1008"/>
                      <a:pt x="44" y="1028"/>
                      <a:pt x="66" y="1028"/>
                    </a:cubicBezTo>
                    <a:cubicBezTo>
                      <a:pt x="75" y="1028"/>
                      <a:pt x="84" y="1025"/>
                      <a:pt x="92" y="1016"/>
                    </a:cubicBezTo>
                    <a:cubicBezTo>
                      <a:pt x="120" y="1016"/>
                      <a:pt x="120" y="1016"/>
                      <a:pt x="120" y="1045"/>
                    </a:cubicBezTo>
                    <a:cubicBezTo>
                      <a:pt x="149" y="1045"/>
                      <a:pt x="177" y="1073"/>
                      <a:pt x="177" y="1101"/>
                    </a:cubicBezTo>
                    <a:cubicBezTo>
                      <a:pt x="205" y="1137"/>
                      <a:pt x="177" y="1193"/>
                      <a:pt x="177" y="1250"/>
                    </a:cubicBezTo>
                    <a:lnTo>
                      <a:pt x="177" y="1278"/>
                    </a:lnTo>
                    <a:cubicBezTo>
                      <a:pt x="149" y="1455"/>
                      <a:pt x="177" y="1604"/>
                      <a:pt x="269" y="1724"/>
                    </a:cubicBezTo>
                    <a:cubicBezTo>
                      <a:pt x="325" y="1809"/>
                      <a:pt x="446" y="1901"/>
                      <a:pt x="559" y="1901"/>
                    </a:cubicBezTo>
                    <a:cubicBezTo>
                      <a:pt x="594" y="1901"/>
                      <a:pt x="651" y="1872"/>
                      <a:pt x="707" y="1844"/>
                    </a:cubicBezTo>
                    <a:cubicBezTo>
                      <a:pt x="736" y="1809"/>
                      <a:pt x="736" y="1780"/>
                      <a:pt x="707" y="1752"/>
                    </a:cubicBezTo>
                    <a:cubicBezTo>
                      <a:pt x="707" y="1738"/>
                      <a:pt x="693" y="1731"/>
                      <a:pt x="676" y="1731"/>
                    </a:cubicBezTo>
                    <a:cubicBezTo>
                      <a:pt x="658" y="1731"/>
                      <a:pt x="637" y="1738"/>
                      <a:pt x="623" y="1752"/>
                    </a:cubicBezTo>
                    <a:cubicBezTo>
                      <a:pt x="597" y="1768"/>
                      <a:pt x="570" y="1775"/>
                      <a:pt x="542" y="1775"/>
                    </a:cubicBezTo>
                    <a:cubicBezTo>
                      <a:pt x="471" y="1775"/>
                      <a:pt x="400" y="1728"/>
                      <a:pt x="354" y="1667"/>
                    </a:cubicBezTo>
                    <a:cubicBezTo>
                      <a:pt x="297" y="1575"/>
                      <a:pt x="269" y="1455"/>
                      <a:pt x="297" y="1313"/>
                    </a:cubicBezTo>
                    <a:lnTo>
                      <a:pt x="297" y="1278"/>
                    </a:lnTo>
                    <a:cubicBezTo>
                      <a:pt x="297" y="1193"/>
                      <a:pt x="325" y="1137"/>
                      <a:pt x="297" y="1045"/>
                    </a:cubicBezTo>
                    <a:cubicBezTo>
                      <a:pt x="269" y="1016"/>
                      <a:pt x="241" y="988"/>
                      <a:pt x="205" y="960"/>
                    </a:cubicBezTo>
                    <a:cubicBezTo>
                      <a:pt x="269" y="868"/>
                      <a:pt x="297" y="783"/>
                      <a:pt x="297" y="663"/>
                    </a:cubicBezTo>
                    <a:cubicBezTo>
                      <a:pt x="297" y="606"/>
                      <a:pt x="297" y="542"/>
                      <a:pt x="269" y="514"/>
                    </a:cubicBezTo>
                    <a:cubicBezTo>
                      <a:pt x="269" y="429"/>
                      <a:pt x="241" y="366"/>
                      <a:pt x="269" y="309"/>
                    </a:cubicBezTo>
                    <a:cubicBezTo>
                      <a:pt x="269" y="252"/>
                      <a:pt x="297" y="160"/>
                      <a:pt x="354" y="132"/>
                    </a:cubicBezTo>
                    <a:cubicBezTo>
                      <a:pt x="373" y="132"/>
                      <a:pt x="395" y="120"/>
                      <a:pt x="416" y="120"/>
                    </a:cubicBezTo>
                    <a:cubicBezTo>
                      <a:pt x="426" y="120"/>
                      <a:pt x="436" y="123"/>
                      <a:pt x="446" y="132"/>
                    </a:cubicBezTo>
                    <a:cubicBezTo>
                      <a:pt x="474" y="132"/>
                      <a:pt x="502" y="104"/>
                      <a:pt x="502" y="75"/>
                    </a:cubicBezTo>
                    <a:cubicBezTo>
                      <a:pt x="502" y="40"/>
                      <a:pt x="502" y="12"/>
                      <a:pt x="474" y="12"/>
                    </a:cubicBezTo>
                    <a:cubicBezTo>
                      <a:pt x="457" y="4"/>
                      <a:pt x="438" y="0"/>
                      <a:pt x="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980;p52">
                <a:extLst>
                  <a:ext uri="{FF2B5EF4-FFF2-40B4-BE49-F238E27FC236}">
                    <a16:creationId xmlns:a16="http://schemas.microsoft.com/office/drawing/2014/main" id="{7B3C9E25-5158-1FAD-8ADB-24E4CF612FAD}"/>
                  </a:ext>
                </a:extLst>
              </p:cNvPr>
              <p:cNvSpPr/>
              <p:nvPr/>
            </p:nvSpPr>
            <p:spPr>
              <a:xfrm>
                <a:off x="3600474" y="2028278"/>
                <a:ext cx="11978" cy="59854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769" extrusionOk="0">
                    <a:moveTo>
                      <a:pt x="290" y="0"/>
                    </a:moveTo>
                    <a:cubicBezTo>
                      <a:pt x="262" y="0"/>
                      <a:pt x="234" y="35"/>
                      <a:pt x="234" y="64"/>
                    </a:cubicBezTo>
                    <a:cubicBezTo>
                      <a:pt x="0" y="594"/>
                      <a:pt x="0" y="1210"/>
                      <a:pt x="205" y="1740"/>
                    </a:cubicBezTo>
                    <a:cubicBezTo>
                      <a:pt x="234" y="1769"/>
                      <a:pt x="234" y="1769"/>
                      <a:pt x="262" y="1769"/>
                    </a:cubicBezTo>
                    <a:lnTo>
                      <a:pt x="290" y="1769"/>
                    </a:lnTo>
                    <a:cubicBezTo>
                      <a:pt x="319" y="1769"/>
                      <a:pt x="319" y="1712"/>
                      <a:pt x="319" y="1684"/>
                    </a:cubicBezTo>
                    <a:cubicBezTo>
                      <a:pt x="113" y="1182"/>
                      <a:pt x="113" y="594"/>
                      <a:pt x="319" y="92"/>
                    </a:cubicBezTo>
                    <a:cubicBezTo>
                      <a:pt x="354" y="64"/>
                      <a:pt x="319" y="35"/>
                      <a:pt x="2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981;p52">
                <a:extLst>
                  <a:ext uri="{FF2B5EF4-FFF2-40B4-BE49-F238E27FC236}">
                    <a16:creationId xmlns:a16="http://schemas.microsoft.com/office/drawing/2014/main" id="{9A170F67-3382-641B-60E0-374F7197CCEF}"/>
                  </a:ext>
                </a:extLst>
              </p:cNvPr>
              <p:cNvSpPr/>
              <p:nvPr/>
            </p:nvSpPr>
            <p:spPr>
              <a:xfrm>
                <a:off x="3583454" y="2027296"/>
                <a:ext cx="14887" cy="6899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039" extrusionOk="0">
                    <a:moveTo>
                      <a:pt x="355" y="1"/>
                    </a:moveTo>
                    <a:cubicBezTo>
                      <a:pt x="326" y="1"/>
                      <a:pt x="291" y="1"/>
                      <a:pt x="291" y="29"/>
                    </a:cubicBezTo>
                    <a:cubicBezTo>
                      <a:pt x="1" y="652"/>
                      <a:pt x="29" y="1416"/>
                      <a:pt x="326" y="2010"/>
                    </a:cubicBezTo>
                    <a:cubicBezTo>
                      <a:pt x="355" y="2038"/>
                      <a:pt x="355" y="2038"/>
                      <a:pt x="383" y="2038"/>
                    </a:cubicBezTo>
                    <a:lnTo>
                      <a:pt x="411" y="2038"/>
                    </a:lnTo>
                    <a:cubicBezTo>
                      <a:pt x="440" y="2038"/>
                      <a:pt x="440" y="1975"/>
                      <a:pt x="440" y="1946"/>
                    </a:cubicBezTo>
                    <a:cubicBezTo>
                      <a:pt x="150" y="1387"/>
                      <a:pt x="114" y="680"/>
                      <a:pt x="383" y="93"/>
                    </a:cubicBezTo>
                    <a:cubicBezTo>
                      <a:pt x="411" y="64"/>
                      <a:pt x="383" y="29"/>
                      <a:pt x="3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2" name="Google Shape;1982;p52">
              <a:extLst>
                <a:ext uri="{FF2B5EF4-FFF2-40B4-BE49-F238E27FC236}">
                  <a16:creationId xmlns:a16="http://schemas.microsoft.com/office/drawing/2014/main" id="{B5861649-3975-4814-E265-6E4FFB637E7C}"/>
                </a:ext>
              </a:extLst>
            </p:cNvPr>
            <p:cNvGrpSpPr/>
            <p:nvPr/>
          </p:nvGrpSpPr>
          <p:grpSpPr>
            <a:xfrm>
              <a:off x="490876" y="1760660"/>
              <a:ext cx="598344" cy="498891"/>
              <a:chOff x="2715768" y="1997386"/>
              <a:chExt cx="269330" cy="224564"/>
            </a:xfrm>
          </p:grpSpPr>
          <p:sp>
            <p:nvSpPr>
              <p:cNvPr id="1034" name="Google Shape;1983;p52">
                <a:extLst>
                  <a:ext uri="{FF2B5EF4-FFF2-40B4-BE49-F238E27FC236}">
                    <a16:creationId xmlns:a16="http://schemas.microsoft.com/office/drawing/2014/main" id="{0749835B-71E0-08A4-1B16-0D14DDCD6612}"/>
                  </a:ext>
                </a:extLst>
              </p:cNvPr>
              <p:cNvSpPr/>
              <p:nvPr/>
            </p:nvSpPr>
            <p:spPr>
              <a:xfrm>
                <a:off x="2868233" y="1997386"/>
                <a:ext cx="116866" cy="116832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453" extrusionOk="0">
                    <a:moveTo>
                      <a:pt x="1729" y="947"/>
                    </a:moveTo>
                    <a:cubicBezTo>
                      <a:pt x="1938" y="947"/>
                      <a:pt x="2145" y="1036"/>
                      <a:pt x="2300" y="1210"/>
                    </a:cubicBezTo>
                    <a:cubicBezTo>
                      <a:pt x="2597" y="1536"/>
                      <a:pt x="2597" y="2038"/>
                      <a:pt x="2272" y="2328"/>
                    </a:cubicBezTo>
                    <a:cubicBezTo>
                      <a:pt x="2120" y="2466"/>
                      <a:pt x="1930" y="2534"/>
                      <a:pt x="1741" y="2534"/>
                    </a:cubicBezTo>
                    <a:cubicBezTo>
                      <a:pt x="1524" y="2534"/>
                      <a:pt x="1309" y="2445"/>
                      <a:pt x="1154" y="2271"/>
                    </a:cubicBezTo>
                    <a:cubicBezTo>
                      <a:pt x="857" y="1946"/>
                      <a:pt x="885" y="1444"/>
                      <a:pt x="1211" y="1154"/>
                    </a:cubicBezTo>
                    <a:cubicBezTo>
                      <a:pt x="1362" y="1015"/>
                      <a:pt x="1546" y="947"/>
                      <a:pt x="1729" y="947"/>
                    </a:cubicBezTo>
                    <a:close/>
                    <a:moveTo>
                      <a:pt x="1621" y="1"/>
                    </a:moveTo>
                    <a:cubicBezTo>
                      <a:pt x="1656" y="1"/>
                      <a:pt x="1656" y="29"/>
                      <a:pt x="1656" y="29"/>
                    </a:cubicBezTo>
                    <a:cubicBezTo>
                      <a:pt x="1684" y="177"/>
                      <a:pt x="1593" y="354"/>
                      <a:pt x="1444" y="383"/>
                    </a:cubicBezTo>
                    <a:cubicBezTo>
                      <a:pt x="1423" y="387"/>
                      <a:pt x="1402" y="389"/>
                      <a:pt x="1382" y="389"/>
                    </a:cubicBezTo>
                    <a:cubicBezTo>
                      <a:pt x="1235" y="389"/>
                      <a:pt x="1121" y="280"/>
                      <a:pt x="1090" y="149"/>
                    </a:cubicBezTo>
                    <a:lnTo>
                      <a:pt x="1090" y="121"/>
                    </a:lnTo>
                    <a:cubicBezTo>
                      <a:pt x="977" y="149"/>
                      <a:pt x="885" y="206"/>
                      <a:pt x="800" y="269"/>
                    </a:cubicBezTo>
                    <a:cubicBezTo>
                      <a:pt x="800" y="269"/>
                      <a:pt x="800" y="298"/>
                      <a:pt x="828" y="298"/>
                    </a:cubicBezTo>
                    <a:cubicBezTo>
                      <a:pt x="913" y="418"/>
                      <a:pt x="913" y="595"/>
                      <a:pt x="800" y="708"/>
                    </a:cubicBezTo>
                    <a:cubicBezTo>
                      <a:pt x="744" y="751"/>
                      <a:pt x="676" y="774"/>
                      <a:pt x="610" y="774"/>
                    </a:cubicBezTo>
                    <a:cubicBezTo>
                      <a:pt x="535" y="774"/>
                      <a:pt x="463" y="744"/>
                      <a:pt x="418" y="680"/>
                    </a:cubicBezTo>
                    <a:cubicBezTo>
                      <a:pt x="383" y="680"/>
                      <a:pt x="383" y="651"/>
                      <a:pt x="383" y="651"/>
                    </a:cubicBezTo>
                    <a:cubicBezTo>
                      <a:pt x="326" y="736"/>
                      <a:pt x="270" y="828"/>
                      <a:pt x="206" y="913"/>
                    </a:cubicBezTo>
                    <a:cubicBezTo>
                      <a:pt x="206" y="913"/>
                      <a:pt x="241" y="913"/>
                      <a:pt x="241" y="948"/>
                    </a:cubicBezTo>
                    <a:cubicBezTo>
                      <a:pt x="383" y="977"/>
                      <a:pt x="475" y="1154"/>
                      <a:pt x="418" y="1302"/>
                    </a:cubicBezTo>
                    <a:cubicBezTo>
                      <a:pt x="390" y="1415"/>
                      <a:pt x="272" y="1496"/>
                      <a:pt x="154" y="1496"/>
                    </a:cubicBezTo>
                    <a:cubicBezTo>
                      <a:pt x="124" y="1496"/>
                      <a:pt x="93" y="1491"/>
                      <a:pt x="64" y="1479"/>
                    </a:cubicBezTo>
                    <a:lnTo>
                      <a:pt x="29" y="1479"/>
                    </a:lnTo>
                    <a:cubicBezTo>
                      <a:pt x="29" y="1564"/>
                      <a:pt x="1" y="1684"/>
                      <a:pt x="29" y="1797"/>
                    </a:cubicBezTo>
                    <a:lnTo>
                      <a:pt x="64" y="1797"/>
                    </a:lnTo>
                    <a:cubicBezTo>
                      <a:pt x="89" y="1788"/>
                      <a:pt x="113" y="1783"/>
                      <a:pt x="138" y="1783"/>
                    </a:cubicBezTo>
                    <a:cubicBezTo>
                      <a:pt x="254" y="1783"/>
                      <a:pt x="359" y="1887"/>
                      <a:pt x="383" y="2010"/>
                    </a:cubicBezTo>
                    <a:cubicBezTo>
                      <a:pt x="418" y="2151"/>
                      <a:pt x="326" y="2300"/>
                      <a:pt x="178" y="2328"/>
                    </a:cubicBezTo>
                    <a:lnTo>
                      <a:pt x="149" y="2363"/>
                    </a:lnTo>
                    <a:cubicBezTo>
                      <a:pt x="178" y="2448"/>
                      <a:pt x="241" y="2569"/>
                      <a:pt x="298" y="2653"/>
                    </a:cubicBezTo>
                    <a:cubicBezTo>
                      <a:pt x="298" y="2653"/>
                      <a:pt x="298" y="2625"/>
                      <a:pt x="326" y="2625"/>
                    </a:cubicBezTo>
                    <a:cubicBezTo>
                      <a:pt x="378" y="2573"/>
                      <a:pt x="441" y="2550"/>
                      <a:pt x="502" y="2550"/>
                    </a:cubicBezTo>
                    <a:cubicBezTo>
                      <a:pt x="582" y="2550"/>
                      <a:pt x="660" y="2589"/>
                      <a:pt x="708" y="2653"/>
                    </a:cubicBezTo>
                    <a:cubicBezTo>
                      <a:pt x="828" y="2774"/>
                      <a:pt x="828" y="2951"/>
                      <a:pt x="708" y="3035"/>
                    </a:cubicBezTo>
                    <a:lnTo>
                      <a:pt x="680" y="3071"/>
                    </a:lnTo>
                    <a:cubicBezTo>
                      <a:pt x="772" y="3156"/>
                      <a:pt x="857" y="3212"/>
                      <a:pt x="949" y="3276"/>
                    </a:cubicBezTo>
                    <a:cubicBezTo>
                      <a:pt x="949" y="3248"/>
                      <a:pt x="949" y="3248"/>
                      <a:pt x="977" y="3212"/>
                    </a:cubicBezTo>
                    <a:cubicBezTo>
                      <a:pt x="1000" y="3100"/>
                      <a:pt x="1116" y="3018"/>
                      <a:pt x="1238" y="3018"/>
                    </a:cubicBezTo>
                    <a:cubicBezTo>
                      <a:pt x="1269" y="3018"/>
                      <a:pt x="1300" y="3024"/>
                      <a:pt x="1331" y="3035"/>
                    </a:cubicBezTo>
                    <a:cubicBezTo>
                      <a:pt x="1479" y="3099"/>
                      <a:pt x="1536" y="3248"/>
                      <a:pt x="1508" y="3389"/>
                    </a:cubicBezTo>
                    <a:cubicBezTo>
                      <a:pt x="1508" y="3425"/>
                      <a:pt x="1508" y="3425"/>
                      <a:pt x="1479" y="3453"/>
                    </a:cubicBezTo>
                    <a:lnTo>
                      <a:pt x="1833" y="3453"/>
                    </a:lnTo>
                    <a:cubicBezTo>
                      <a:pt x="1833" y="3453"/>
                      <a:pt x="1833" y="3425"/>
                      <a:pt x="1798" y="3425"/>
                    </a:cubicBezTo>
                    <a:cubicBezTo>
                      <a:pt x="1769" y="3276"/>
                      <a:pt x="1890" y="3127"/>
                      <a:pt x="2038" y="3071"/>
                    </a:cubicBezTo>
                    <a:cubicBezTo>
                      <a:pt x="2056" y="3067"/>
                      <a:pt x="2074" y="3065"/>
                      <a:pt x="2091" y="3065"/>
                    </a:cubicBezTo>
                    <a:cubicBezTo>
                      <a:pt x="2219" y="3065"/>
                      <a:pt x="2332" y="3173"/>
                      <a:pt x="2364" y="3304"/>
                    </a:cubicBezTo>
                    <a:lnTo>
                      <a:pt x="2364" y="3333"/>
                    </a:lnTo>
                    <a:cubicBezTo>
                      <a:pt x="2477" y="3304"/>
                      <a:pt x="2569" y="3248"/>
                      <a:pt x="2682" y="3184"/>
                    </a:cubicBezTo>
                    <a:cubicBezTo>
                      <a:pt x="2654" y="3184"/>
                      <a:pt x="2654" y="3184"/>
                      <a:pt x="2654" y="3156"/>
                    </a:cubicBezTo>
                    <a:cubicBezTo>
                      <a:pt x="2540" y="3035"/>
                      <a:pt x="2540" y="2859"/>
                      <a:pt x="2654" y="2774"/>
                    </a:cubicBezTo>
                    <a:cubicBezTo>
                      <a:pt x="2714" y="2714"/>
                      <a:pt x="2788" y="2683"/>
                      <a:pt x="2862" y="2683"/>
                    </a:cubicBezTo>
                    <a:cubicBezTo>
                      <a:pt x="2937" y="2683"/>
                      <a:pt x="3011" y="2714"/>
                      <a:pt x="3071" y="2774"/>
                    </a:cubicBezTo>
                    <a:cubicBezTo>
                      <a:pt x="3071" y="2802"/>
                      <a:pt x="3071" y="2802"/>
                      <a:pt x="3099" y="2830"/>
                    </a:cubicBezTo>
                    <a:cubicBezTo>
                      <a:pt x="3156" y="2717"/>
                      <a:pt x="3213" y="2625"/>
                      <a:pt x="3276" y="2540"/>
                    </a:cubicBezTo>
                    <a:cubicBezTo>
                      <a:pt x="3248" y="2540"/>
                      <a:pt x="3248" y="2540"/>
                      <a:pt x="3213" y="2505"/>
                    </a:cubicBezTo>
                    <a:cubicBezTo>
                      <a:pt x="3071" y="2477"/>
                      <a:pt x="2979" y="2300"/>
                      <a:pt x="3036" y="2151"/>
                    </a:cubicBezTo>
                    <a:cubicBezTo>
                      <a:pt x="3086" y="2039"/>
                      <a:pt x="3191" y="1957"/>
                      <a:pt x="3303" y="1957"/>
                    </a:cubicBezTo>
                    <a:cubicBezTo>
                      <a:pt x="3331" y="1957"/>
                      <a:pt x="3360" y="1963"/>
                      <a:pt x="3389" y="1974"/>
                    </a:cubicBezTo>
                    <a:cubicBezTo>
                      <a:pt x="3425" y="1974"/>
                      <a:pt x="3425" y="1974"/>
                      <a:pt x="3453" y="2010"/>
                    </a:cubicBezTo>
                    <a:lnTo>
                      <a:pt x="3453" y="1656"/>
                    </a:lnTo>
                    <a:cubicBezTo>
                      <a:pt x="3453" y="1656"/>
                      <a:pt x="3425" y="1656"/>
                      <a:pt x="3425" y="1684"/>
                    </a:cubicBezTo>
                    <a:cubicBezTo>
                      <a:pt x="3407" y="1687"/>
                      <a:pt x="3390" y="1688"/>
                      <a:pt x="3373" y="1688"/>
                    </a:cubicBezTo>
                    <a:cubicBezTo>
                      <a:pt x="3220" y="1688"/>
                      <a:pt x="3097" y="1578"/>
                      <a:pt x="3071" y="1444"/>
                    </a:cubicBezTo>
                    <a:cubicBezTo>
                      <a:pt x="3036" y="1302"/>
                      <a:pt x="3128" y="1154"/>
                      <a:pt x="3276" y="1125"/>
                    </a:cubicBezTo>
                    <a:cubicBezTo>
                      <a:pt x="3305" y="1090"/>
                      <a:pt x="3305" y="1090"/>
                      <a:pt x="3333" y="1090"/>
                    </a:cubicBezTo>
                    <a:cubicBezTo>
                      <a:pt x="3276" y="1005"/>
                      <a:pt x="3248" y="885"/>
                      <a:pt x="3156" y="800"/>
                    </a:cubicBezTo>
                    <a:lnTo>
                      <a:pt x="3156" y="828"/>
                    </a:lnTo>
                    <a:cubicBezTo>
                      <a:pt x="3104" y="880"/>
                      <a:pt x="3041" y="903"/>
                      <a:pt x="2978" y="903"/>
                    </a:cubicBezTo>
                    <a:cubicBezTo>
                      <a:pt x="2894" y="903"/>
                      <a:pt x="2810" y="864"/>
                      <a:pt x="2746" y="800"/>
                    </a:cubicBezTo>
                    <a:cubicBezTo>
                      <a:pt x="2625" y="680"/>
                      <a:pt x="2654" y="503"/>
                      <a:pt x="2774" y="418"/>
                    </a:cubicBezTo>
                    <a:cubicBezTo>
                      <a:pt x="2774" y="383"/>
                      <a:pt x="2774" y="383"/>
                      <a:pt x="2802" y="383"/>
                    </a:cubicBezTo>
                    <a:cubicBezTo>
                      <a:pt x="2717" y="326"/>
                      <a:pt x="2597" y="241"/>
                      <a:pt x="2505" y="206"/>
                    </a:cubicBezTo>
                    <a:lnTo>
                      <a:pt x="2505" y="241"/>
                    </a:lnTo>
                    <a:cubicBezTo>
                      <a:pt x="2460" y="354"/>
                      <a:pt x="2357" y="435"/>
                      <a:pt x="2242" y="435"/>
                    </a:cubicBezTo>
                    <a:cubicBezTo>
                      <a:pt x="2212" y="435"/>
                      <a:pt x="2182" y="429"/>
                      <a:pt x="2151" y="418"/>
                    </a:cubicBezTo>
                    <a:cubicBezTo>
                      <a:pt x="2010" y="354"/>
                      <a:pt x="1918" y="206"/>
                      <a:pt x="1946" y="64"/>
                    </a:cubicBezTo>
                    <a:cubicBezTo>
                      <a:pt x="1946" y="29"/>
                      <a:pt x="1975" y="29"/>
                      <a:pt x="1975" y="29"/>
                    </a:cubicBezTo>
                    <a:cubicBezTo>
                      <a:pt x="1861" y="1"/>
                      <a:pt x="1741" y="1"/>
                      <a:pt x="16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984;p52">
                <a:extLst>
                  <a:ext uri="{FF2B5EF4-FFF2-40B4-BE49-F238E27FC236}">
                    <a16:creationId xmlns:a16="http://schemas.microsoft.com/office/drawing/2014/main" id="{F1866F89-B051-7415-A780-8588DAF1BAA9}"/>
                  </a:ext>
                </a:extLst>
              </p:cNvPr>
              <p:cNvSpPr/>
              <p:nvPr/>
            </p:nvSpPr>
            <p:spPr>
              <a:xfrm>
                <a:off x="2888365" y="2020360"/>
                <a:ext cx="77821" cy="70884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2095" extrusionOk="0">
                    <a:moveTo>
                      <a:pt x="1118" y="57"/>
                    </a:moveTo>
                    <a:cubicBezTo>
                      <a:pt x="1415" y="57"/>
                      <a:pt x="1677" y="178"/>
                      <a:pt x="1854" y="383"/>
                    </a:cubicBezTo>
                    <a:cubicBezTo>
                      <a:pt x="2236" y="800"/>
                      <a:pt x="2207" y="1416"/>
                      <a:pt x="1797" y="1798"/>
                    </a:cubicBezTo>
                    <a:cubicBezTo>
                      <a:pt x="1620" y="1946"/>
                      <a:pt x="1380" y="2038"/>
                      <a:pt x="1146" y="2038"/>
                    </a:cubicBezTo>
                    <a:cubicBezTo>
                      <a:pt x="884" y="2038"/>
                      <a:pt x="616" y="1918"/>
                      <a:pt x="410" y="1713"/>
                    </a:cubicBezTo>
                    <a:cubicBezTo>
                      <a:pt x="57" y="1295"/>
                      <a:pt x="85" y="680"/>
                      <a:pt x="467" y="326"/>
                    </a:cubicBezTo>
                    <a:cubicBezTo>
                      <a:pt x="644" y="149"/>
                      <a:pt x="884" y="57"/>
                      <a:pt x="1118" y="57"/>
                    </a:cubicBezTo>
                    <a:close/>
                    <a:moveTo>
                      <a:pt x="1118" y="1"/>
                    </a:moveTo>
                    <a:cubicBezTo>
                      <a:pt x="884" y="1"/>
                      <a:pt x="616" y="93"/>
                      <a:pt x="439" y="269"/>
                    </a:cubicBezTo>
                    <a:cubicBezTo>
                      <a:pt x="0" y="652"/>
                      <a:pt x="0" y="1331"/>
                      <a:pt x="382" y="1741"/>
                    </a:cubicBezTo>
                    <a:cubicBezTo>
                      <a:pt x="587" y="1974"/>
                      <a:pt x="849" y="2095"/>
                      <a:pt x="1146" y="2095"/>
                    </a:cubicBezTo>
                    <a:cubicBezTo>
                      <a:pt x="1415" y="2095"/>
                      <a:pt x="1648" y="2003"/>
                      <a:pt x="1854" y="1826"/>
                    </a:cubicBezTo>
                    <a:cubicBezTo>
                      <a:pt x="2264" y="1444"/>
                      <a:pt x="2299" y="800"/>
                      <a:pt x="1910" y="354"/>
                    </a:cubicBezTo>
                    <a:cubicBezTo>
                      <a:pt x="1705" y="149"/>
                      <a:pt x="1415" y="1"/>
                      <a:pt x="11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985;p52">
                <a:extLst>
                  <a:ext uri="{FF2B5EF4-FFF2-40B4-BE49-F238E27FC236}">
                    <a16:creationId xmlns:a16="http://schemas.microsoft.com/office/drawing/2014/main" id="{5C02B729-CD5F-E532-4105-34AC632550AE}"/>
                  </a:ext>
                </a:extLst>
              </p:cNvPr>
              <p:cNvSpPr/>
              <p:nvPr/>
            </p:nvSpPr>
            <p:spPr>
              <a:xfrm>
                <a:off x="2715768" y="2042387"/>
                <a:ext cx="179562" cy="179562"/>
              </a:xfrm>
              <a:custGeom>
                <a:avLst/>
                <a:gdLst/>
                <a:ahLst/>
                <a:cxnLst/>
                <a:rect l="l" t="t" r="r" b="b"/>
                <a:pathLst>
                  <a:path w="5307" h="5307" extrusionOk="0">
                    <a:moveTo>
                      <a:pt x="2625" y="861"/>
                    </a:moveTo>
                    <a:cubicBezTo>
                      <a:pt x="3132" y="861"/>
                      <a:pt x="3636" y="1078"/>
                      <a:pt x="3976" y="1500"/>
                    </a:cubicBezTo>
                    <a:cubicBezTo>
                      <a:pt x="4627" y="2271"/>
                      <a:pt x="4535" y="3389"/>
                      <a:pt x="3799" y="4040"/>
                    </a:cubicBezTo>
                    <a:cubicBezTo>
                      <a:pt x="3475" y="4312"/>
                      <a:pt x="3075" y="4447"/>
                      <a:pt x="2675" y="4447"/>
                    </a:cubicBezTo>
                    <a:cubicBezTo>
                      <a:pt x="2168" y="4447"/>
                      <a:pt x="1659" y="4230"/>
                      <a:pt x="1295" y="3799"/>
                    </a:cubicBezTo>
                    <a:cubicBezTo>
                      <a:pt x="644" y="3064"/>
                      <a:pt x="736" y="1918"/>
                      <a:pt x="1472" y="1295"/>
                    </a:cubicBezTo>
                    <a:cubicBezTo>
                      <a:pt x="1801" y="1004"/>
                      <a:pt x="2214" y="861"/>
                      <a:pt x="2625" y="861"/>
                    </a:cubicBezTo>
                    <a:close/>
                    <a:moveTo>
                      <a:pt x="2590" y="1"/>
                    </a:moveTo>
                    <a:lnTo>
                      <a:pt x="2590" y="29"/>
                    </a:lnTo>
                    <a:cubicBezTo>
                      <a:pt x="2653" y="262"/>
                      <a:pt x="2476" y="503"/>
                      <a:pt x="2236" y="559"/>
                    </a:cubicBezTo>
                    <a:cubicBezTo>
                      <a:pt x="2217" y="562"/>
                      <a:pt x="2198" y="563"/>
                      <a:pt x="2179" y="563"/>
                    </a:cubicBezTo>
                    <a:cubicBezTo>
                      <a:pt x="1966" y="563"/>
                      <a:pt x="1767" y="420"/>
                      <a:pt x="1741" y="206"/>
                    </a:cubicBezTo>
                    <a:lnTo>
                      <a:pt x="1741" y="149"/>
                    </a:lnTo>
                    <a:cubicBezTo>
                      <a:pt x="1564" y="206"/>
                      <a:pt x="1415" y="262"/>
                      <a:pt x="1267" y="354"/>
                    </a:cubicBezTo>
                    <a:cubicBezTo>
                      <a:pt x="1267" y="383"/>
                      <a:pt x="1295" y="383"/>
                      <a:pt x="1295" y="383"/>
                    </a:cubicBezTo>
                    <a:cubicBezTo>
                      <a:pt x="1472" y="588"/>
                      <a:pt x="1444" y="856"/>
                      <a:pt x="1267" y="998"/>
                    </a:cubicBezTo>
                    <a:cubicBezTo>
                      <a:pt x="1188" y="1077"/>
                      <a:pt x="1086" y="1115"/>
                      <a:pt x="983" y="1115"/>
                    </a:cubicBezTo>
                    <a:cubicBezTo>
                      <a:pt x="855" y="1115"/>
                      <a:pt x="727" y="1055"/>
                      <a:pt x="644" y="941"/>
                    </a:cubicBezTo>
                    <a:cubicBezTo>
                      <a:pt x="616" y="941"/>
                      <a:pt x="616" y="941"/>
                      <a:pt x="616" y="913"/>
                    </a:cubicBezTo>
                    <a:cubicBezTo>
                      <a:pt x="503" y="1062"/>
                      <a:pt x="411" y="1175"/>
                      <a:pt x="326" y="1323"/>
                    </a:cubicBezTo>
                    <a:cubicBezTo>
                      <a:pt x="354" y="1323"/>
                      <a:pt x="354" y="1352"/>
                      <a:pt x="382" y="1352"/>
                    </a:cubicBezTo>
                    <a:cubicBezTo>
                      <a:pt x="588" y="1444"/>
                      <a:pt x="708" y="1677"/>
                      <a:pt x="644" y="1918"/>
                    </a:cubicBezTo>
                    <a:cubicBezTo>
                      <a:pt x="579" y="2098"/>
                      <a:pt x="425" y="2210"/>
                      <a:pt x="248" y="2210"/>
                    </a:cubicBezTo>
                    <a:cubicBezTo>
                      <a:pt x="195" y="2210"/>
                      <a:pt x="140" y="2200"/>
                      <a:pt x="85" y="2179"/>
                    </a:cubicBezTo>
                    <a:cubicBezTo>
                      <a:pt x="57" y="2179"/>
                      <a:pt x="57" y="2151"/>
                      <a:pt x="29" y="2151"/>
                    </a:cubicBezTo>
                    <a:cubicBezTo>
                      <a:pt x="0" y="2328"/>
                      <a:pt x="0" y="2505"/>
                      <a:pt x="0" y="2653"/>
                    </a:cubicBezTo>
                    <a:lnTo>
                      <a:pt x="57" y="2653"/>
                    </a:lnTo>
                    <a:cubicBezTo>
                      <a:pt x="77" y="2651"/>
                      <a:pt x="96" y="2650"/>
                      <a:pt x="116" y="2650"/>
                    </a:cubicBezTo>
                    <a:cubicBezTo>
                      <a:pt x="325" y="2650"/>
                      <a:pt x="508" y="2787"/>
                      <a:pt x="559" y="3007"/>
                    </a:cubicBezTo>
                    <a:cubicBezTo>
                      <a:pt x="588" y="3241"/>
                      <a:pt x="439" y="3474"/>
                      <a:pt x="206" y="3509"/>
                    </a:cubicBezTo>
                    <a:lnTo>
                      <a:pt x="149" y="3509"/>
                    </a:lnTo>
                    <a:cubicBezTo>
                      <a:pt x="206" y="3686"/>
                      <a:pt x="290" y="3828"/>
                      <a:pt x="382" y="4005"/>
                    </a:cubicBezTo>
                    <a:cubicBezTo>
                      <a:pt x="382" y="3976"/>
                      <a:pt x="411" y="3976"/>
                      <a:pt x="411" y="3948"/>
                    </a:cubicBezTo>
                    <a:cubicBezTo>
                      <a:pt x="488" y="3883"/>
                      <a:pt x="587" y="3852"/>
                      <a:pt x="688" y="3852"/>
                    </a:cubicBezTo>
                    <a:cubicBezTo>
                      <a:pt x="818" y="3852"/>
                      <a:pt x="949" y="3905"/>
                      <a:pt x="1033" y="4005"/>
                    </a:cubicBezTo>
                    <a:cubicBezTo>
                      <a:pt x="1175" y="4181"/>
                      <a:pt x="1175" y="4479"/>
                      <a:pt x="970" y="4627"/>
                    </a:cubicBezTo>
                    <a:lnTo>
                      <a:pt x="941" y="4655"/>
                    </a:lnTo>
                    <a:cubicBezTo>
                      <a:pt x="1062" y="4776"/>
                      <a:pt x="1210" y="4889"/>
                      <a:pt x="1352" y="4981"/>
                    </a:cubicBezTo>
                    <a:cubicBezTo>
                      <a:pt x="1352" y="4953"/>
                      <a:pt x="1387" y="4924"/>
                      <a:pt x="1387" y="4889"/>
                    </a:cubicBezTo>
                    <a:cubicBezTo>
                      <a:pt x="1431" y="4731"/>
                      <a:pt x="1597" y="4627"/>
                      <a:pt x="1781" y="4627"/>
                    </a:cubicBezTo>
                    <a:cubicBezTo>
                      <a:pt x="1835" y="4627"/>
                      <a:pt x="1891" y="4636"/>
                      <a:pt x="1946" y="4655"/>
                    </a:cubicBezTo>
                    <a:cubicBezTo>
                      <a:pt x="2151" y="4712"/>
                      <a:pt x="2271" y="4981"/>
                      <a:pt x="2208" y="5214"/>
                    </a:cubicBezTo>
                    <a:cubicBezTo>
                      <a:pt x="2208" y="5214"/>
                      <a:pt x="2179" y="5243"/>
                      <a:pt x="2179" y="5278"/>
                    </a:cubicBezTo>
                    <a:cubicBezTo>
                      <a:pt x="2356" y="5306"/>
                      <a:pt x="2533" y="5306"/>
                      <a:pt x="2710" y="5306"/>
                    </a:cubicBezTo>
                    <a:cubicBezTo>
                      <a:pt x="2682" y="5306"/>
                      <a:pt x="2682" y="5278"/>
                      <a:pt x="2682" y="5243"/>
                    </a:cubicBezTo>
                    <a:cubicBezTo>
                      <a:pt x="2625" y="5009"/>
                      <a:pt x="2802" y="4776"/>
                      <a:pt x="3035" y="4747"/>
                    </a:cubicBezTo>
                    <a:cubicBezTo>
                      <a:pt x="3058" y="4744"/>
                      <a:pt x="3081" y="4742"/>
                      <a:pt x="3104" y="4742"/>
                    </a:cubicBezTo>
                    <a:cubicBezTo>
                      <a:pt x="3314" y="4742"/>
                      <a:pt x="3512" y="4884"/>
                      <a:pt x="3538" y="5101"/>
                    </a:cubicBezTo>
                    <a:lnTo>
                      <a:pt x="3538" y="5158"/>
                    </a:lnTo>
                    <a:cubicBezTo>
                      <a:pt x="3714" y="5129"/>
                      <a:pt x="3863" y="5037"/>
                      <a:pt x="4005" y="4953"/>
                    </a:cubicBezTo>
                    <a:cubicBezTo>
                      <a:pt x="4005" y="4924"/>
                      <a:pt x="3976" y="4924"/>
                      <a:pt x="3976" y="4889"/>
                    </a:cubicBezTo>
                    <a:cubicBezTo>
                      <a:pt x="3799" y="4712"/>
                      <a:pt x="3828" y="4450"/>
                      <a:pt x="4005" y="4273"/>
                    </a:cubicBezTo>
                    <a:cubicBezTo>
                      <a:pt x="4081" y="4209"/>
                      <a:pt x="4181" y="4178"/>
                      <a:pt x="4282" y="4178"/>
                    </a:cubicBezTo>
                    <a:cubicBezTo>
                      <a:pt x="4412" y="4178"/>
                      <a:pt x="4543" y="4230"/>
                      <a:pt x="4627" y="4330"/>
                    </a:cubicBezTo>
                    <a:cubicBezTo>
                      <a:pt x="4655" y="4358"/>
                      <a:pt x="4655" y="4358"/>
                      <a:pt x="4684" y="4394"/>
                    </a:cubicBezTo>
                    <a:cubicBezTo>
                      <a:pt x="4776" y="4273"/>
                      <a:pt x="4889" y="4125"/>
                      <a:pt x="4981" y="3948"/>
                    </a:cubicBezTo>
                    <a:lnTo>
                      <a:pt x="4889" y="3948"/>
                    </a:lnTo>
                    <a:cubicBezTo>
                      <a:pt x="4684" y="3863"/>
                      <a:pt x="4570" y="3594"/>
                      <a:pt x="4627" y="3389"/>
                    </a:cubicBezTo>
                    <a:cubicBezTo>
                      <a:pt x="4693" y="3206"/>
                      <a:pt x="4855" y="3093"/>
                      <a:pt x="5034" y="3093"/>
                    </a:cubicBezTo>
                    <a:cubicBezTo>
                      <a:pt x="5084" y="3093"/>
                      <a:pt x="5135" y="3102"/>
                      <a:pt x="5186" y="3120"/>
                    </a:cubicBezTo>
                    <a:cubicBezTo>
                      <a:pt x="5214" y="3120"/>
                      <a:pt x="5243" y="3120"/>
                      <a:pt x="5243" y="3156"/>
                    </a:cubicBezTo>
                    <a:cubicBezTo>
                      <a:pt x="5278" y="2979"/>
                      <a:pt x="5306" y="2802"/>
                      <a:pt x="5306" y="2625"/>
                    </a:cubicBezTo>
                    <a:cubicBezTo>
                      <a:pt x="5278" y="2625"/>
                      <a:pt x="5243" y="2625"/>
                      <a:pt x="5214" y="2653"/>
                    </a:cubicBezTo>
                    <a:cubicBezTo>
                      <a:pt x="5195" y="2656"/>
                      <a:pt x="5177" y="2657"/>
                      <a:pt x="5158" y="2657"/>
                    </a:cubicBezTo>
                    <a:cubicBezTo>
                      <a:pt x="4948" y="2657"/>
                      <a:pt x="4770" y="2512"/>
                      <a:pt x="4712" y="2271"/>
                    </a:cubicBezTo>
                    <a:cubicBezTo>
                      <a:pt x="4684" y="2031"/>
                      <a:pt x="4832" y="1826"/>
                      <a:pt x="5066" y="1769"/>
                    </a:cubicBezTo>
                    <a:lnTo>
                      <a:pt x="5129" y="1769"/>
                    </a:lnTo>
                    <a:cubicBezTo>
                      <a:pt x="5066" y="1592"/>
                      <a:pt x="4981" y="1444"/>
                      <a:pt x="4889" y="1295"/>
                    </a:cubicBezTo>
                    <a:lnTo>
                      <a:pt x="4861" y="1323"/>
                    </a:lnTo>
                    <a:cubicBezTo>
                      <a:pt x="4779" y="1405"/>
                      <a:pt x="4674" y="1443"/>
                      <a:pt x="4569" y="1443"/>
                    </a:cubicBezTo>
                    <a:cubicBezTo>
                      <a:pt x="4447" y="1443"/>
                      <a:pt x="4325" y="1391"/>
                      <a:pt x="4245" y="1295"/>
                    </a:cubicBezTo>
                    <a:cubicBezTo>
                      <a:pt x="4096" y="1090"/>
                      <a:pt x="4096" y="821"/>
                      <a:pt x="4302" y="680"/>
                    </a:cubicBezTo>
                    <a:cubicBezTo>
                      <a:pt x="4302" y="644"/>
                      <a:pt x="4330" y="644"/>
                      <a:pt x="4330" y="616"/>
                    </a:cubicBezTo>
                    <a:cubicBezTo>
                      <a:pt x="4217" y="531"/>
                      <a:pt x="4068" y="411"/>
                      <a:pt x="3920" y="326"/>
                    </a:cubicBezTo>
                    <a:cubicBezTo>
                      <a:pt x="3891" y="354"/>
                      <a:pt x="3891" y="354"/>
                      <a:pt x="3891" y="383"/>
                    </a:cubicBezTo>
                    <a:cubicBezTo>
                      <a:pt x="3842" y="563"/>
                      <a:pt x="3675" y="675"/>
                      <a:pt x="3494" y="675"/>
                    </a:cubicBezTo>
                    <a:cubicBezTo>
                      <a:pt x="3441" y="675"/>
                      <a:pt x="3386" y="665"/>
                      <a:pt x="3332" y="644"/>
                    </a:cubicBezTo>
                    <a:cubicBezTo>
                      <a:pt x="3120" y="559"/>
                      <a:pt x="2979" y="326"/>
                      <a:pt x="3064" y="85"/>
                    </a:cubicBezTo>
                    <a:cubicBezTo>
                      <a:pt x="3064" y="57"/>
                      <a:pt x="3092" y="57"/>
                      <a:pt x="3092" y="29"/>
                    </a:cubicBezTo>
                    <a:cubicBezTo>
                      <a:pt x="2915" y="1"/>
                      <a:pt x="2738" y="1"/>
                      <a:pt x="2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986;p52">
                <a:extLst>
                  <a:ext uri="{FF2B5EF4-FFF2-40B4-BE49-F238E27FC236}">
                    <a16:creationId xmlns:a16="http://schemas.microsoft.com/office/drawing/2014/main" id="{EEE31308-59CE-FCF2-F9CB-8BF3F47FC45E}"/>
                  </a:ext>
                </a:extLst>
              </p:cNvPr>
              <p:cNvSpPr/>
              <p:nvPr/>
            </p:nvSpPr>
            <p:spPr>
              <a:xfrm>
                <a:off x="2726765" y="2063061"/>
                <a:ext cx="156588" cy="138148"/>
              </a:xfrm>
              <a:custGeom>
                <a:avLst/>
                <a:gdLst/>
                <a:ahLst/>
                <a:cxnLst/>
                <a:rect l="l" t="t" r="r" b="b"/>
                <a:pathLst>
                  <a:path w="4628" h="4083" extrusionOk="0">
                    <a:moveTo>
                      <a:pt x="2326" y="675"/>
                    </a:moveTo>
                    <a:cubicBezTo>
                      <a:pt x="2813" y="675"/>
                      <a:pt x="3291" y="946"/>
                      <a:pt x="3538" y="1420"/>
                    </a:cubicBezTo>
                    <a:cubicBezTo>
                      <a:pt x="3856" y="2099"/>
                      <a:pt x="3623" y="2927"/>
                      <a:pt x="2944" y="3280"/>
                    </a:cubicBezTo>
                    <a:cubicBezTo>
                      <a:pt x="2749" y="3374"/>
                      <a:pt x="2545" y="3418"/>
                      <a:pt x="2345" y="3418"/>
                    </a:cubicBezTo>
                    <a:cubicBezTo>
                      <a:pt x="1847" y="3418"/>
                      <a:pt x="1371" y="3142"/>
                      <a:pt x="1119" y="2658"/>
                    </a:cubicBezTo>
                    <a:cubicBezTo>
                      <a:pt x="765" y="1979"/>
                      <a:pt x="1027" y="1158"/>
                      <a:pt x="1706" y="833"/>
                    </a:cubicBezTo>
                    <a:cubicBezTo>
                      <a:pt x="1902" y="726"/>
                      <a:pt x="2115" y="675"/>
                      <a:pt x="2326" y="675"/>
                    </a:cubicBezTo>
                    <a:close/>
                    <a:moveTo>
                      <a:pt x="2277" y="0"/>
                    </a:moveTo>
                    <a:cubicBezTo>
                      <a:pt x="1975" y="0"/>
                      <a:pt x="1669" y="68"/>
                      <a:pt x="1380" y="210"/>
                    </a:cubicBezTo>
                    <a:cubicBezTo>
                      <a:pt x="411" y="712"/>
                      <a:pt x="1" y="1950"/>
                      <a:pt x="531" y="2955"/>
                    </a:cubicBezTo>
                    <a:cubicBezTo>
                      <a:pt x="883" y="3668"/>
                      <a:pt x="1609" y="4082"/>
                      <a:pt x="2350" y="4082"/>
                    </a:cubicBezTo>
                    <a:cubicBezTo>
                      <a:pt x="2653" y="4082"/>
                      <a:pt x="2958" y="4013"/>
                      <a:pt x="3241" y="3868"/>
                    </a:cubicBezTo>
                    <a:cubicBezTo>
                      <a:pt x="4245" y="3365"/>
                      <a:pt x="4627" y="2127"/>
                      <a:pt x="4125" y="1130"/>
                    </a:cubicBezTo>
                    <a:cubicBezTo>
                      <a:pt x="3747" y="414"/>
                      <a:pt x="3025" y="0"/>
                      <a:pt x="22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987;p52">
                <a:extLst>
                  <a:ext uri="{FF2B5EF4-FFF2-40B4-BE49-F238E27FC236}">
                    <a16:creationId xmlns:a16="http://schemas.microsoft.com/office/drawing/2014/main" id="{2D7E3F81-0FF3-09FC-6B50-22CE79EC3714}"/>
                  </a:ext>
                </a:extLst>
              </p:cNvPr>
              <p:cNvSpPr/>
              <p:nvPr/>
            </p:nvSpPr>
            <p:spPr>
              <a:xfrm>
                <a:off x="2748555" y="2076121"/>
                <a:ext cx="113719" cy="111825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3305" extrusionOk="0">
                    <a:moveTo>
                      <a:pt x="1656" y="65"/>
                    </a:moveTo>
                    <a:cubicBezTo>
                      <a:pt x="2243" y="65"/>
                      <a:pt x="2802" y="418"/>
                      <a:pt x="3071" y="949"/>
                    </a:cubicBezTo>
                    <a:cubicBezTo>
                      <a:pt x="3276" y="1331"/>
                      <a:pt x="3304" y="1770"/>
                      <a:pt x="3156" y="2159"/>
                    </a:cubicBezTo>
                    <a:cubicBezTo>
                      <a:pt x="3036" y="2569"/>
                      <a:pt x="2774" y="2894"/>
                      <a:pt x="2392" y="3071"/>
                    </a:cubicBezTo>
                    <a:cubicBezTo>
                      <a:pt x="2187" y="3184"/>
                      <a:pt x="1946" y="3248"/>
                      <a:pt x="1713" y="3248"/>
                    </a:cubicBezTo>
                    <a:cubicBezTo>
                      <a:pt x="1090" y="3248"/>
                      <a:pt x="559" y="2894"/>
                      <a:pt x="269" y="2364"/>
                    </a:cubicBezTo>
                    <a:cubicBezTo>
                      <a:pt x="93" y="1982"/>
                      <a:pt x="64" y="1536"/>
                      <a:pt x="177" y="1154"/>
                    </a:cubicBezTo>
                    <a:cubicBezTo>
                      <a:pt x="298" y="744"/>
                      <a:pt x="595" y="418"/>
                      <a:pt x="949" y="242"/>
                    </a:cubicBezTo>
                    <a:cubicBezTo>
                      <a:pt x="1182" y="121"/>
                      <a:pt x="1415" y="65"/>
                      <a:pt x="1656" y="65"/>
                    </a:cubicBezTo>
                    <a:close/>
                    <a:moveTo>
                      <a:pt x="1656" y="1"/>
                    </a:moveTo>
                    <a:cubicBezTo>
                      <a:pt x="1387" y="1"/>
                      <a:pt x="1154" y="65"/>
                      <a:pt x="913" y="178"/>
                    </a:cubicBezTo>
                    <a:cubicBezTo>
                      <a:pt x="531" y="390"/>
                      <a:pt x="269" y="708"/>
                      <a:pt x="121" y="1126"/>
                    </a:cubicBezTo>
                    <a:cubicBezTo>
                      <a:pt x="1" y="1536"/>
                      <a:pt x="29" y="2010"/>
                      <a:pt x="241" y="2392"/>
                    </a:cubicBezTo>
                    <a:cubicBezTo>
                      <a:pt x="503" y="2951"/>
                      <a:pt x="1062" y="3305"/>
                      <a:pt x="1713" y="3305"/>
                    </a:cubicBezTo>
                    <a:cubicBezTo>
                      <a:pt x="1946" y="3305"/>
                      <a:pt x="2187" y="3248"/>
                      <a:pt x="2420" y="3128"/>
                    </a:cubicBezTo>
                    <a:cubicBezTo>
                      <a:pt x="2802" y="2923"/>
                      <a:pt x="3099" y="2597"/>
                      <a:pt x="3212" y="2187"/>
                    </a:cubicBezTo>
                    <a:cubicBezTo>
                      <a:pt x="3361" y="1770"/>
                      <a:pt x="3333" y="1331"/>
                      <a:pt x="3127" y="921"/>
                    </a:cubicBezTo>
                    <a:cubicBezTo>
                      <a:pt x="2830" y="355"/>
                      <a:pt x="2271" y="1"/>
                      <a:pt x="1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3" name="Google Shape;1988;p52">
              <a:extLst>
                <a:ext uri="{FF2B5EF4-FFF2-40B4-BE49-F238E27FC236}">
                  <a16:creationId xmlns:a16="http://schemas.microsoft.com/office/drawing/2014/main" id="{6617502D-1CDB-B788-0181-D1EA805AD046}"/>
                </a:ext>
              </a:extLst>
            </p:cNvPr>
            <p:cNvGrpSpPr/>
            <p:nvPr/>
          </p:nvGrpSpPr>
          <p:grpSpPr>
            <a:xfrm>
              <a:off x="1651226" y="2613461"/>
              <a:ext cx="390430" cy="432449"/>
              <a:chOff x="3306034" y="1949508"/>
              <a:chExt cx="175743" cy="194657"/>
            </a:xfrm>
          </p:grpSpPr>
          <p:sp>
            <p:nvSpPr>
              <p:cNvPr id="1024" name="Google Shape;1989;p52">
                <a:extLst>
                  <a:ext uri="{FF2B5EF4-FFF2-40B4-BE49-F238E27FC236}">
                    <a16:creationId xmlns:a16="http://schemas.microsoft.com/office/drawing/2014/main" id="{99E7288E-31B9-544A-1853-1A2604C3C2A3}"/>
                  </a:ext>
                </a:extLst>
              </p:cNvPr>
              <p:cNvSpPr/>
              <p:nvPr/>
            </p:nvSpPr>
            <p:spPr>
              <a:xfrm>
                <a:off x="3335979" y="1979047"/>
                <a:ext cx="113719" cy="156961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4639" extrusionOk="0">
                    <a:moveTo>
                      <a:pt x="1704" y="1"/>
                    </a:moveTo>
                    <a:cubicBezTo>
                      <a:pt x="1639" y="1"/>
                      <a:pt x="1573" y="4"/>
                      <a:pt x="1507" y="12"/>
                    </a:cubicBezTo>
                    <a:cubicBezTo>
                      <a:pt x="708" y="104"/>
                      <a:pt x="92" y="748"/>
                      <a:pt x="35" y="1575"/>
                    </a:cubicBezTo>
                    <a:cubicBezTo>
                      <a:pt x="0" y="2134"/>
                      <a:pt x="269" y="2608"/>
                      <a:pt x="651" y="2934"/>
                    </a:cubicBezTo>
                    <a:cubicBezTo>
                      <a:pt x="884" y="3139"/>
                      <a:pt x="1061" y="3436"/>
                      <a:pt x="1097" y="3754"/>
                    </a:cubicBezTo>
                    <a:lnTo>
                      <a:pt x="1181" y="4405"/>
                    </a:lnTo>
                    <a:cubicBezTo>
                      <a:pt x="1181" y="4525"/>
                      <a:pt x="1302" y="4639"/>
                      <a:pt x="1450" y="4639"/>
                    </a:cubicBezTo>
                    <a:lnTo>
                      <a:pt x="1981" y="4639"/>
                    </a:lnTo>
                    <a:cubicBezTo>
                      <a:pt x="2122" y="4639"/>
                      <a:pt x="2243" y="4525"/>
                      <a:pt x="2243" y="4377"/>
                    </a:cubicBezTo>
                    <a:lnTo>
                      <a:pt x="2335" y="3754"/>
                    </a:lnTo>
                    <a:cubicBezTo>
                      <a:pt x="2363" y="3436"/>
                      <a:pt x="2511" y="3139"/>
                      <a:pt x="2745" y="2934"/>
                    </a:cubicBezTo>
                    <a:cubicBezTo>
                      <a:pt x="3127" y="2637"/>
                      <a:pt x="3360" y="2163"/>
                      <a:pt x="3360" y="1667"/>
                    </a:cubicBezTo>
                    <a:cubicBezTo>
                      <a:pt x="3334" y="729"/>
                      <a:pt x="2617" y="1"/>
                      <a:pt x="17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990;p52">
                <a:extLst>
                  <a:ext uri="{FF2B5EF4-FFF2-40B4-BE49-F238E27FC236}">
                    <a16:creationId xmlns:a16="http://schemas.microsoft.com/office/drawing/2014/main" id="{050A2F27-2A32-DDA6-F9D3-242F1B0AABC4}"/>
                  </a:ext>
                </a:extLst>
              </p:cNvPr>
              <p:cNvSpPr/>
              <p:nvPr/>
            </p:nvSpPr>
            <p:spPr>
              <a:xfrm>
                <a:off x="3371879" y="2112055"/>
                <a:ext cx="44053" cy="32109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949" extrusionOk="0">
                    <a:moveTo>
                      <a:pt x="0" y="0"/>
                    </a:moveTo>
                    <a:lnTo>
                      <a:pt x="0" y="297"/>
                    </a:lnTo>
                    <a:cubicBezTo>
                      <a:pt x="0" y="651"/>
                      <a:pt x="297" y="948"/>
                      <a:pt x="651" y="948"/>
                    </a:cubicBezTo>
                    <a:cubicBezTo>
                      <a:pt x="1005" y="920"/>
                      <a:pt x="1302" y="651"/>
                      <a:pt x="1302" y="269"/>
                    </a:cubicBez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991;p52">
                <a:extLst>
                  <a:ext uri="{FF2B5EF4-FFF2-40B4-BE49-F238E27FC236}">
                    <a16:creationId xmlns:a16="http://schemas.microsoft.com/office/drawing/2014/main" id="{26FF9EFE-F1F9-4F3D-7CC7-8693060A0459}"/>
                  </a:ext>
                </a:extLst>
              </p:cNvPr>
              <p:cNvSpPr/>
              <p:nvPr/>
            </p:nvSpPr>
            <p:spPr>
              <a:xfrm>
                <a:off x="3363014" y="2022762"/>
                <a:ext cx="58907" cy="95279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2816" extrusionOk="0">
                    <a:moveTo>
                      <a:pt x="1210" y="163"/>
                    </a:moveTo>
                    <a:cubicBezTo>
                      <a:pt x="1238" y="198"/>
                      <a:pt x="1267" y="255"/>
                      <a:pt x="1267" y="283"/>
                    </a:cubicBezTo>
                    <a:cubicBezTo>
                      <a:pt x="1295" y="375"/>
                      <a:pt x="1295" y="432"/>
                      <a:pt x="1295" y="489"/>
                    </a:cubicBezTo>
                    <a:cubicBezTo>
                      <a:pt x="1267" y="552"/>
                      <a:pt x="1238" y="581"/>
                      <a:pt x="1182" y="581"/>
                    </a:cubicBezTo>
                    <a:cubicBezTo>
                      <a:pt x="1118" y="581"/>
                      <a:pt x="1090" y="552"/>
                      <a:pt x="1090" y="489"/>
                    </a:cubicBezTo>
                    <a:cubicBezTo>
                      <a:pt x="1062" y="460"/>
                      <a:pt x="1062" y="404"/>
                      <a:pt x="1090" y="340"/>
                    </a:cubicBezTo>
                    <a:cubicBezTo>
                      <a:pt x="1118" y="283"/>
                      <a:pt x="1147" y="227"/>
                      <a:pt x="1210" y="163"/>
                    </a:cubicBezTo>
                    <a:close/>
                    <a:moveTo>
                      <a:pt x="616" y="227"/>
                    </a:moveTo>
                    <a:cubicBezTo>
                      <a:pt x="680" y="255"/>
                      <a:pt x="708" y="340"/>
                      <a:pt x="736" y="404"/>
                    </a:cubicBezTo>
                    <a:cubicBezTo>
                      <a:pt x="736" y="489"/>
                      <a:pt x="736" y="552"/>
                      <a:pt x="680" y="609"/>
                    </a:cubicBezTo>
                    <a:cubicBezTo>
                      <a:pt x="663" y="642"/>
                      <a:pt x="625" y="656"/>
                      <a:pt x="584" y="656"/>
                    </a:cubicBezTo>
                    <a:cubicBezTo>
                      <a:pt x="556" y="656"/>
                      <a:pt x="526" y="649"/>
                      <a:pt x="503" y="637"/>
                    </a:cubicBezTo>
                    <a:cubicBezTo>
                      <a:pt x="474" y="609"/>
                      <a:pt x="474" y="581"/>
                      <a:pt x="439" y="517"/>
                    </a:cubicBezTo>
                    <a:cubicBezTo>
                      <a:pt x="439" y="432"/>
                      <a:pt x="503" y="283"/>
                      <a:pt x="616" y="227"/>
                    </a:cubicBezTo>
                    <a:close/>
                    <a:moveTo>
                      <a:pt x="995" y="0"/>
                    </a:moveTo>
                    <a:cubicBezTo>
                      <a:pt x="861" y="0"/>
                      <a:pt x="730" y="70"/>
                      <a:pt x="616" y="135"/>
                    </a:cubicBezTo>
                    <a:cubicBezTo>
                      <a:pt x="559" y="107"/>
                      <a:pt x="531" y="107"/>
                      <a:pt x="474" y="78"/>
                    </a:cubicBezTo>
                    <a:cubicBezTo>
                      <a:pt x="326" y="78"/>
                      <a:pt x="206" y="107"/>
                      <a:pt x="149" y="163"/>
                    </a:cubicBezTo>
                    <a:cubicBezTo>
                      <a:pt x="0" y="340"/>
                      <a:pt x="121" y="729"/>
                      <a:pt x="206" y="991"/>
                    </a:cubicBezTo>
                    <a:cubicBezTo>
                      <a:pt x="234" y="1047"/>
                      <a:pt x="262" y="1111"/>
                      <a:pt x="262" y="1168"/>
                    </a:cubicBezTo>
                    <a:cubicBezTo>
                      <a:pt x="382" y="1642"/>
                      <a:pt x="503" y="2109"/>
                      <a:pt x="588" y="2583"/>
                    </a:cubicBezTo>
                    <a:lnTo>
                      <a:pt x="616" y="2788"/>
                    </a:lnTo>
                    <a:cubicBezTo>
                      <a:pt x="651" y="2788"/>
                      <a:pt x="651" y="2816"/>
                      <a:pt x="651" y="2816"/>
                    </a:cubicBezTo>
                    <a:lnTo>
                      <a:pt x="680" y="2816"/>
                    </a:lnTo>
                    <a:cubicBezTo>
                      <a:pt x="680" y="2788"/>
                      <a:pt x="708" y="2788"/>
                      <a:pt x="680" y="2759"/>
                    </a:cubicBezTo>
                    <a:lnTo>
                      <a:pt x="651" y="2583"/>
                    </a:lnTo>
                    <a:cubicBezTo>
                      <a:pt x="559" y="2109"/>
                      <a:pt x="439" y="1613"/>
                      <a:pt x="326" y="1139"/>
                    </a:cubicBezTo>
                    <a:cubicBezTo>
                      <a:pt x="326" y="1111"/>
                      <a:pt x="298" y="1047"/>
                      <a:pt x="262" y="963"/>
                    </a:cubicBezTo>
                    <a:cubicBezTo>
                      <a:pt x="177" y="729"/>
                      <a:pt x="57" y="340"/>
                      <a:pt x="177" y="198"/>
                    </a:cubicBezTo>
                    <a:cubicBezTo>
                      <a:pt x="234" y="135"/>
                      <a:pt x="326" y="135"/>
                      <a:pt x="474" y="135"/>
                    </a:cubicBezTo>
                    <a:cubicBezTo>
                      <a:pt x="503" y="163"/>
                      <a:pt x="531" y="163"/>
                      <a:pt x="559" y="198"/>
                    </a:cubicBezTo>
                    <a:cubicBezTo>
                      <a:pt x="439" y="283"/>
                      <a:pt x="382" y="404"/>
                      <a:pt x="382" y="552"/>
                    </a:cubicBezTo>
                    <a:cubicBezTo>
                      <a:pt x="411" y="609"/>
                      <a:pt x="439" y="665"/>
                      <a:pt x="474" y="694"/>
                    </a:cubicBezTo>
                    <a:cubicBezTo>
                      <a:pt x="507" y="707"/>
                      <a:pt x="545" y="716"/>
                      <a:pt x="582" y="716"/>
                    </a:cubicBezTo>
                    <a:cubicBezTo>
                      <a:pt x="642" y="716"/>
                      <a:pt x="701" y="694"/>
                      <a:pt x="736" y="637"/>
                    </a:cubicBezTo>
                    <a:cubicBezTo>
                      <a:pt x="793" y="581"/>
                      <a:pt x="793" y="489"/>
                      <a:pt x="793" y="404"/>
                    </a:cubicBezTo>
                    <a:cubicBezTo>
                      <a:pt x="765" y="312"/>
                      <a:pt x="736" y="255"/>
                      <a:pt x="651" y="198"/>
                    </a:cubicBezTo>
                    <a:cubicBezTo>
                      <a:pt x="761" y="127"/>
                      <a:pt x="875" y="60"/>
                      <a:pt x="990" y="60"/>
                    </a:cubicBezTo>
                    <a:cubicBezTo>
                      <a:pt x="1023" y="60"/>
                      <a:pt x="1057" y="66"/>
                      <a:pt x="1090" y="78"/>
                    </a:cubicBezTo>
                    <a:cubicBezTo>
                      <a:pt x="1118" y="78"/>
                      <a:pt x="1147" y="107"/>
                      <a:pt x="1147" y="135"/>
                    </a:cubicBezTo>
                    <a:cubicBezTo>
                      <a:pt x="1090" y="163"/>
                      <a:pt x="1062" y="255"/>
                      <a:pt x="1033" y="312"/>
                    </a:cubicBezTo>
                    <a:cubicBezTo>
                      <a:pt x="1005" y="404"/>
                      <a:pt x="1005" y="460"/>
                      <a:pt x="1033" y="517"/>
                    </a:cubicBezTo>
                    <a:cubicBezTo>
                      <a:pt x="1033" y="581"/>
                      <a:pt x="1090" y="637"/>
                      <a:pt x="1147" y="637"/>
                    </a:cubicBezTo>
                    <a:cubicBezTo>
                      <a:pt x="1159" y="641"/>
                      <a:pt x="1171" y="643"/>
                      <a:pt x="1183" y="643"/>
                    </a:cubicBezTo>
                    <a:cubicBezTo>
                      <a:pt x="1260" y="643"/>
                      <a:pt x="1328" y="568"/>
                      <a:pt x="1359" y="489"/>
                    </a:cubicBezTo>
                    <a:cubicBezTo>
                      <a:pt x="1387" y="432"/>
                      <a:pt x="1359" y="375"/>
                      <a:pt x="1323" y="283"/>
                    </a:cubicBezTo>
                    <a:cubicBezTo>
                      <a:pt x="1295" y="227"/>
                      <a:pt x="1267" y="163"/>
                      <a:pt x="1238" y="135"/>
                    </a:cubicBezTo>
                    <a:cubicBezTo>
                      <a:pt x="1267" y="107"/>
                      <a:pt x="1295" y="78"/>
                      <a:pt x="1323" y="78"/>
                    </a:cubicBezTo>
                    <a:cubicBezTo>
                      <a:pt x="1351" y="72"/>
                      <a:pt x="1381" y="68"/>
                      <a:pt x="1410" y="68"/>
                    </a:cubicBezTo>
                    <a:cubicBezTo>
                      <a:pt x="1506" y="68"/>
                      <a:pt x="1599" y="106"/>
                      <a:pt x="1621" y="198"/>
                    </a:cubicBezTo>
                    <a:cubicBezTo>
                      <a:pt x="1677" y="255"/>
                      <a:pt x="1649" y="340"/>
                      <a:pt x="1649" y="432"/>
                    </a:cubicBezTo>
                    <a:cubicBezTo>
                      <a:pt x="1621" y="665"/>
                      <a:pt x="1564" y="906"/>
                      <a:pt x="1500" y="1111"/>
                    </a:cubicBezTo>
                    <a:cubicBezTo>
                      <a:pt x="1472" y="1288"/>
                      <a:pt x="1415" y="1465"/>
                      <a:pt x="1387" y="1613"/>
                    </a:cubicBezTo>
                    <a:lnTo>
                      <a:pt x="1182" y="2731"/>
                    </a:lnTo>
                    <a:cubicBezTo>
                      <a:pt x="1182" y="2759"/>
                      <a:pt x="1210" y="2759"/>
                      <a:pt x="1210" y="2759"/>
                    </a:cubicBezTo>
                    <a:lnTo>
                      <a:pt x="1238" y="2759"/>
                    </a:lnTo>
                    <a:lnTo>
                      <a:pt x="1444" y="1642"/>
                    </a:lnTo>
                    <a:cubicBezTo>
                      <a:pt x="1472" y="1465"/>
                      <a:pt x="1536" y="1288"/>
                      <a:pt x="1564" y="1139"/>
                    </a:cubicBezTo>
                    <a:cubicBezTo>
                      <a:pt x="1621" y="906"/>
                      <a:pt x="1677" y="665"/>
                      <a:pt x="1712" y="432"/>
                    </a:cubicBezTo>
                    <a:cubicBezTo>
                      <a:pt x="1712" y="340"/>
                      <a:pt x="1741" y="255"/>
                      <a:pt x="1677" y="163"/>
                    </a:cubicBezTo>
                    <a:cubicBezTo>
                      <a:pt x="1631" y="71"/>
                      <a:pt x="1506" y="12"/>
                      <a:pt x="1396" y="12"/>
                    </a:cubicBezTo>
                    <a:cubicBezTo>
                      <a:pt x="1370" y="12"/>
                      <a:pt x="1346" y="15"/>
                      <a:pt x="1323" y="22"/>
                    </a:cubicBezTo>
                    <a:cubicBezTo>
                      <a:pt x="1267" y="50"/>
                      <a:pt x="1238" y="50"/>
                      <a:pt x="1210" y="78"/>
                    </a:cubicBezTo>
                    <a:cubicBezTo>
                      <a:pt x="1182" y="50"/>
                      <a:pt x="1147" y="50"/>
                      <a:pt x="1118" y="22"/>
                    </a:cubicBezTo>
                    <a:cubicBezTo>
                      <a:pt x="1077" y="7"/>
                      <a:pt x="1036" y="0"/>
                      <a:pt x="9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992;p52">
                <a:extLst>
                  <a:ext uri="{FF2B5EF4-FFF2-40B4-BE49-F238E27FC236}">
                    <a16:creationId xmlns:a16="http://schemas.microsoft.com/office/drawing/2014/main" id="{8C131F97-2282-FE12-5888-30E6DAC2438A}"/>
                  </a:ext>
                </a:extLst>
              </p:cNvPr>
              <p:cNvSpPr/>
              <p:nvPr/>
            </p:nvSpPr>
            <p:spPr>
              <a:xfrm>
                <a:off x="3306034" y="2019413"/>
                <a:ext cx="19184" cy="5041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49" extrusionOk="0">
                    <a:moveTo>
                      <a:pt x="36" y="0"/>
                    </a:moveTo>
                    <a:lnTo>
                      <a:pt x="1" y="29"/>
                    </a:lnTo>
                    <a:cubicBezTo>
                      <a:pt x="1" y="57"/>
                      <a:pt x="1" y="57"/>
                      <a:pt x="36" y="57"/>
                    </a:cubicBezTo>
                    <a:lnTo>
                      <a:pt x="531" y="149"/>
                    </a:lnTo>
                    <a:cubicBezTo>
                      <a:pt x="567" y="149"/>
                      <a:pt x="567" y="121"/>
                      <a:pt x="567" y="121"/>
                    </a:cubicBezTo>
                    <a:cubicBezTo>
                      <a:pt x="567" y="85"/>
                      <a:pt x="567" y="85"/>
                      <a:pt x="531" y="85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993;p52">
                <a:extLst>
                  <a:ext uri="{FF2B5EF4-FFF2-40B4-BE49-F238E27FC236}">
                    <a16:creationId xmlns:a16="http://schemas.microsoft.com/office/drawing/2014/main" id="{DBA35013-EAE4-AB18-E240-F8999B48D9C2}"/>
                  </a:ext>
                </a:extLst>
              </p:cNvPr>
              <p:cNvSpPr/>
              <p:nvPr/>
            </p:nvSpPr>
            <p:spPr>
              <a:xfrm>
                <a:off x="3321125" y="1977761"/>
                <a:ext cx="1488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2" extrusionOk="0">
                    <a:moveTo>
                      <a:pt x="29" y="0"/>
                    </a:moveTo>
                    <a:cubicBezTo>
                      <a:pt x="22" y="0"/>
                      <a:pt x="15" y="7"/>
                      <a:pt x="0" y="22"/>
                    </a:cubicBezTo>
                    <a:lnTo>
                      <a:pt x="0" y="50"/>
                    </a:lnTo>
                    <a:lnTo>
                      <a:pt x="411" y="404"/>
                    </a:lnTo>
                    <a:lnTo>
                      <a:pt x="411" y="432"/>
                    </a:lnTo>
                    <a:cubicBezTo>
                      <a:pt x="439" y="432"/>
                      <a:pt x="439" y="404"/>
                      <a:pt x="439" y="404"/>
                    </a:cubicBezTo>
                    <a:lnTo>
                      <a:pt x="439" y="375"/>
                    </a:lnTo>
                    <a:lnTo>
                      <a:pt x="57" y="22"/>
                    </a:lnTo>
                    <a:cubicBezTo>
                      <a:pt x="43" y="7"/>
                      <a:pt x="36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994;p52">
                <a:extLst>
                  <a:ext uri="{FF2B5EF4-FFF2-40B4-BE49-F238E27FC236}">
                    <a16:creationId xmlns:a16="http://schemas.microsoft.com/office/drawing/2014/main" id="{26D862CB-F1D9-CA5A-57C1-4F0513945739}"/>
                  </a:ext>
                </a:extLst>
              </p:cNvPr>
              <p:cNvSpPr/>
              <p:nvPr/>
            </p:nvSpPr>
            <p:spPr>
              <a:xfrm>
                <a:off x="3374992" y="1950455"/>
                <a:ext cx="5041" cy="19184"/>
              </a:xfrm>
              <a:custGeom>
                <a:avLst/>
                <a:gdLst/>
                <a:ahLst/>
                <a:cxnLst/>
                <a:rect l="l" t="t" r="r" b="b"/>
                <a:pathLst>
                  <a:path w="149" h="567" extrusionOk="0">
                    <a:moveTo>
                      <a:pt x="28" y="1"/>
                    </a:moveTo>
                    <a:cubicBezTo>
                      <a:pt x="28" y="36"/>
                      <a:pt x="0" y="36"/>
                      <a:pt x="0" y="65"/>
                    </a:cubicBezTo>
                    <a:cubicBezTo>
                      <a:pt x="28" y="121"/>
                      <a:pt x="28" y="213"/>
                      <a:pt x="57" y="298"/>
                    </a:cubicBezTo>
                    <a:cubicBezTo>
                      <a:pt x="57" y="390"/>
                      <a:pt x="85" y="447"/>
                      <a:pt x="85" y="532"/>
                    </a:cubicBezTo>
                    <a:lnTo>
                      <a:pt x="120" y="567"/>
                    </a:lnTo>
                    <a:cubicBezTo>
                      <a:pt x="149" y="532"/>
                      <a:pt x="149" y="532"/>
                      <a:pt x="149" y="503"/>
                    </a:cubicBezTo>
                    <a:cubicBezTo>
                      <a:pt x="149" y="447"/>
                      <a:pt x="120" y="355"/>
                      <a:pt x="120" y="270"/>
                    </a:cubicBezTo>
                    <a:cubicBezTo>
                      <a:pt x="85" y="178"/>
                      <a:pt x="85" y="93"/>
                      <a:pt x="57" y="36"/>
                    </a:cubicBezTo>
                    <a:cubicBezTo>
                      <a:pt x="57" y="36"/>
                      <a:pt x="57" y="1"/>
                      <a:pt x="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995;p52">
                <a:extLst>
                  <a:ext uri="{FF2B5EF4-FFF2-40B4-BE49-F238E27FC236}">
                    <a16:creationId xmlns:a16="http://schemas.microsoft.com/office/drawing/2014/main" id="{675A02E5-ED55-E6CE-78E0-3096E63137B9}"/>
                  </a:ext>
                </a:extLst>
              </p:cNvPr>
              <p:cNvSpPr/>
              <p:nvPr/>
            </p:nvSpPr>
            <p:spPr>
              <a:xfrm>
                <a:off x="3409944" y="1949508"/>
                <a:ext cx="3857" cy="2206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652" extrusionOk="0">
                    <a:moveTo>
                      <a:pt x="85" y="1"/>
                    </a:moveTo>
                    <a:cubicBezTo>
                      <a:pt x="85" y="1"/>
                      <a:pt x="57" y="1"/>
                      <a:pt x="57" y="29"/>
                    </a:cubicBezTo>
                    <a:lnTo>
                      <a:pt x="0" y="623"/>
                    </a:lnTo>
                    <a:cubicBezTo>
                      <a:pt x="0" y="623"/>
                      <a:pt x="0" y="651"/>
                      <a:pt x="28" y="651"/>
                    </a:cubicBezTo>
                    <a:lnTo>
                      <a:pt x="57" y="623"/>
                    </a:lnTo>
                    <a:lnTo>
                      <a:pt x="113" y="29"/>
                    </a:lnTo>
                    <a:cubicBezTo>
                      <a:pt x="113" y="1"/>
                      <a:pt x="113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996;p52">
                <a:extLst>
                  <a:ext uri="{FF2B5EF4-FFF2-40B4-BE49-F238E27FC236}">
                    <a16:creationId xmlns:a16="http://schemas.microsoft.com/office/drawing/2014/main" id="{85EE9E81-0E3C-0FA3-3E04-01CC4D698C5B}"/>
                  </a:ext>
                </a:extLst>
              </p:cNvPr>
              <p:cNvSpPr/>
              <p:nvPr/>
            </p:nvSpPr>
            <p:spPr>
              <a:xfrm>
                <a:off x="3447739" y="1987573"/>
                <a:ext cx="19895" cy="1390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11" extrusionOk="0">
                    <a:moveTo>
                      <a:pt x="531" y="0"/>
                    </a:moveTo>
                    <a:lnTo>
                      <a:pt x="29" y="354"/>
                    </a:lnTo>
                    <a:cubicBezTo>
                      <a:pt x="1" y="354"/>
                      <a:pt x="1" y="382"/>
                      <a:pt x="29" y="382"/>
                    </a:cubicBezTo>
                    <a:lnTo>
                      <a:pt x="29" y="411"/>
                    </a:lnTo>
                    <a:lnTo>
                      <a:pt x="57" y="411"/>
                    </a:lnTo>
                    <a:lnTo>
                      <a:pt x="560" y="57"/>
                    </a:lnTo>
                    <a:cubicBezTo>
                      <a:pt x="560" y="29"/>
                      <a:pt x="588" y="29"/>
                      <a:pt x="5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997;p52">
                <a:extLst>
                  <a:ext uri="{FF2B5EF4-FFF2-40B4-BE49-F238E27FC236}">
                    <a16:creationId xmlns:a16="http://schemas.microsoft.com/office/drawing/2014/main" id="{B24DF5A7-9D36-921A-7C80-1BD096C7E524}"/>
                  </a:ext>
                </a:extLst>
              </p:cNvPr>
              <p:cNvSpPr/>
              <p:nvPr/>
            </p:nvSpPr>
            <p:spPr>
              <a:xfrm>
                <a:off x="3461645" y="2026349"/>
                <a:ext cx="20132" cy="3147"/>
              </a:xfrm>
              <a:custGeom>
                <a:avLst/>
                <a:gdLst/>
                <a:ahLst/>
                <a:cxnLst/>
                <a:rect l="l" t="t" r="r" b="b"/>
                <a:pathLst>
                  <a:path w="595" h="93" extrusionOk="0">
                    <a:moveTo>
                      <a:pt x="35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35" y="57"/>
                    </a:cubicBezTo>
                    <a:lnTo>
                      <a:pt x="566" y="92"/>
                    </a:lnTo>
                    <a:cubicBezTo>
                      <a:pt x="594" y="92"/>
                      <a:pt x="594" y="57"/>
                      <a:pt x="594" y="57"/>
                    </a:cubicBezTo>
                    <a:cubicBezTo>
                      <a:pt x="594" y="29"/>
                      <a:pt x="594" y="29"/>
                      <a:pt x="566" y="29"/>
                    </a:cubicBez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998;p52">
                <a:extLst>
                  <a:ext uri="{FF2B5EF4-FFF2-40B4-BE49-F238E27FC236}">
                    <a16:creationId xmlns:a16="http://schemas.microsoft.com/office/drawing/2014/main" id="{01D05E06-822A-DE3D-0F39-CB7549157F5E}"/>
                  </a:ext>
                </a:extLst>
              </p:cNvPr>
              <p:cNvSpPr/>
              <p:nvPr/>
            </p:nvSpPr>
            <p:spPr>
              <a:xfrm>
                <a:off x="3346028" y="1991397"/>
                <a:ext cx="36880" cy="5606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657" extrusionOk="0">
                    <a:moveTo>
                      <a:pt x="1033" y="1"/>
                    </a:moveTo>
                    <a:cubicBezTo>
                      <a:pt x="708" y="64"/>
                      <a:pt x="411" y="298"/>
                      <a:pt x="234" y="623"/>
                    </a:cubicBezTo>
                    <a:cubicBezTo>
                      <a:pt x="57" y="913"/>
                      <a:pt x="0" y="1302"/>
                      <a:pt x="120" y="1621"/>
                    </a:cubicBezTo>
                    <a:cubicBezTo>
                      <a:pt x="120" y="1621"/>
                      <a:pt x="120" y="1656"/>
                      <a:pt x="149" y="1656"/>
                    </a:cubicBezTo>
                    <a:cubicBezTo>
                      <a:pt x="149" y="1656"/>
                      <a:pt x="177" y="1621"/>
                      <a:pt x="149" y="1592"/>
                    </a:cubicBezTo>
                    <a:cubicBezTo>
                      <a:pt x="57" y="1302"/>
                      <a:pt x="120" y="913"/>
                      <a:pt x="269" y="652"/>
                    </a:cubicBezTo>
                    <a:cubicBezTo>
                      <a:pt x="446" y="354"/>
                      <a:pt x="736" y="121"/>
                      <a:pt x="1061" y="64"/>
                    </a:cubicBezTo>
                    <a:cubicBezTo>
                      <a:pt x="1061" y="29"/>
                      <a:pt x="1090" y="29"/>
                      <a:pt x="10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52A09FD0-6CA9-B366-535B-5C615AFD2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65" y="3165343"/>
            <a:ext cx="6196630" cy="15474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>
          <a:extLst>
            <a:ext uri="{FF2B5EF4-FFF2-40B4-BE49-F238E27FC236}">
              <a16:creationId xmlns:a16="http://schemas.microsoft.com/office/drawing/2014/main" id="{0086A507-56CF-C968-4D6B-32E9A6263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0">
            <a:extLst>
              <a:ext uri="{FF2B5EF4-FFF2-40B4-BE49-F238E27FC236}">
                <a16:creationId xmlns:a16="http://schemas.microsoft.com/office/drawing/2014/main" id="{78BEBC87-C51E-7E08-5B07-C4B66B141B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59090" y="387386"/>
            <a:ext cx="5620457" cy="11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Data Set</a:t>
            </a:r>
            <a:endParaRPr sz="5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0E38A6-A2E7-76FA-2187-9FABB14A8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65" y="1486978"/>
            <a:ext cx="8482469" cy="260332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grpSp>
        <p:nvGrpSpPr>
          <p:cNvPr id="8" name="Google Shape;3229;p73">
            <a:extLst>
              <a:ext uri="{FF2B5EF4-FFF2-40B4-BE49-F238E27FC236}">
                <a16:creationId xmlns:a16="http://schemas.microsoft.com/office/drawing/2014/main" id="{CE43DB33-F0EA-E433-24A8-846D574EC050}"/>
              </a:ext>
            </a:extLst>
          </p:cNvPr>
          <p:cNvGrpSpPr/>
          <p:nvPr/>
        </p:nvGrpSpPr>
        <p:grpSpPr>
          <a:xfrm>
            <a:off x="6297165" y="572733"/>
            <a:ext cx="647563" cy="781306"/>
            <a:chOff x="4770881" y="4030958"/>
            <a:chExt cx="809633" cy="944556"/>
          </a:xfrm>
        </p:grpSpPr>
        <p:sp>
          <p:nvSpPr>
            <p:cNvPr id="9" name="Google Shape;3230;p73">
              <a:extLst>
                <a:ext uri="{FF2B5EF4-FFF2-40B4-BE49-F238E27FC236}">
                  <a16:creationId xmlns:a16="http://schemas.microsoft.com/office/drawing/2014/main" id="{69A283ED-B545-FF25-1A94-BAF64B2944BD}"/>
                </a:ext>
              </a:extLst>
            </p:cNvPr>
            <p:cNvSpPr/>
            <p:nvPr/>
          </p:nvSpPr>
          <p:spPr>
            <a:xfrm>
              <a:off x="4770881" y="4030958"/>
              <a:ext cx="809619" cy="944556"/>
            </a:xfrm>
            <a:custGeom>
              <a:avLst/>
              <a:gdLst/>
              <a:ahLst/>
              <a:cxnLst/>
              <a:rect l="l" t="t" r="r" b="b"/>
              <a:pathLst>
                <a:path w="10818" h="12621" extrusionOk="0">
                  <a:moveTo>
                    <a:pt x="1" y="1"/>
                  </a:moveTo>
                  <a:lnTo>
                    <a:pt x="1" y="12621"/>
                  </a:lnTo>
                  <a:lnTo>
                    <a:pt x="10818" y="12621"/>
                  </a:lnTo>
                  <a:lnTo>
                    <a:pt x="10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31;p73">
              <a:extLst>
                <a:ext uri="{FF2B5EF4-FFF2-40B4-BE49-F238E27FC236}">
                  <a16:creationId xmlns:a16="http://schemas.microsoft.com/office/drawing/2014/main" id="{C8F33F04-32F3-5500-0546-4191A7A2A98D}"/>
                </a:ext>
              </a:extLst>
            </p:cNvPr>
            <p:cNvSpPr/>
            <p:nvPr/>
          </p:nvSpPr>
          <p:spPr>
            <a:xfrm>
              <a:off x="5298368" y="4030958"/>
              <a:ext cx="282147" cy="944556"/>
            </a:xfrm>
            <a:custGeom>
              <a:avLst/>
              <a:gdLst/>
              <a:ahLst/>
              <a:cxnLst/>
              <a:rect l="l" t="t" r="r" b="b"/>
              <a:pathLst>
                <a:path w="3770" h="12621" extrusionOk="0">
                  <a:moveTo>
                    <a:pt x="0" y="1"/>
                  </a:moveTo>
                  <a:lnTo>
                    <a:pt x="0" y="12621"/>
                  </a:lnTo>
                  <a:lnTo>
                    <a:pt x="3770" y="12621"/>
                  </a:lnTo>
                  <a:lnTo>
                    <a:pt x="37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32;p73">
              <a:extLst>
                <a:ext uri="{FF2B5EF4-FFF2-40B4-BE49-F238E27FC236}">
                  <a16:creationId xmlns:a16="http://schemas.microsoft.com/office/drawing/2014/main" id="{DCC7B42C-B2A2-3C25-3B28-28617A0D23FE}"/>
                </a:ext>
              </a:extLst>
            </p:cNvPr>
            <p:cNvSpPr/>
            <p:nvPr/>
          </p:nvSpPr>
          <p:spPr>
            <a:xfrm>
              <a:off x="5388927" y="4101758"/>
              <a:ext cx="102606" cy="23051"/>
            </a:xfrm>
            <a:custGeom>
              <a:avLst/>
              <a:gdLst/>
              <a:ahLst/>
              <a:cxnLst/>
              <a:rect l="l" t="t" r="r" b="b"/>
              <a:pathLst>
                <a:path w="1371" h="308" extrusionOk="0">
                  <a:moveTo>
                    <a:pt x="1300" y="64"/>
                  </a:moveTo>
                  <a:lnTo>
                    <a:pt x="1300" y="64"/>
                  </a:lnTo>
                  <a:cubicBezTo>
                    <a:pt x="1290" y="165"/>
                    <a:pt x="1208" y="244"/>
                    <a:pt x="1085" y="244"/>
                  </a:cubicBezTo>
                  <a:lnTo>
                    <a:pt x="265" y="244"/>
                  </a:lnTo>
                  <a:cubicBezTo>
                    <a:pt x="166" y="244"/>
                    <a:pt x="81" y="165"/>
                    <a:pt x="71" y="64"/>
                  </a:cubicBezTo>
                  <a:close/>
                  <a:moveTo>
                    <a:pt x="1" y="1"/>
                  </a:moveTo>
                  <a:lnTo>
                    <a:pt x="1" y="43"/>
                  </a:lnTo>
                  <a:cubicBezTo>
                    <a:pt x="1" y="197"/>
                    <a:pt x="112" y="308"/>
                    <a:pt x="265" y="308"/>
                  </a:cubicBezTo>
                  <a:lnTo>
                    <a:pt x="1085" y="308"/>
                  </a:lnTo>
                  <a:cubicBezTo>
                    <a:pt x="1238" y="308"/>
                    <a:pt x="1370" y="197"/>
                    <a:pt x="1370" y="43"/>
                  </a:cubicBezTo>
                  <a:lnTo>
                    <a:pt x="1370" y="22"/>
                  </a:lnTo>
                  <a:lnTo>
                    <a:pt x="1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233;p73">
              <a:extLst>
                <a:ext uri="{FF2B5EF4-FFF2-40B4-BE49-F238E27FC236}">
                  <a16:creationId xmlns:a16="http://schemas.microsoft.com/office/drawing/2014/main" id="{AB6943C6-CAD9-BFD3-0ACB-1938FC777FAD}"/>
                </a:ext>
              </a:extLst>
            </p:cNvPr>
            <p:cNvSpPr/>
            <p:nvPr/>
          </p:nvSpPr>
          <p:spPr>
            <a:xfrm>
              <a:off x="4770881" y="4264838"/>
              <a:ext cx="809619" cy="5164"/>
            </a:xfrm>
            <a:custGeom>
              <a:avLst/>
              <a:gdLst/>
              <a:ahLst/>
              <a:cxnLst/>
              <a:rect l="l" t="t" r="r" b="b"/>
              <a:pathLst>
                <a:path w="10818" h="69" extrusionOk="0">
                  <a:moveTo>
                    <a:pt x="1" y="0"/>
                  </a:moveTo>
                  <a:lnTo>
                    <a:pt x="1" y="69"/>
                  </a:lnTo>
                  <a:lnTo>
                    <a:pt x="10818" y="69"/>
                  </a:lnTo>
                  <a:lnTo>
                    <a:pt x="108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234;p73">
              <a:extLst>
                <a:ext uri="{FF2B5EF4-FFF2-40B4-BE49-F238E27FC236}">
                  <a16:creationId xmlns:a16="http://schemas.microsoft.com/office/drawing/2014/main" id="{1788C1CD-4CFB-05C5-36EE-B75303ACA019}"/>
                </a:ext>
              </a:extLst>
            </p:cNvPr>
            <p:cNvSpPr/>
            <p:nvPr/>
          </p:nvSpPr>
          <p:spPr>
            <a:xfrm>
              <a:off x="5388927" y="4337659"/>
              <a:ext cx="102606" cy="24548"/>
            </a:xfrm>
            <a:custGeom>
              <a:avLst/>
              <a:gdLst/>
              <a:ahLst/>
              <a:cxnLst/>
              <a:rect l="l" t="t" r="r" b="b"/>
              <a:pathLst>
                <a:path w="1371" h="328" extrusionOk="0">
                  <a:moveTo>
                    <a:pt x="1300" y="63"/>
                  </a:moveTo>
                  <a:cubicBezTo>
                    <a:pt x="1290" y="164"/>
                    <a:pt x="1208" y="238"/>
                    <a:pt x="1085" y="238"/>
                  </a:cubicBezTo>
                  <a:lnTo>
                    <a:pt x="265" y="238"/>
                  </a:lnTo>
                  <a:cubicBezTo>
                    <a:pt x="166" y="238"/>
                    <a:pt x="81" y="164"/>
                    <a:pt x="71" y="63"/>
                  </a:cubicBezTo>
                  <a:close/>
                  <a:moveTo>
                    <a:pt x="1" y="0"/>
                  </a:moveTo>
                  <a:lnTo>
                    <a:pt x="1" y="42"/>
                  </a:lnTo>
                  <a:cubicBezTo>
                    <a:pt x="1" y="196"/>
                    <a:pt x="112" y="328"/>
                    <a:pt x="265" y="328"/>
                  </a:cubicBezTo>
                  <a:lnTo>
                    <a:pt x="1085" y="328"/>
                  </a:lnTo>
                  <a:cubicBezTo>
                    <a:pt x="1238" y="328"/>
                    <a:pt x="1370" y="196"/>
                    <a:pt x="1370" y="42"/>
                  </a:cubicBezTo>
                  <a:lnTo>
                    <a:pt x="1370" y="21"/>
                  </a:lnTo>
                  <a:lnTo>
                    <a:pt x="1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235;p73">
              <a:extLst>
                <a:ext uri="{FF2B5EF4-FFF2-40B4-BE49-F238E27FC236}">
                  <a16:creationId xmlns:a16="http://schemas.microsoft.com/office/drawing/2014/main" id="{B6AA32E9-614B-760B-3E97-B956D886CBFD}"/>
                </a:ext>
              </a:extLst>
            </p:cNvPr>
            <p:cNvSpPr/>
            <p:nvPr/>
          </p:nvSpPr>
          <p:spPr>
            <a:xfrm>
              <a:off x="4770881" y="4500664"/>
              <a:ext cx="809619" cy="5164"/>
            </a:xfrm>
            <a:custGeom>
              <a:avLst/>
              <a:gdLst/>
              <a:ahLst/>
              <a:cxnLst/>
              <a:rect l="l" t="t" r="r" b="b"/>
              <a:pathLst>
                <a:path w="10818" h="69" extrusionOk="0">
                  <a:moveTo>
                    <a:pt x="1" y="0"/>
                  </a:moveTo>
                  <a:lnTo>
                    <a:pt x="1" y="69"/>
                  </a:lnTo>
                  <a:lnTo>
                    <a:pt x="10818" y="69"/>
                  </a:lnTo>
                  <a:lnTo>
                    <a:pt x="108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236;p73">
              <a:extLst>
                <a:ext uri="{FF2B5EF4-FFF2-40B4-BE49-F238E27FC236}">
                  <a16:creationId xmlns:a16="http://schemas.microsoft.com/office/drawing/2014/main" id="{7F8433E0-7D17-FADB-E1C8-91CCF6A21A84}"/>
                </a:ext>
              </a:extLst>
            </p:cNvPr>
            <p:cNvSpPr/>
            <p:nvPr/>
          </p:nvSpPr>
          <p:spPr>
            <a:xfrm>
              <a:off x="5388927" y="4573036"/>
              <a:ext cx="102606" cy="24997"/>
            </a:xfrm>
            <a:custGeom>
              <a:avLst/>
              <a:gdLst/>
              <a:ahLst/>
              <a:cxnLst/>
              <a:rect l="l" t="t" r="r" b="b"/>
              <a:pathLst>
                <a:path w="1371" h="334" extrusionOk="0">
                  <a:moveTo>
                    <a:pt x="1300" y="69"/>
                  </a:moveTo>
                  <a:cubicBezTo>
                    <a:pt x="1290" y="172"/>
                    <a:pt x="1208" y="265"/>
                    <a:pt x="1085" y="265"/>
                  </a:cubicBezTo>
                  <a:lnTo>
                    <a:pt x="265" y="265"/>
                  </a:lnTo>
                  <a:cubicBezTo>
                    <a:pt x="166" y="265"/>
                    <a:pt x="81" y="172"/>
                    <a:pt x="71" y="69"/>
                  </a:cubicBezTo>
                  <a:close/>
                  <a:moveTo>
                    <a:pt x="1" y="1"/>
                  </a:moveTo>
                  <a:lnTo>
                    <a:pt x="1" y="48"/>
                  </a:lnTo>
                  <a:cubicBezTo>
                    <a:pt x="1" y="202"/>
                    <a:pt x="112" y="334"/>
                    <a:pt x="265" y="334"/>
                  </a:cubicBezTo>
                  <a:lnTo>
                    <a:pt x="1085" y="334"/>
                  </a:lnTo>
                  <a:cubicBezTo>
                    <a:pt x="1238" y="334"/>
                    <a:pt x="1370" y="202"/>
                    <a:pt x="1370" y="48"/>
                  </a:cubicBezTo>
                  <a:lnTo>
                    <a:pt x="1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237;p73">
              <a:extLst>
                <a:ext uri="{FF2B5EF4-FFF2-40B4-BE49-F238E27FC236}">
                  <a16:creationId xmlns:a16="http://schemas.microsoft.com/office/drawing/2014/main" id="{E776CE85-595C-3DB1-B476-876F9A66D38F}"/>
                </a:ext>
              </a:extLst>
            </p:cNvPr>
            <p:cNvSpPr/>
            <p:nvPr/>
          </p:nvSpPr>
          <p:spPr>
            <a:xfrm>
              <a:off x="4770881" y="4736490"/>
              <a:ext cx="809619" cy="6810"/>
            </a:xfrm>
            <a:custGeom>
              <a:avLst/>
              <a:gdLst/>
              <a:ahLst/>
              <a:cxnLst/>
              <a:rect l="l" t="t" r="r" b="b"/>
              <a:pathLst>
                <a:path w="10818" h="91" extrusionOk="0">
                  <a:moveTo>
                    <a:pt x="1" y="0"/>
                  </a:moveTo>
                  <a:lnTo>
                    <a:pt x="1" y="90"/>
                  </a:lnTo>
                  <a:lnTo>
                    <a:pt x="10818" y="90"/>
                  </a:lnTo>
                  <a:lnTo>
                    <a:pt x="108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38;p73">
              <a:extLst>
                <a:ext uri="{FF2B5EF4-FFF2-40B4-BE49-F238E27FC236}">
                  <a16:creationId xmlns:a16="http://schemas.microsoft.com/office/drawing/2014/main" id="{E61A4B7C-4686-958E-A39B-5A769EAD5D39}"/>
                </a:ext>
              </a:extLst>
            </p:cNvPr>
            <p:cNvSpPr/>
            <p:nvPr/>
          </p:nvSpPr>
          <p:spPr>
            <a:xfrm>
              <a:off x="5388927" y="4808862"/>
              <a:ext cx="102606" cy="24997"/>
            </a:xfrm>
            <a:custGeom>
              <a:avLst/>
              <a:gdLst/>
              <a:ahLst/>
              <a:cxnLst/>
              <a:rect l="l" t="t" r="r" b="b"/>
              <a:pathLst>
                <a:path w="1371" h="334" extrusionOk="0">
                  <a:moveTo>
                    <a:pt x="1298" y="91"/>
                  </a:moveTo>
                  <a:lnTo>
                    <a:pt x="1298" y="91"/>
                  </a:lnTo>
                  <a:cubicBezTo>
                    <a:pt x="1282" y="198"/>
                    <a:pt x="1202" y="265"/>
                    <a:pt x="1085" y="265"/>
                  </a:cubicBezTo>
                  <a:lnTo>
                    <a:pt x="265" y="265"/>
                  </a:lnTo>
                  <a:cubicBezTo>
                    <a:pt x="171" y="265"/>
                    <a:pt x="90" y="198"/>
                    <a:pt x="73" y="91"/>
                  </a:cubicBezTo>
                  <a:close/>
                  <a:moveTo>
                    <a:pt x="1" y="1"/>
                  </a:moveTo>
                  <a:lnTo>
                    <a:pt x="1" y="48"/>
                  </a:lnTo>
                  <a:cubicBezTo>
                    <a:pt x="1" y="202"/>
                    <a:pt x="112" y="334"/>
                    <a:pt x="265" y="334"/>
                  </a:cubicBezTo>
                  <a:lnTo>
                    <a:pt x="1085" y="334"/>
                  </a:lnTo>
                  <a:cubicBezTo>
                    <a:pt x="1238" y="334"/>
                    <a:pt x="1370" y="202"/>
                    <a:pt x="1370" y="48"/>
                  </a:cubicBezTo>
                  <a:lnTo>
                    <a:pt x="13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2713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>
          <a:extLst>
            <a:ext uri="{FF2B5EF4-FFF2-40B4-BE49-F238E27FC236}">
              <a16:creationId xmlns:a16="http://schemas.microsoft.com/office/drawing/2014/main" id="{2442DC6E-4634-FC42-6DE6-B25E2633F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0">
            <a:extLst>
              <a:ext uri="{FF2B5EF4-FFF2-40B4-BE49-F238E27FC236}">
                <a16:creationId xmlns:a16="http://schemas.microsoft.com/office/drawing/2014/main" id="{0BB2E0E6-8921-8E2B-01F8-EE983C0C1C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3591" y="595281"/>
            <a:ext cx="3543589" cy="18822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8735EA-F7F6-270E-BD71-4EF662D96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0" y="312139"/>
            <a:ext cx="3853543" cy="451922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grpSp>
        <p:nvGrpSpPr>
          <p:cNvPr id="4" name="Google Shape;9865;p81">
            <a:extLst>
              <a:ext uri="{FF2B5EF4-FFF2-40B4-BE49-F238E27FC236}">
                <a16:creationId xmlns:a16="http://schemas.microsoft.com/office/drawing/2014/main" id="{40C70648-B9C5-5037-8775-EE957A3D1271}"/>
              </a:ext>
            </a:extLst>
          </p:cNvPr>
          <p:cNvGrpSpPr/>
          <p:nvPr/>
        </p:nvGrpSpPr>
        <p:grpSpPr>
          <a:xfrm>
            <a:off x="1004207" y="2771037"/>
            <a:ext cx="2357214" cy="1176144"/>
            <a:chOff x="834100" y="3642869"/>
            <a:chExt cx="1259483" cy="628426"/>
          </a:xfrm>
          <a:solidFill>
            <a:schemeClr val="accent5"/>
          </a:solidFill>
        </p:grpSpPr>
        <p:sp>
          <p:nvSpPr>
            <p:cNvPr id="5" name="Google Shape;9866;p81">
              <a:extLst>
                <a:ext uri="{FF2B5EF4-FFF2-40B4-BE49-F238E27FC236}">
                  <a16:creationId xmlns:a16="http://schemas.microsoft.com/office/drawing/2014/main" id="{4CF369F3-9E62-7549-A80C-25A4CD55677A}"/>
                </a:ext>
              </a:extLst>
            </p:cNvPr>
            <p:cNvSpPr/>
            <p:nvPr/>
          </p:nvSpPr>
          <p:spPr>
            <a:xfrm>
              <a:off x="1557115" y="4061516"/>
              <a:ext cx="127079" cy="163426"/>
            </a:xfrm>
            <a:custGeom>
              <a:avLst/>
              <a:gdLst/>
              <a:ahLst/>
              <a:cxnLst/>
              <a:rect l="l" t="t" r="r" b="b"/>
              <a:pathLst>
                <a:path w="28816" h="37079" fill="none" extrusionOk="0">
                  <a:moveTo>
                    <a:pt x="28815" y="37078"/>
                  </a:moveTo>
                  <a:lnTo>
                    <a:pt x="17922" y="37078"/>
                  </a:lnTo>
                  <a:cubicBezTo>
                    <a:pt x="14829" y="37078"/>
                    <a:pt x="14212" y="33613"/>
                    <a:pt x="14212" y="33613"/>
                  </a:cubicBezTo>
                  <a:lnTo>
                    <a:pt x="14212" y="10631"/>
                  </a:lnTo>
                  <a:lnTo>
                    <a:pt x="0" y="10631"/>
                  </a:lnTo>
                  <a:lnTo>
                    <a:pt x="0" y="1"/>
                  </a:lnTo>
                </a:path>
              </a:pathLst>
            </a:custGeom>
            <a:grpFill/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Google Shape;9867;p81">
              <a:extLst>
                <a:ext uri="{FF2B5EF4-FFF2-40B4-BE49-F238E27FC236}">
                  <a16:creationId xmlns:a16="http://schemas.microsoft.com/office/drawing/2014/main" id="{0E372D69-AA53-E17F-EEEC-9DA3D04D2180}"/>
                </a:ext>
              </a:extLst>
            </p:cNvPr>
            <p:cNvSpPr/>
            <p:nvPr/>
          </p:nvSpPr>
          <p:spPr>
            <a:xfrm>
              <a:off x="1847875" y="4224937"/>
              <a:ext cx="161119" cy="4"/>
            </a:xfrm>
            <a:custGeom>
              <a:avLst/>
              <a:gdLst/>
              <a:ahLst/>
              <a:cxnLst/>
              <a:rect l="l" t="t" r="r" b="b"/>
              <a:pathLst>
                <a:path w="36535" h="1" fill="none" extrusionOk="0">
                  <a:moveTo>
                    <a:pt x="1" y="0"/>
                  </a:moveTo>
                  <a:lnTo>
                    <a:pt x="36535" y="0"/>
                  </a:lnTo>
                </a:path>
              </a:pathLst>
            </a:custGeom>
            <a:grpFill/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Google Shape;9868;p81">
              <a:extLst>
                <a:ext uri="{FF2B5EF4-FFF2-40B4-BE49-F238E27FC236}">
                  <a16:creationId xmlns:a16="http://schemas.microsoft.com/office/drawing/2014/main" id="{206A6C4C-8DFF-E16C-AE7B-8D4CB8832EAE}"/>
                </a:ext>
              </a:extLst>
            </p:cNvPr>
            <p:cNvSpPr/>
            <p:nvPr/>
          </p:nvSpPr>
          <p:spPr>
            <a:xfrm>
              <a:off x="1684189" y="4176763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50" y="1"/>
                  </a:moveTo>
                  <a:cubicBezTo>
                    <a:pt x="2218" y="1"/>
                    <a:pt x="0" y="2679"/>
                    <a:pt x="0" y="5984"/>
                  </a:cubicBezTo>
                  <a:lnTo>
                    <a:pt x="0" y="15461"/>
                  </a:lnTo>
                  <a:cubicBezTo>
                    <a:pt x="0" y="18766"/>
                    <a:pt x="2218" y="21447"/>
                    <a:pt x="4950" y="21447"/>
                  </a:cubicBezTo>
                  <a:lnTo>
                    <a:pt x="32168" y="21447"/>
                  </a:lnTo>
                  <a:cubicBezTo>
                    <a:pt x="34904" y="21447"/>
                    <a:pt x="37118" y="18766"/>
                    <a:pt x="37118" y="15461"/>
                  </a:cubicBezTo>
                  <a:lnTo>
                    <a:pt x="37118" y="5984"/>
                  </a:lnTo>
                  <a:cubicBezTo>
                    <a:pt x="37118" y="2679"/>
                    <a:pt x="34904" y="1"/>
                    <a:pt x="3216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Google Shape;9869;p81">
              <a:extLst>
                <a:ext uri="{FF2B5EF4-FFF2-40B4-BE49-F238E27FC236}">
                  <a16:creationId xmlns:a16="http://schemas.microsoft.com/office/drawing/2014/main" id="{4E205839-A003-A6BD-8F7A-2509F31D4D10}"/>
                </a:ext>
              </a:extLst>
            </p:cNvPr>
            <p:cNvSpPr/>
            <p:nvPr/>
          </p:nvSpPr>
          <p:spPr>
            <a:xfrm>
              <a:off x="124691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7598" y="0"/>
                  </a:moveTo>
                  <a:lnTo>
                    <a:pt x="1" y="0"/>
                  </a:lnTo>
                </a:path>
              </a:pathLst>
            </a:custGeom>
            <a:grpFill/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Google Shape;9870;p81">
              <a:extLst>
                <a:ext uri="{FF2B5EF4-FFF2-40B4-BE49-F238E27FC236}">
                  <a16:creationId xmlns:a16="http://schemas.microsoft.com/office/drawing/2014/main" id="{1FABB2E3-9073-A5DF-5274-7F5C22E4360A}"/>
                </a:ext>
              </a:extLst>
            </p:cNvPr>
            <p:cNvSpPr/>
            <p:nvPr/>
          </p:nvSpPr>
          <p:spPr>
            <a:xfrm>
              <a:off x="854078" y="3861292"/>
              <a:ext cx="154429" cy="4"/>
            </a:xfrm>
            <a:custGeom>
              <a:avLst/>
              <a:gdLst/>
              <a:ahLst/>
              <a:cxnLst/>
              <a:rect l="l" t="t" r="r" b="b"/>
              <a:pathLst>
                <a:path w="35018" h="1" fill="none" extrusionOk="0">
                  <a:moveTo>
                    <a:pt x="35017" y="1"/>
                  </a:moveTo>
                  <a:lnTo>
                    <a:pt x="1" y="1"/>
                  </a:lnTo>
                </a:path>
              </a:pathLst>
            </a:custGeom>
            <a:grpFill/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Google Shape;9871;p81">
              <a:extLst>
                <a:ext uri="{FF2B5EF4-FFF2-40B4-BE49-F238E27FC236}">
                  <a16:creationId xmlns:a16="http://schemas.microsoft.com/office/drawing/2014/main" id="{B2E2D339-8F24-2425-2209-4A1157941B6D}"/>
                </a:ext>
              </a:extLst>
            </p:cNvPr>
            <p:cNvSpPr/>
            <p:nvPr/>
          </p:nvSpPr>
          <p:spPr>
            <a:xfrm>
              <a:off x="1164630" y="3861309"/>
              <a:ext cx="79574" cy="199792"/>
            </a:xfrm>
            <a:custGeom>
              <a:avLst/>
              <a:gdLst/>
              <a:ahLst/>
              <a:cxnLst/>
              <a:rect l="l" t="t" r="r" b="b"/>
              <a:pathLst>
                <a:path w="18044" h="45330" fill="none" extrusionOk="0">
                  <a:moveTo>
                    <a:pt x="0" y="45330"/>
                  </a:moveTo>
                  <a:lnTo>
                    <a:pt x="12418" y="45330"/>
                  </a:lnTo>
                  <a:cubicBezTo>
                    <a:pt x="15150" y="45330"/>
                    <a:pt x="18043" y="42619"/>
                    <a:pt x="18043" y="35634"/>
                  </a:cubicBezTo>
                  <a:lnTo>
                    <a:pt x="18043" y="9697"/>
                  </a:lnTo>
                  <a:cubicBezTo>
                    <a:pt x="18043" y="2711"/>
                    <a:pt x="15150" y="1"/>
                    <a:pt x="12418" y="1"/>
                  </a:cubicBezTo>
                  <a:lnTo>
                    <a:pt x="1715" y="1"/>
                  </a:lnTo>
                </a:path>
              </a:pathLst>
            </a:custGeom>
            <a:grpFill/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Google Shape;9872;p81">
              <a:extLst>
                <a:ext uri="{FF2B5EF4-FFF2-40B4-BE49-F238E27FC236}">
                  <a16:creationId xmlns:a16="http://schemas.microsoft.com/office/drawing/2014/main" id="{30FC073E-C7B7-9DF7-1996-B15173CF5DB0}"/>
                </a:ext>
              </a:extLst>
            </p:cNvPr>
            <p:cNvSpPr/>
            <p:nvPr/>
          </p:nvSpPr>
          <p:spPr>
            <a:xfrm>
              <a:off x="854078" y="4061097"/>
              <a:ext cx="146866" cy="4"/>
            </a:xfrm>
            <a:custGeom>
              <a:avLst/>
              <a:gdLst/>
              <a:ahLst/>
              <a:cxnLst/>
              <a:rect l="l" t="t" r="r" b="b"/>
              <a:pathLst>
                <a:path w="33303" h="1" fill="none" extrusionOk="0">
                  <a:moveTo>
                    <a:pt x="1" y="1"/>
                  </a:moveTo>
                  <a:lnTo>
                    <a:pt x="33303" y="1"/>
                  </a:lnTo>
                </a:path>
              </a:pathLst>
            </a:custGeom>
            <a:grpFill/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Google Shape;9873;p81">
              <a:extLst>
                <a:ext uri="{FF2B5EF4-FFF2-40B4-BE49-F238E27FC236}">
                  <a16:creationId xmlns:a16="http://schemas.microsoft.com/office/drawing/2014/main" id="{C8D47AEA-53C7-CCAD-8102-A098EC9BF54A}"/>
                </a:ext>
              </a:extLst>
            </p:cNvPr>
            <p:cNvSpPr/>
            <p:nvPr/>
          </p:nvSpPr>
          <p:spPr>
            <a:xfrm>
              <a:off x="1000939" y="400588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47" y="1"/>
                  </a:moveTo>
                  <a:cubicBezTo>
                    <a:pt x="2215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5" y="21443"/>
                    <a:pt x="4947" y="21443"/>
                  </a:cubicBezTo>
                  <a:lnTo>
                    <a:pt x="32168" y="21443"/>
                  </a:lnTo>
                  <a:cubicBezTo>
                    <a:pt x="34901" y="21443"/>
                    <a:pt x="37118" y="18766"/>
                    <a:pt x="37118" y="15461"/>
                  </a:cubicBezTo>
                  <a:lnTo>
                    <a:pt x="37118" y="5983"/>
                  </a:lnTo>
                  <a:cubicBezTo>
                    <a:pt x="37118" y="2678"/>
                    <a:pt x="34901" y="1"/>
                    <a:pt x="3216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Google Shape;9874;p81">
              <a:extLst>
                <a:ext uri="{FF2B5EF4-FFF2-40B4-BE49-F238E27FC236}">
                  <a16:creationId xmlns:a16="http://schemas.microsoft.com/office/drawing/2014/main" id="{B8865936-12E1-F98B-9D83-CCB33C7D9755}"/>
                </a:ext>
              </a:extLst>
            </p:cNvPr>
            <p:cNvSpPr/>
            <p:nvPr/>
          </p:nvSpPr>
          <p:spPr>
            <a:xfrm>
              <a:off x="1008502" y="3822418"/>
              <a:ext cx="163690" cy="94528"/>
            </a:xfrm>
            <a:custGeom>
              <a:avLst/>
              <a:gdLst/>
              <a:ahLst/>
              <a:cxnLst/>
              <a:rect l="l" t="t" r="r" b="b"/>
              <a:pathLst>
                <a:path w="37118" h="21447" extrusionOk="0">
                  <a:moveTo>
                    <a:pt x="4951" y="0"/>
                  </a:moveTo>
                  <a:cubicBezTo>
                    <a:pt x="2218" y="0"/>
                    <a:pt x="0" y="2678"/>
                    <a:pt x="0" y="5983"/>
                  </a:cubicBezTo>
                  <a:lnTo>
                    <a:pt x="0" y="15460"/>
                  </a:lnTo>
                  <a:cubicBezTo>
                    <a:pt x="0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0" y="21446"/>
                    <a:pt x="37118" y="18765"/>
                    <a:pt x="37118" y="15460"/>
                  </a:cubicBezTo>
                  <a:lnTo>
                    <a:pt x="37118" y="5983"/>
                  </a:lnTo>
                  <a:cubicBezTo>
                    <a:pt x="37118" y="2678"/>
                    <a:pt x="34900" y="0"/>
                    <a:pt x="3216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Google Shape;9875;p81">
              <a:extLst>
                <a:ext uri="{FF2B5EF4-FFF2-40B4-BE49-F238E27FC236}">
                  <a16:creationId xmlns:a16="http://schemas.microsoft.com/office/drawing/2014/main" id="{9DBEA79D-16BE-DFE0-A014-CF0EFBF82025}"/>
                </a:ext>
              </a:extLst>
            </p:cNvPr>
            <p:cNvSpPr/>
            <p:nvPr/>
          </p:nvSpPr>
          <p:spPr>
            <a:xfrm>
              <a:off x="1603156" y="3961205"/>
              <a:ext cx="77612" cy="4"/>
            </a:xfrm>
            <a:custGeom>
              <a:avLst/>
              <a:gdLst/>
              <a:ahLst/>
              <a:cxnLst/>
              <a:rect l="l" t="t" r="r" b="b"/>
              <a:pathLst>
                <a:path w="17599" h="1" fill="none" extrusionOk="0">
                  <a:moveTo>
                    <a:pt x="1" y="0"/>
                  </a:moveTo>
                  <a:lnTo>
                    <a:pt x="17598" y="0"/>
                  </a:lnTo>
                </a:path>
              </a:pathLst>
            </a:custGeom>
            <a:grpFill/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Google Shape;9876;p81">
              <a:extLst>
                <a:ext uri="{FF2B5EF4-FFF2-40B4-BE49-F238E27FC236}">
                  <a16:creationId xmlns:a16="http://schemas.microsoft.com/office/drawing/2014/main" id="{174EEC55-9A12-3921-920D-754378C3B6BF}"/>
                </a:ext>
              </a:extLst>
            </p:cNvPr>
            <p:cNvSpPr/>
            <p:nvPr/>
          </p:nvSpPr>
          <p:spPr>
            <a:xfrm>
              <a:off x="1926576" y="3861292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1" y="1"/>
                  </a:moveTo>
                  <a:lnTo>
                    <a:pt x="32723" y="1"/>
                  </a:lnTo>
                </a:path>
              </a:pathLst>
            </a:custGeom>
            <a:grpFill/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Google Shape;9877;p81">
              <a:extLst>
                <a:ext uri="{FF2B5EF4-FFF2-40B4-BE49-F238E27FC236}">
                  <a16:creationId xmlns:a16="http://schemas.microsoft.com/office/drawing/2014/main" id="{079143B7-187C-C2A1-3E64-ECC5A6F66D10}"/>
                </a:ext>
              </a:extLst>
            </p:cNvPr>
            <p:cNvSpPr/>
            <p:nvPr/>
          </p:nvSpPr>
          <p:spPr>
            <a:xfrm>
              <a:off x="1680763" y="3861309"/>
              <a:ext cx="82127" cy="199792"/>
            </a:xfrm>
            <a:custGeom>
              <a:avLst/>
              <a:gdLst/>
              <a:ahLst/>
              <a:cxnLst/>
              <a:rect l="l" t="t" r="r" b="b"/>
              <a:pathLst>
                <a:path w="18623" h="45330" fill="none" extrusionOk="0">
                  <a:moveTo>
                    <a:pt x="18623" y="45330"/>
                  </a:moveTo>
                  <a:lnTo>
                    <a:pt x="5625" y="45330"/>
                  </a:lnTo>
                  <a:cubicBezTo>
                    <a:pt x="2889" y="45330"/>
                    <a:pt x="0" y="42619"/>
                    <a:pt x="0" y="35634"/>
                  </a:cubicBezTo>
                  <a:lnTo>
                    <a:pt x="0" y="9697"/>
                  </a:lnTo>
                  <a:cubicBezTo>
                    <a:pt x="0" y="2711"/>
                    <a:pt x="2889" y="1"/>
                    <a:pt x="5625" y="1"/>
                  </a:cubicBezTo>
                  <a:lnTo>
                    <a:pt x="18623" y="1"/>
                  </a:lnTo>
                </a:path>
              </a:pathLst>
            </a:custGeom>
            <a:grpFill/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Google Shape;9878;p81">
              <a:extLst>
                <a:ext uri="{FF2B5EF4-FFF2-40B4-BE49-F238E27FC236}">
                  <a16:creationId xmlns:a16="http://schemas.microsoft.com/office/drawing/2014/main" id="{B1A78071-E3E5-AB3F-D1BA-AD6E4867EC3C}"/>
                </a:ext>
              </a:extLst>
            </p:cNvPr>
            <p:cNvSpPr/>
            <p:nvPr/>
          </p:nvSpPr>
          <p:spPr>
            <a:xfrm>
              <a:off x="1926576" y="4061097"/>
              <a:ext cx="144308" cy="4"/>
            </a:xfrm>
            <a:custGeom>
              <a:avLst/>
              <a:gdLst/>
              <a:ahLst/>
              <a:cxnLst/>
              <a:rect l="l" t="t" r="r" b="b"/>
              <a:pathLst>
                <a:path w="32723" h="1" fill="none" extrusionOk="0">
                  <a:moveTo>
                    <a:pt x="32723" y="1"/>
                  </a:moveTo>
                  <a:lnTo>
                    <a:pt x="1" y="1"/>
                  </a:lnTo>
                </a:path>
              </a:pathLst>
            </a:custGeom>
            <a:grpFill/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9" name="Google Shape;9879;p81">
              <a:extLst>
                <a:ext uri="{FF2B5EF4-FFF2-40B4-BE49-F238E27FC236}">
                  <a16:creationId xmlns:a16="http://schemas.microsoft.com/office/drawing/2014/main" id="{9F62C045-11CC-4565-93EC-0500A3558683}"/>
                </a:ext>
              </a:extLst>
            </p:cNvPr>
            <p:cNvSpPr/>
            <p:nvPr/>
          </p:nvSpPr>
          <p:spPr>
            <a:xfrm>
              <a:off x="1762436" y="3822418"/>
              <a:ext cx="163677" cy="94528"/>
            </a:xfrm>
            <a:custGeom>
              <a:avLst/>
              <a:gdLst/>
              <a:ahLst/>
              <a:cxnLst/>
              <a:rect l="l" t="t" r="r" b="b"/>
              <a:pathLst>
                <a:path w="37115" h="21447" extrusionOk="0">
                  <a:moveTo>
                    <a:pt x="4951" y="0"/>
                  </a:moveTo>
                  <a:cubicBezTo>
                    <a:pt x="2215" y="0"/>
                    <a:pt x="1" y="2678"/>
                    <a:pt x="1" y="5983"/>
                  </a:cubicBezTo>
                  <a:lnTo>
                    <a:pt x="1" y="15460"/>
                  </a:lnTo>
                  <a:cubicBezTo>
                    <a:pt x="1" y="18765"/>
                    <a:pt x="2215" y="21446"/>
                    <a:pt x="4951" y="21446"/>
                  </a:cubicBezTo>
                  <a:lnTo>
                    <a:pt x="32168" y="21446"/>
                  </a:lnTo>
                  <a:cubicBezTo>
                    <a:pt x="34901" y="21446"/>
                    <a:pt x="37115" y="18765"/>
                    <a:pt x="37115" y="15460"/>
                  </a:cubicBezTo>
                  <a:lnTo>
                    <a:pt x="37115" y="5983"/>
                  </a:lnTo>
                  <a:cubicBezTo>
                    <a:pt x="37115" y="2678"/>
                    <a:pt x="34901" y="0"/>
                    <a:pt x="32168" y="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Google Shape;9880;p81">
              <a:extLst>
                <a:ext uri="{FF2B5EF4-FFF2-40B4-BE49-F238E27FC236}">
                  <a16:creationId xmlns:a16="http://schemas.microsoft.com/office/drawing/2014/main" id="{D9211228-DA74-F33E-84E6-34ACC29A5E13}"/>
                </a:ext>
              </a:extLst>
            </p:cNvPr>
            <p:cNvSpPr/>
            <p:nvPr/>
          </p:nvSpPr>
          <p:spPr>
            <a:xfrm>
              <a:off x="1762886" y="4005884"/>
              <a:ext cx="163695" cy="94514"/>
            </a:xfrm>
            <a:custGeom>
              <a:avLst/>
              <a:gdLst/>
              <a:ahLst/>
              <a:cxnLst/>
              <a:rect l="l" t="t" r="r" b="b"/>
              <a:pathLst>
                <a:path w="37119" h="21444" extrusionOk="0">
                  <a:moveTo>
                    <a:pt x="4951" y="1"/>
                  </a:moveTo>
                  <a:cubicBezTo>
                    <a:pt x="2219" y="1"/>
                    <a:pt x="1" y="2678"/>
                    <a:pt x="1" y="5983"/>
                  </a:cubicBezTo>
                  <a:lnTo>
                    <a:pt x="1" y="15461"/>
                  </a:lnTo>
                  <a:cubicBezTo>
                    <a:pt x="1" y="18766"/>
                    <a:pt x="2219" y="21443"/>
                    <a:pt x="4951" y="21443"/>
                  </a:cubicBezTo>
                  <a:lnTo>
                    <a:pt x="32168" y="21443"/>
                  </a:lnTo>
                  <a:cubicBezTo>
                    <a:pt x="34901" y="21443"/>
                    <a:pt x="37119" y="18766"/>
                    <a:pt x="37119" y="15461"/>
                  </a:cubicBezTo>
                  <a:lnTo>
                    <a:pt x="37119" y="5983"/>
                  </a:lnTo>
                  <a:cubicBezTo>
                    <a:pt x="37119" y="2678"/>
                    <a:pt x="34901" y="1"/>
                    <a:pt x="3216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Google Shape;9881;p81">
              <a:extLst>
                <a:ext uri="{FF2B5EF4-FFF2-40B4-BE49-F238E27FC236}">
                  <a16:creationId xmlns:a16="http://schemas.microsoft.com/office/drawing/2014/main" id="{847DD866-0C16-95B7-6324-35EABFD612CA}"/>
                </a:ext>
              </a:extLst>
            </p:cNvPr>
            <p:cNvSpPr/>
            <p:nvPr/>
          </p:nvSpPr>
          <p:spPr>
            <a:xfrm>
              <a:off x="1325004" y="3820086"/>
              <a:ext cx="278558" cy="278382"/>
            </a:xfrm>
            <a:custGeom>
              <a:avLst/>
              <a:gdLst/>
              <a:ahLst/>
              <a:cxnLst/>
              <a:rect l="l" t="t" r="r" b="b"/>
              <a:pathLst>
                <a:path w="63165" h="63161" fill="none" extrusionOk="0">
                  <a:moveTo>
                    <a:pt x="63165" y="31580"/>
                  </a:moveTo>
                  <a:cubicBezTo>
                    <a:pt x="63165" y="49021"/>
                    <a:pt x="49025" y="63161"/>
                    <a:pt x="31585" y="63161"/>
                  </a:cubicBezTo>
                  <a:cubicBezTo>
                    <a:pt x="14140" y="63161"/>
                    <a:pt x="1" y="49021"/>
                    <a:pt x="1" y="31580"/>
                  </a:cubicBezTo>
                  <a:cubicBezTo>
                    <a:pt x="1" y="14140"/>
                    <a:pt x="14140" y="0"/>
                    <a:pt x="31585" y="0"/>
                  </a:cubicBezTo>
                  <a:cubicBezTo>
                    <a:pt x="49025" y="0"/>
                    <a:pt x="63165" y="14140"/>
                    <a:pt x="63165" y="31580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Google Shape;9882;p81">
              <a:extLst>
                <a:ext uri="{FF2B5EF4-FFF2-40B4-BE49-F238E27FC236}">
                  <a16:creationId xmlns:a16="http://schemas.microsoft.com/office/drawing/2014/main" id="{33582EA2-552A-8188-8BAC-19A1A0B30341}"/>
                </a:ext>
              </a:extLst>
            </p:cNvPr>
            <p:cNvSpPr/>
            <p:nvPr/>
          </p:nvSpPr>
          <p:spPr>
            <a:xfrm>
              <a:off x="1235816" y="3689223"/>
              <a:ext cx="134752" cy="171223"/>
            </a:xfrm>
            <a:custGeom>
              <a:avLst/>
              <a:gdLst/>
              <a:ahLst/>
              <a:cxnLst/>
              <a:rect l="l" t="t" r="r" b="b"/>
              <a:pathLst>
                <a:path w="30556" h="38848" fill="none" extrusionOk="0">
                  <a:moveTo>
                    <a:pt x="1" y="1"/>
                  </a:moveTo>
                  <a:lnTo>
                    <a:pt x="12633" y="1"/>
                  </a:lnTo>
                  <a:cubicBezTo>
                    <a:pt x="15723" y="1"/>
                    <a:pt x="16343" y="3466"/>
                    <a:pt x="16343" y="3466"/>
                  </a:cubicBezTo>
                  <a:lnTo>
                    <a:pt x="16343" y="26448"/>
                  </a:lnTo>
                  <a:lnTo>
                    <a:pt x="30556" y="26448"/>
                  </a:lnTo>
                  <a:lnTo>
                    <a:pt x="30556" y="38848"/>
                  </a:lnTo>
                </a:path>
              </a:pathLst>
            </a:custGeom>
            <a:grpFill/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Google Shape;9883;p81">
              <a:extLst>
                <a:ext uri="{FF2B5EF4-FFF2-40B4-BE49-F238E27FC236}">
                  <a16:creationId xmlns:a16="http://schemas.microsoft.com/office/drawing/2014/main" id="{B3A05A83-FB5B-0D25-3EDB-025688F0A358}"/>
                </a:ext>
              </a:extLst>
            </p:cNvPr>
            <p:cNvSpPr/>
            <p:nvPr/>
          </p:nvSpPr>
          <p:spPr>
            <a:xfrm>
              <a:off x="910512" y="3689223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1"/>
                  </a:moveTo>
                  <a:lnTo>
                    <a:pt x="1" y="1"/>
                  </a:lnTo>
                </a:path>
              </a:pathLst>
            </a:custGeom>
            <a:grpFill/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Google Shape;9884;p81">
              <a:extLst>
                <a:ext uri="{FF2B5EF4-FFF2-40B4-BE49-F238E27FC236}">
                  <a16:creationId xmlns:a16="http://schemas.microsoft.com/office/drawing/2014/main" id="{4D378454-0D2D-9A9B-1426-E7371C935281}"/>
                </a:ext>
              </a:extLst>
            </p:cNvPr>
            <p:cNvSpPr/>
            <p:nvPr/>
          </p:nvSpPr>
          <p:spPr>
            <a:xfrm>
              <a:off x="1072126" y="3642869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82"/>
                    <a:pt x="1" y="5987"/>
                  </a:cubicBezTo>
                  <a:lnTo>
                    <a:pt x="1" y="15464"/>
                  </a:lnTo>
                  <a:cubicBezTo>
                    <a:pt x="1" y="18769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9"/>
                    <a:pt x="37119" y="15464"/>
                  </a:cubicBezTo>
                  <a:lnTo>
                    <a:pt x="37119" y="5987"/>
                  </a:lnTo>
                  <a:cubicBezTo>
                    <a:pt x="37119" y="2682"/>
                    <a:pt x="34904" y="1"/>
                    <a:pt x="3217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Google Shape;9885;p81">
              <a:extLst>
                <a:ext uri="{FF2B5EF4-FFF2-40B4-BE49-F238E27FC236}">
                  <a16:creationId xmlns:a16="http://schemas.microsoft.com/office/drawing/2014/main" id="{C7B0F1B6-93EA-5826-A14E-32B597836BC9}"/>
                </a:ext>
              </a:extLst>
            </p:cNvPr>
            <p:cNvSpPr/>
            <p:nvPr/>
          </p:nvSpPr>
          <p:spPr>
            <a:xfrm>
              <a:off x="1235913" y="4073301"/>
              <a:ext cx="134655" cy="151640"/>
            </a:xfrm>
            <a:custGeom>
              <a:avLst/>
              <a:gdLst/>
              <a:ahLst/>
              <a:cxnLst/>
              <a:rect l="l" t="t" r="r" b="b"/>
              <a:pathLst>
                <a:path w="30534" h="34405" fill="none" extrusionOk="0">
                  <a:moveTo>
                    <a:pt x="0" y="34404"/>
                  </a:moveTo>
                  <a:lnTo>
                    <a:pt x="12611" y="34404"/>
                  </a:lnTo>
                  <a:cubicBezTo>
                    <a:pt x="15705" y="34404"/>
                    <a:pt x="16325" y="30939"/>
                    <a:pt x="16325" y="30939"/>
                  </a:cubicBezTo>
                  <a:lnTo>
                    <a:pt x="16325" y="7957"/>
                  </a:lnTo>
                  <a:lnTo>
                    <a:pt x="30534" y="7957"/>
                  </a:lnTo>
                  <a:lnTo>
                    <a:pt x="30534" y="1"/>
                  </a:lnTo>
                </a:path>
              </a:pathLst>
            </a:custGeom>
            <a:grpFill/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Google Shape;9886;p81">
              <a:extLst>
                <a:ext uri="{FF2B5EF4-FFF2-40B4-BE49-F238E27FC236}">
                  <a16:creationId xmlns:a16="http://schemas.microsoft.com/office/drawing/2014/main" id="{ACE9AD2D-3776-DEC6-FFAD-E636DE81F117}"/>
                </a:ext>
              </a:extLst>
            </p:cNvPr>
            <p:cNvSpPr/>
            <p:nvPr/>
          </p:nvSpPr>
          <p:spPr>
            <a:xfrm>
              <a:off x="910512" y="4224937"/>
              <a:ext cx="161618" cy="4"/>
            </a:xfrm>
            <a:custGeom>
              <a:avLst/>
              <a:gdLst/>
              <a:ahLst/>
              <a:cxnLst/>
              <a:rect l="l" t="t" r="r" b="b"/>
              <a:pathLst>
                <a:path w="36648" h="1" fill="none" extrusionOk="0">
                  <a:moveTo>
                    <a:pt x="36648" y="0"/>
                  </a:moveTo>
                  <a:lnTo>
                    <a:pt x="1" y="0"/>
                  </a:lnTo>
                </a:path>
              </a:pathLst>
            </a:custGeom>
            <a:grpFill/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Google Shape;9887;p81">
              <a:extLst>
                <a:ext uri="{FF2B5EF4-FFF2-40B4-BE49-F238E27FC236}">
                  <a16:creationId xmlns:a16="http://schemas.microsoft.com/office/drawing/2014/main" id="{8A7136FC-2F4C-C6B9-FECF-496928428F2B}"/>
                </a:ext>
              </a:extLst>
            </p:cNvPr>
            <p:cNvSpPr/>
            <p:nvPr/>
          </p:nvSpPr>
          <p:spPr>
            <a:xfrm>
              <a:off x="1072126" y="4176763"/>
              <a:ext cx="163695" cy="94532"/>
            </a:xfrm>
            <a:custGeom>
              <a:avLst/>
              <a:gdLst/>
              <a:ahLst/>
              <a:cxnLst/>
              <a:rect l="l" t="t" r="r" b="b"/>
              <a:pathLst>
                <a:path w="37119" h="21448" extrusionOk="0">
                  <a:moveTo>
                    <a:pt x="4951" y="1"/>
                  </a:moveTo>
                  <a:cubicBezTo>
                    <a:pt x="2219" y="1"/>
                    <a:pt x="1" y="2679"/>
                    <a:pt x="1" y="5984"/>
                  </a:cubicBezTo>
                  <a:lnTo>
                    <a:pt x="1" y="15461"/>
                  </a:lnTo>
                  <a:cubicBezTo>
                    <a:pt x="1" y="18766"/>
                    <a:pt x="2219" y="21447"/>
                    <a:pt x="4951" y="21447"/>
                  </a:cubicBezTo>
                  <a:lnTo>
                    <a:pt x="32172" y="21447"/>
                  </a:lnTo>
                  <a:cubicBezTo>
                    <a:pt x="34904" y="21447"/>
                    <a:pt x="37119" y="18766"/>
                    <a:pt x="37119" y="15461"/>
                  </a:cubicBezTo>
                  <a:lnTo>
                    <a:pt x="37119" y="5984"/>
                  </a:lnTo>
                  <a:cubicBezTo>
                    <a:pt x="37119" y="2679"/>
                    <a:pt x="34904" y="1"/>
                    <a:pt x="32172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Google Shape;9888;p81">
              <a:extLst>
                <a:ext uri="{FF2B5EF4-FFF2-40B4-BE49-F238E27FC236}">
                  <a16:creationId xmlns:a16="http://schemas.microsoft.com/office/drawing/2014/main" id="{854500CA-2995-0EEA-5FBF-61317C360416}"/>
                </a:ext>
              </a:extLst>
            </p:cNvPr>
            <p:cNvSpPr/>
            <p:nvPr/>
          </p:nvSpPr>
          <p:spPr>
            <a:xfrm>
              <a:off x="1562328" y="3689223"/>
              <a:ext cx="128816" cy="171223"/>
            </a:xfrm>
            <a:custGeom>
              <a:avLst/>
              <a:gdLst/>
              <a:ahLst/>
              <a:cxnLst/>
              <a:rect l="l" t="t" r="r" b="b"/>
              <a:pathLst>
                <a:path w="29210" h="38848" fill="none" extrusionOk="0">
                  <a:moveTo>
                    <a:pt x="29209" y="1"/>
                  </a:moveTo>
                  <a:lnTo>
                    <a:pt x="17922" y="1"/>
                  </a:lnTo>
                  <a:cubicBezTo>
                    <a:pt x="14829" y="1"/>
                    <a:pt x="14209" y="3466"/>
                    <a:pt x="14209" y="3466"/>
                  </a:cubicBezTo>
                  <a:lnTo>
                    <a:pt x="14209" y="26448"/>
                  </a:lnTo>
                  <a:lnTo>
                    <a:pt x="0" y="26448"/>
                  </a:lnTo>
                  <a:lnTo>
                    <a:pt x="0" y="38848"/>
                  </a:lnTo>
                </a:path>
              </a:pathLst>
            </a:custGeom>
            <a:grpFill/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Google Shape;9889;p81">
              <a:extLst>
                <a:ext uri="{FF2B5EF4-FFF2-40B4-BE49-F238E27FC236}">
                  <a16:creationId xmlns:a16="http://schemas.microsoft.com/office/drawing/2014/main" id="{53BB13DC-1CC8-DF30-B97B-A09D91E8EABB}"/>
                </a:ext>
              </a:extLst>
            </p:cNvPr>
            <p:cNvSpPr/>
            <p:nvPr/>
          </p:nvSpPr>
          <p:spPr>
            <a:xfrm>
              <a:off x="1854826" y="3689223"/>
              <a:ext cx="154169" cy="4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grpFill/>
            <a:ln w="9525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0" name="Google Shape;9890;p81">
              <a:extLst>
                <a:ext uri="{FF2B5EF4-FFF2-40B4-BE49-F238E27FC236}">
                  <a16:creationId xmlns:a16="http://schemas.microsoft.com/office/drawing/2014/main" id="{4FF7CFAD-D488-D075-BF8F-BA343691A817}"/>
                </a:ext>
              </a:extLst>
            </p:cNvPr>
            <p:cNvSpPr/>
            <p:nvPr/>
          </p:nvSpPr>
          <p:spPr>
            <a:xfrm>
              <a:off x="1691140" y="3642869"/>
              <a:ext cx="163690" cy="94532"/>
            </a:xfrm>
            <a:custGeom>
              <a:avLst/>
              <a:gdLst/>
              <a:ahLst/>
              <a:cxnLst/>
              <a:rect l="l" t="t" r="r" b="b"/>
              <a:pathLst>
                <a:path w="37118" h="21448" extrusionOk="0">
                  <a:moveTo>
                    <a:pt x="4947" y="1"/>
                  </a:moveTo>
                  <a:cubicBezTo>
                    <a:pt x="2214" y="1"/>
                    <a:pt x="0" y="2682"/>
                    <a:pt x="0" y="5987"/>
                  </a:cubicBezTo>
                  <a:lnTo>
                    <a:pt x="0" y="15464"/>
                  </a:lnTo>
                  <a:cubicBezTo>
                    <a:pt x="0" y="18769"/>
                    <a:pt x="2214" y="21447"/>
                    <a:pt x="4950" y="21447"/>
                  </a:cubicBezTo>
                  <a:lnTo>
                    <a:pt x="32168" y="21447"/>
                  </a:lnTo>
                  <a:cubicBezTo>
                    <a:pt x="34900" y="21447"/>
                    <a:pt x="37118" y="18769"/>
                    <a:pt x="37118" y="15464"/>
                  </a:cubicBezTo>
                  <a:lnTo>
                    <a:pt x="37118" y="5987"/>
                  </a:lnTo>
                  <a:cubicBezTo>
                    <a:pt x="37118" y="2682"/>
                    <a:pt x="34900" y="1"/>
                    <a:pt x="32168" y="1"/>
                  </a:cubicBezTo>
                  <a:close/>
                </a:path>
              </a:pathLst>
            </a:custGeom>
            <a:grpFill/>
            <a:ln w="9525" cap="flat" cmpd="sng">
              <a:solidFill>
                <a:schemeClr val="tx1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31" name="Google Shape;9891;p81">
              <a:extLst>
                <a:ext uri="{FF2B5EF4-FFF2-40B4-BE49-F238E27FC236}">
                  <a16:creationId xmlns:a16="http://schemas.microsoft.com/office/drawing/2014/main" id="{A7F58276-98D7-A363-91DF-477B4358A6EB}"/>
                </a:ext>
              </a:extLst>
            </p:cNvPr>
            <p:cNvGrpSpPr/>
            <p:nvPr/>
          </p:nvGrpSpPr>
          <p:grpSpPr>
            <a:xfrm>
              <a:off x="1360364" y="3847835"/>
              <a:ext cx="208119" cy="224359"/>
              <a:chOff x="1360769" y="3847100"/>
              <a:chExt cx="208119" cy="224359"/>
            </a:xfrm>
            <a:grpFill/>
          </p:grpSpPr>
          <p:sp>
            <p:nvSpPr>
              <p:cNvPr id="46" name="Google Shape;9892;p81">
                <a:extLst>
                  <a:ext uri="{FF2B5EF4-FFF2-40B4-BE49-F238E27FC236}">
                    <a16:creationId xmlns:a16="http://schemas.microsoft.com/office/drawing/2014/main" id="{871F230D-21A1-5242-4788-1D38A66F5A22}"/>
                  </a:ext>
                </a:extLst>
              </p:cNvPr>
              <p:cNvSpPr/>
              <p:nvPr/>
            </p:nvSpPr>
            <p:spPr>
              <a:xfrm>
                <a:off x="1360769" y="3847113"/>
                <a:ext cx="99163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6" h="50901" fill="none" extrusionOk="0">
                    <a:moveTo>
                      <a:pt x="22384" y="2729"/>
                    </a:moveTo>
                    <a:cubicBezTo>
                      <a:pt x="22333" y="2383"/>
                      <a:pt x="22249" y="2040"/>
                      <a:pt x="22128" y="1711"/>
                    </a:cubicBezTo>
                    <a:cubicBezTo>
                      <a:pt x="21742" y="675"/>
                      <a:pt x="20979" y="1"/>
                      <a:pt x="19582" y="1"/>
                    </a:cubicBezTo>
                    <a:cubicBezTo>
                      <a:pt x="17966" y="1"/>
                      <a:pt x="17204" y="913"/>
                      <a:pt x="16883" y="2229"/>
                    </a:cubicBezTo>
                    <a:cubicBezTo>
                      <a:pt x="13443" y="1682"/>
                      <a:pt x="10331" y="4356"/>
                      <a:pt x="10353" y="7840"/>
                    </a:cubicBezTo>
                    <a:cubicBezTo>
                      <a:pt x="10353" y="7997"/>
                      <a:pt x="10364" y="8150"/>
                      <a:pt x="10378" y="8300"/>
                    </a:cubicBezTo>
                    <a:cubicBezTo>
                      <a:pt x="7945" y="7307"/>
                      <a:pt x="5147" y="7957"/>
                      <a:pt x="3404" y="9923"/>
                    </a:cubicBezTo>
                    <a:cubicBezTo>
                      <a:pt x="1660" y="11889"/>
                      <a:pt x="1343" y="14742"/>
                      <a:pt x="2616" y="17040"/>
                    </a:cubicBezTo>
                    <a:cubicBezTo>
                      <a:pt x="930" y="18382"/>
                      <a:pt x="0" y="20454"/>
                      <a:pt x="120" y="22607"/>
                    </a:cubicBezTo>
                    <a:cubicBezTo>
                      <a:pt x="241" y="24755"/>
                      <a:pt x="1394" y="26714"/>
                      <a:pt x="3218" y="27860"/>
                    </a:cubicBezTo>
                    <a:cubicBezTo>
                      <a:pt x="748" y="30913"/>
                      <a:pt x="1707" y="35462"/>
                      <a:pt x="5202" y="37260"/>
                    </a:cubicBezTo>
                    <a:cubicBezTo>
                      <a:pt x="5173" y="37490"/>
                      <a:pt x="5162" y="37720"/>
                      <a:pt x="5162" y="37954"/>
                    </a:cubicBezTo>
                    <a:cubicBezTo>
                      <a:pt x="5162" y="40832"/>
                      <a:pt x="7125" y="43243"/>
                      <a:pt x="9784" y="43943"/>
                    </a:cubicBezTo>
                    <a:cubicBezTo>
                      <a:pt x="10776" y="46782"/>
                      <a:pt x="13818" y="48350"/>
                      <a:pt x="16708" y="47511"/>
                    </a:cubicBezTo>
                    <a:cubicBezTo>
                      <a:pt x="16835" y="49437"/>
                      <a:pt x="17525" y="50900"/>
                      <a:pt x="19582" y="50900"/>
                    </a:cubicBezTo>
                    <a:cubicBezTo>
                      <a:pt x="22482" y="50900"/>
                      <a:pt x="22439" y="48390"/>
                      <a:pt x="22482" y="48401"/>
                    </a:cubicBezTo>
                    <a:cubicBezTo>
                      <a:pt x="22486" y="48401"/>
                      <a:pt x="22417" y="2722"/>
                      <a:pt x="22384" y="2729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7" name="Google Shape;9893;p81">
                <a:extLst>
                  <a:ext uri="{FF2B5EF4-FFF2-40B4-BE49-F238E27FC236}">
                    <a16:creationId xmlns:a16="http://schemas.microsoft.com/office/drawing/2014/main" id="{7D3DBB8A-0E82-F180-4282-5A48EB0B32B2}"/>
                  </a:ext>
                </a:extLst>
              </p:cNvPr>
              <p:cNvSpPr/>
              <p:nvPr/>
            </p:nvSpPr>
            <p:spPr>
              <a:xfrm>
                <a:off x="1418941" y="3907967"/>
                <a:ext cx="40718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3" h="11642" fill="none" extrusionOk="0">
                    <a:moveTo>
                      <a:pt x="9233" y="1"/>
                    </a:moveTo>
                    <a:cubicBezTo>
                      <a:pt x="9233" y="1"/>
                      <a:pt x="0" y="570"/>
                      <a:pt x="2586" y="11641"/>
                    </a:cubicBezTo>
                  </a:path>
                </a:pathLst>
              </a:custGeom>
              <a:grpFill/>
              <a:ln w="952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8" name="Google Shape;9894;p81">
                <a:extLst>
                  <a:ext uri="{FF2B5EF4-FFF2-40B4-BE49-F238E27FC236}">
                    <a16:creationId xmlns:a16="http://schemas.microsoft.com/office/drawing/2014/main" id="{2688870A-CE01-3B88-FD1F-B07E14365F61}"/>
                  </a:ext>
                </a:extLst>
              </p:cNvPr>
              <p:cNvSpPr/>
              <p:nvPr/>
            </p:nvSpPr>
            <p:spPr>
              <a:xfrm>
                <a:off x="1432983" y="3877824"/>
                <a:ext cx="26566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4" h="5680" fill="none" extrusionOk="0">
                    <a:moveTo>
                      <a:pt x="1" y="1795"/>
                    </a:moveTo>
                    <a:cubicBezTo>
                      <a:pt x="1" y="1795"/>
                      <a:pt x="6023" y="0"/>
                      <a:pt x="6023" y="5680"/>
                    </a:cubicBezTo>
                  </a:path>
                </a:pathLst>
              </a:custGeom>
              <a:grpFill/>
              <a:ln w="952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49" name="Google Shape;9895;p81">
                <a:extLst>
                  <a:ext uri="{FF2B5EF4-FFF2-40B4-BE49-F238E27FC236}">
                    <a16:creationId xmlns:a16="http://schemas.microsoft.com/office/drawing/2014/main" id="{EDBF77FF-CA7B-E5E9-4BC3-396F25E90DBB}"/>
                  </a:ext>
                </a:extLst>
              </p:cNvPr>
              <p:cNvSpPr/>
              <p:nvPr/>
            </p:nvSpPr>
            <p:spPr>
              <a:xfrm>
                <a:off x="1406421" y="3881663"/>
                <a:ext cx="8727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9" h="4809" fill="none" extrusionOk="0">
                    <a:moveTo>
                      <a:pt x="1" y="1"/>
                    </a:moveTo>
                    <a:cubicBezTo>
                      <a:pt x="1" y="1"/>
                      <a:pt x="1" y="2730"/>
                      <a:pt x="1978" y="4809"/>
                    </a:cubicBezTo>
                  </a:path>
                </a:pathLst>
              </a:custGeom>
              <a:grpFill/>
              <a:ln w="952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0" name="Google Shape;9896;p81">
                <a:extLst>
                  <a:ext uri="{FF2B5EF4-FFF2-40B4-BE49-F238E27FC236}">
                    <a16:creationId xmlns:a16="http://schemas.microsoft.com/office/drawing/2014/main" id="{17AC4097-A475-D991-D839-048BAF642664}"/>
                  </a:ext>
                </a:extLst>
              </p:cNvPr>
              <p:cNvSpPr/>
              <p:nvPr/>
            </p:nvSpPr>
            <p:spPr>
              <a:xfrm>
                <a:off x="1372301" y="3910479"/>
                <a:ext cx="51967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3433" fill="none" extrusionOk="0">
                    <a:moveTo>
                      <a:pt x="1" y="2663"/>
                    </a:moveTo>
                    <a:cubicBezTo>
                      <a:pt x="3364" y="0"/>
                      <a:pt x="6622" y="3433"/>
                      <a:pt x="6622" y="3433"/>
                    </a:cubicBezTo>
                    <a:cubicBezTo>
                      <a:pt x="6622" y="3433"/>
                      <a:pt x="7307" y="387"/>
                      <a:pt x="11783" y="1653"/>
                    </a:cubicBezTo>
                  </a:path>
                </a:pathLst>
              </a:custGeom>
              <a:grpFill/>
              <a:ln w="952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1" name="Google Shape;9897;p81">
                <a:extLst>
                  <a:ext uri="{FF2B5EF4-FFF2-40B4-BE49-F238E27FC236}">
                    <a16:creationId xmlns:a16="http://schemas.microsoft.com/office/drawing/2014/main" id="{B2A5F556-CBA3-4255-03DC-5112183F87A3}"/>
                  </a:ext>
                </a:extLst>
              </p:cNvPr>
              <p:cNvSpPr/>
              <p:nvPr/>
            </p:nvSpPr>
            <p:spPr>
              <a:xfrm>
                <a:off x="1383436" y="3963823"/>
                <a:ext cx="27351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11474" fill="none" extrusionOk="0">
                    <a:moveTo>
                      <a:pt x="22" y="11474"/>
                    </a:moveTo>
                    <a:cubicBezTo>
                      <a:pt x="22" y="11474"/>
                      <a:pt x="0" y="5735"/>
                      <a:pt x="4440" y="6297"/>
                    </a:cubicBezTo>
                    <a:cubicBezTo>
                      <a:pt x="4440" y="6297"/>
                      <a:pt x="2134" y="3149"/>
                      <a:pt x="6202" y="1"/>
                    </a:cubicBezTo>
                  </a:path>
                </a:pathLst>
              </a:custGeom>
              <a:grpFill/>
              <a:ln w="952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2" name="Google Shape;9898;p81">
                <a:extLst>
                  <a:ext uri="{FF2B5EF4-FFF2-40B4-BE49-F238E27FC236}">
                    <a16:creationId xmlns:a16="http://schemas.microsoft.com/office/drawing/2014/main" id="{6CAC802F-C5A2-9FB3-FAF1-09CCF742AFD5}"/>
                  </a:ext>
                </a:extLst>
              </p:cNvPr>
              <p:cNvSpPr/>
              <p:nvPr/>
            </p:nvSpPr>
            <p:spPr>
              <a:xfrm>
                <a:off x="1398461" y="4014391"/>
                <a:ext cx="12132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7151" fill="none" extrusionOk="0">
                    <a:moveTo>
                      <a:pt x="2751" y="1"/>
                    </a:moveTo>
                    <a:cubicBezTo>
                      <a:pt x="2751" y="1"/>
                      <a:pt x="0" y="2963"/>
                      <a:pt x="1806" y="7151"/>
                    </a:cubicBezTo>
                  </a:path>
                </a:pathLst>
              </a:custGeom>
              <a:grpFill/>
              <a:ln w="952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3" name="Google Shape;9899;p81">
                <a:extLst>
                  <a:ext uri="{FF2B5EF4-FFF2-40B4-BE49-F238E27FC236}">
                    <a16:creationId xmlns:a16="http://schemas.microsoft.com/office/drawing/2014/main" id="{6850B7B9-EBE6-23D6-9394-76E62BF2C53F}"/>
                  </a:ext>
                </a:extLst>
              </p:cNvPr>
              <p:cNvSpPr/>
              <p:nvPr/>
            </p:nvSpPr>
            <p:spPr>
              <a:xfrm>
                <a:off x="1424264" y="4012138"/>
                <a:ext cx="35284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1" h="4802" fill="none" extrusionOk="0">
                    <a:moveTo>
                      <a:pt x="8000" y="512"/>
                    </a:moveTo>
                    <a:cubicBezTo>
                      <a:pt x="3783" y="1"/>
                      <a:pt x="1978" y="4087"/>
                      <a:pt x="1978" y="4087"/>
                    </a:cubicBezTo>
                    <a:cubicBezTo>
                      <a:pt x="1978" y="4087"/>
                      <a:pt x="858" y="3598"/>
                      <a:pt x="0" y="4802"/>
                    </a:cubicBezTo>
                  </a:path>
                </a:pathLst>
              </a:custGeom>
              <a:grpFill/>
              <a:ln w="952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4" name="Google Shape;9900;p81">
                <a:extLst>
                  <a:ext uri="{FF2B5EF4-FFF2-40B4-BE49-F238E27FC236}">
                    <a16:creationId xmlns:a16="http://schemas.microsoft.com/office/drawing/2014/main" id="{05AE16B4-0790-CE80-849E-6E61746CB821}"/>
                  </a:ext>
                </a:extLst>
              </p:cNvPr>
              <p:cNvSpPr/>
              <p:nvPr/>
            </p:nvSpPr>
            <p:spPr>
              <a:xfrm>
                <a:off x="1397156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7070" y="1"/>
                    </a:moveTo>
                    <a:cubicBezTo>
                      <a:pt x="7070" y="1"/>
                      <a:pt x="2802" y="3959"/>
                      <a:pt x="1" y="1"/>
                    </a:cubicBezTo>
                  </a:path>
                </a:pathLst>
              </a:custGeom>
              <a:grpFill/>
              <a:ln w="952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5" name="Google Shape;9901;p81">
                <a:extLst>
                  <a:ext uri="{FF2B5EF4-FFF2-40B4-BE49-F238E27FC236}">
                    <a16:creationId xmlns:a16="http://schemas.microsoft.com/office/drawing/2014/main" id="{865950A5-3221-0752-D7B7-C68B5D1E123A}"/>
                  </a:ext>
                </a:extLst>
              </p:cNvPr>
              <p:cNvSpPr/>
              <p:nvPr/>
            </p:nvSpPr>
            <p:spPr>
              <a:xfrm>
                <a:off x="1428334" y="3973727"/>
                <a:ext cx="31214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78" h="3489" fill="none" extrusionOk="0">
                    <a:moveTo>
                      <a:pt x="0" y="1125"/>
                    </a:moveTo>
                    <a:cubicBezTo>
                      <a:pt x="0" y="1125"/>
                      <a:pt x="4411" y="1"/>
                      <a:pt x="7077" y="3488"/>
                    </a:cubicBezTo>
                  </a:path>
                </a:pathLst>
              </a:custGeom>
              <a:grpFill/>
              <a:ln w="9525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6" name="Google Shape;9902;p81">
                <a:extLst>
                  <a:ext uri="{FF2B5EF4-FFF2-40B4-BE49-F238E27FC236}">
                    <a16:creationId xmlns:a16="http://schemas.microsoft.com/office/drawing/2014/main" id="{6FFC22EA-CF50-DDD6-A7E5-59B6AA2F2AD5}"/>
                  </a:ext>
                </a:extLst>
              </p:cNvPr>
              <p:cNvSpPr/>
              <p:nvPr/>
            </p:nvSpPr>
            <p:spPr>
              <a:xfrm>
                <a:off x="1468924" y="3907967"/>
                <a:ext cx="40704" cy="51312"/>
              </a:xfrm>
              <a:custGeom>
                <a:avLst/>
                <a:gdLst/>
                <a:ahLst/>
                <a:cxnLst/>
                <a:rect l="l" t="t" r="r" b="b"/>
                <a:pathLst>
                  <a:path w="9230" h="11642" fill="none" extrusionOk="0">
                    <a:moveTo>
                      <a:pt x="0" y="1"/>
                    </a:moveTo>
                    <a:cubicBezTo>
                      <a:pt x="0" y="1"/>
                      <a:pt x="9229" y="570"/>
                      <a:pt x="6647" y="11641"/>
                    </a:cubicBezTo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7" name="Google Shape;9903;p81">
                <a:extLst>
                  <a:ext uri="{FF2B5EF4-FFF2-40B4-BE49-F238E27FC236}">
                    <a16:creationId xmlns:a16="http://schemas.microsoft.com/office/drawing/2014/main" id="{BD1683D7-548A-0354-DAF8-B5387E76D00D}"/>
                  </a:ext>
                </a:extLst>
              </p:cNvPr>
              <p:cNvSpPr/>
              <p:nvPr/>
            </p:nvSpPr>
            <p:spPr>
              <a:xfrm>
                <a:off x="1469021" y="3877824"/>
                <a:ext cx="26561" cy="25035"/>
              </a:xfrm>
              <a:custGeom>
                <a:avLst/>
                <a:gdLst/>
                <a:ahLst/>
                <a:cxnLst/>
                <a:rect l="l" t="t" r="r" b="b"/>
                <a:pathLst>
                  <a:path w="6023" h="5680" fill="none" extrusionOk="0">
                    <a:moveTo>
                      <a:pt x="6023" y="1795"/>
                    </a:moveTo>
                    <a:cubicBezTo>
                      <a:pt x="6023" y="1795"/>
                      <a:pt x="0" y="0"/>
                      <a:pt x="0" y="5680"/>
                    </a:cubicBezTo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8" name="Google Shape;9904;p81">
                <a:extLst>
                  <a:ext uri="{FF2B5EF4-FFF2-40B4-BE49-F238E27FC236}">
                    <a16:creationId xmlns:a16="http://schemas.microsoft.com/office/drawing/2014/main" id="{19540737-D409-FD5D-2FFB-DDD1F38C5C8A}"/>
                  </a:ext>
                </a:extLst>
              </p:cNvPr>
              <p:cNvSpPr/>
              <p:nvPr/>
            </p:nvSpPr>
            <p:spPr>
              <a:xfrm>
                <a:off x="1513434" y="3881663"/>
                <a:ext cx="8710" cy="21196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4809" fill="none" extrusionOk="0">
                    <a:moveTo>
                      <a:pt x="1975" y="1"/>
                    </a:moveTo>
                    <a:cubicBezTo>
                      <a:pt x="1975" y="1"/>
                      <a:pt x="1975" y="2730"/>
                      <a:pt x="1" y="4809"/>
                    </a:cubicBezTo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9" name="Google Shape;9905;p81">
                <a:extLst>
                  <a:ext uri="{FF2B5EF4-FFF2-40B4-BE49-F238E27FC236}">
                    <a16:creationId xmlns:a16="http://schemas.microsoft.com/office/drawing/2014/main" id="{1156506E-9307-D7CE-54AF-125668FD3BD7}"/>
                  </a:ext>
                </a:extLst>
              </p:cNvPr>
              <p:cNvSpPr/>
              <p:nvPr/>
            </p:nvSpPr>
            <p:spPr>
              <a:xfrm>
                <a:off x="1517778" y="3963823"/>
                <a:ext cx="27355" cy="50572"/>
              </a:xfrm>
              <a:custGeom>
                <a:avLst/>
                <a:gdLst/>
                <a:ahLst/>
                <a:cxnLst/>
                <a:rect l="l" t="t" r="r" b="b"/>
                <a:pathLst>
                  <a:path w="6203" h="11474" fill="none" extrusionOk="0">
                    <a:moveTo>
                      <a:pt x="6181" y="11474"/>
                    </a:moveTo>
                    <a:cubicBezTo>
                      <a:pt x="6181" y="11474"/>
                      <a:pt x="6202" y="5735"/>
                      <a:pt x="1767" y="6297"/>
                    </a:cubicBezTo>
                    <a:cubicBezTo>
                      <a:pt x="1767" y="6297"/>
                      <a:pt x="4068" y="3149"/>
                      <a:pt x="1" y="1"/>
                    </a:cubicBezTo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0" name="Google Shape;9906;p81">
                <a:extLst>
                  <a:ext uri="{FF2B5EF4-FFF2-40B4-BE49-F238E27FC236}">
                    <a16:creationId xmlns:a16="http://schemas.microsoft.com/office/drawing/2014/main" id="{135F469B-9906-3B42-CAF6-66E627095EB6}"/>
                  </a:ext>
                </a:extLst>
              </p:cNvPr>
              <p:cNvSpPr/>
              <p:nvPr/>
            </p:nvSpPr>
            <p:spPr>
              <a:xfrm>
                <a:off x="1517990" y="4014391"/>
                <a:ext cx="12119" cy="31518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7151" fill="none" extrusionOk="0">
                    <a:moveTo>
                      <a:pt x="0" y="1"/>
                    </a:moveTo>
                    <a:cubicBezTo>
                      <a:pt x="0" y="1"/>
                      <a:pt x="2747" y="2963"/>
                      <a:pt x="942" y="7151"/>
                    </a:cubicBezTo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1" name="Google Shape;9907;p81">
                <a:extLst>
                  <a:ext uri="{FF2B5EF4-FFF2-40B4-BE49-F238E27FC236}">
                    <a16:creationId xmlns:a16="http://schemas.microsoft.com/office/drawing/2014/main" id="{7C5DBDF1-EBF5-3028-FE98-CFBD6E731FBD}"/>
                  </a:ext>
                </a:extLst>
              </p:cNvPr>
              <p:cNvSpPr/>
              <p:nvPr/>
            </p:nvSpPr>
            <p:spPr>
              <a:xfrm>
                <a:off x="1469021" y="4012138"/>
                <a:ext cx="35298" cy="21165"/>
              </a:xfrm>
              <a:custGeom>
                <a:avLst/>
                <a:gdLst/>
                <a:ahLst/>
                <a:cxnLst/>
                <a:rect l="l" t="t" r="r" b="b"/>
                <a:pathLst>
                  <a:path w="8004" h="4802" fill="none" extrusionOk="0">
                    <a:moveTo>
                      <a:pt x="0" y="512"/>
                    </a:moveTo>
                    <a:cubicBezTo>
                      <a:pt x="4217" y="1"/>
                      <a:pt x="6023" y="4087"/>
                      <a:pt x="6023" y="4087"/>
                    </a:cubicBezTo>
                    <a:cubicBezTo>
                      <a:pt x="6023" y="4087"/>
                      <a:pt x="7143" y="3598"/>
                      <a:pt x="8004" y="4802"/>
                    </a:cubicBezTo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2" name="Google Shape;9908;p81">
                <a:extLst>
                  <a:ext uri="{FF2B5EF4-FFF2-40B4-BE49-F238E27FC236}">
                    <a16:creationId xmlns:a16="http://schemas.microsoft.com/office/drawing/2014/main" id="{63DA34A2-89CA-F6D0-A6EB-3B59792039D3}"/>
                  </a:ext>
                </a:extLst>
              </p:cNvPr>
              <p:cNvSpPr/>
              <p:nvPr/>
            </p:nvSpPr>
            <p:spPr>
              <a:xfrm>
                <a:off x="1500244" y="3942280"/>
                <a:ext cx="31183" cy="17449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3959" fill="none" extrusionOk="0">
                    <a:moveTo>
                      <a:pt x="1" y="1"/>
                    </a:moveTo>
                    <a:cubicBezTo>
                      <a:pt x="1" y="1"/>
                      <a:pt x="4265" y="3959"/>
                      <a:pt x="7070" y="1"/>
                    </a:cubicBezTo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63" name="Google Shape;9909;p81">
                <a:extLst>
                  <a:ext uri="{FF2B5EF4-FFF2-40B4-BE49-F238E27FC236}">
                    <a16:creationId xmlns:a16="http://schemas.microsoft.com/office/drawing/2014/main" id="{E4377642-4264-FF9F-E3F9-507AFA038FCA}"/>
                  </a:ext>
                </a:extLst>
              </p:cNvPr>
              <p:cNvSpPr/>
              <p:nvPr/>
            </p:nvSpPr>
            <p:spPr>
              <a:xfrm>
                <a:off x="1469021" y="3973727"/>
                <a:ext cx="31227" cy="15378"/>
              </a:xfrm>
              <a:custGeom>
                <a:avLst/>
                <a:gdLst/>
                <a:ahLst/>
                <a:cxnLst/>
                <a:rect l="l" t="t" r="r" b="b"/>
                <a:pathLst>
                  <a:path w="7081" h="3489" fill="none" extrusionOk="0">
                    <a:moveTo>
                      <a:pt x="7081" y="1125"/>
                    </a:moveTo>
                    <a:cubicBezTo>
                      <a:pt x="7081" y="1125"/>
                      <a:pt x="2670" y="1"/>
                      <a:pt x="0" y="3488"/>
                    </a:cubicBezTo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04" name="Google Shape;9910;p81">
                <a:extLst>
                  <a:ext uri="{FF2B5EF4-FFF2-40B4-BE49-F238E27FC236}">
                    <a16:creationId xmlns:a16="http://schemas.microsoft.com/office/drawing/2014/main" id="{3EBF0C93-7A07-1314-7C27-0D6C669BA2CA}"/>
                  </a:ext>
                </a:extLst>
              </p:cNvPr>
              <p:cNvSpPr/>
              <p:nvPr/>
            </p:nvSpPr>
            <p:spPr>
              <a:xfrm>
                <a:off x="1504314" y="3910479"/>
                <a:ext cx="51950" cy="15131"/>
              </a:xfrm>
              <a:custGeom>
                <a:avLst/>
                <a:gdLst/>
                <a:ahLst/>
                <a:cxnLst/>
                <a:rect l="l" t="t" r="r" b="b"/>
                <a:pathLst>
                  <a:path w="11780" h="3433" fill="none" extrusionOk="0">
                    <a:moveTo>
                      <a:pt x="11780" y="2663"/>
                    </a:moveTo>
                    <a:cubicBezTo>
                      <a:pt x="8420" y="0"/>
                      <a:pt x="5162" y="3433"/>
                      <a:pt x="5162" y="3433"/>
                    </a:cubicBezTo>
                    <a:cubicBezTo>
                      <a:pt x="5162" y="3433"/>
                      <a:pt x="4473" y="387"/>
                      <a:pt x="1" y="1653"/>
                    </a:cubicBezTo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05" name="Google Shape;9911;p81">
                <a:extLst>
                  <a:ext uri="{FF2B5EF4-FFF2-40B4-BE49-F238E27FC236}">
                    <a16:creationId xmlns:a16="http://schemas.microsoft.com/office/drawing/2014/main" id="{2435DCEE-8DA3-5E6A-1F50-6C374EB20BDA}"/>
                  </a:ext>
                </a:extLst>
              </p:cNvPr>
              <p:cNvSpPr/>
              <p:nvPr/>
            </p:nvSpPr>
            <p:spPr>
              <a:xfrm>
                <a:off x="1469738" y="3847100"/>
                <a:ext cx="99150" cy="224346"/>
              </a:xfrm>
              <a:custGeom>
                <a:avLst/>
                <a:gdLst/>
                <a:ahLst/>
                <a:cxnLst/>
                <a:rect l="l" t="t" r="r" b="b"/>
                <a:pathLst>
                  <a:path w="22483" h="50901" fill="none" extrusionOk="0">
                    <a:moveTo>
                      <a:pt x="99" y="2729"/>
                    </a:moveTo>
                    <a:cubicBezTo>
                      <a:pt x="150" y="2383"/>
                      <a:pt x="237" y="2040"/>
                      <a:pt x="354" y="1711"/>
                    </a:cubicBezTo>
                    <a:cubicBezTo>
                      <a:pt x="744" y="675"/>
                      <a:pt x="1503" y="1"/>
                      <a:pt x="2900" y="1"/>
                    </a:cubicBezTo>
                    <a:cubicBezTo>
                      <a:pt x="4516" y="1"/>
                      <a:pt x="5282" y="913"/>
                      <a:pt x="5600" y="2229"/>
                    </a:cubicBezTo>
                    <a:cubicBezTo>
                      <a:pt x="9040" y="1682"/>
                      <a:pt x="12151" y="4356"/>
                      <a:pt x="12130" y="7840"/>
                    </a:cubicBezTo>
                    <a:cubicBezTo>
                      <a:pt x="12130" y="7997"/>
                      <a:pt x="12119" y="8150"/>
                      <a:pt x="12108" y="8300"/>
                    </a:cubicBezTo>
                    <a:cubicBezTo>
                      <a:pt x="14541" y="7307"/>
                      <a:pt x="17335" y="7957"/>
                      <a:pt x="19082" y="9923"/>
                    </a:cubicBezTo>
                    <a:cubicBezTo>
                      <a:pt x="20826" y="11889"/>
                      <a:pt x="21140" y="14742"/>
                      <a:pt x="19867" y="17040"/>
                    </a:cubicBezTo>
                    <a:cubicBezTo>
                      <a:pt x="21552" y="18379"/>
                      <a:pt x="22482" y="20454"/>
                      <a:pt x="22362" y="22603"/>
                    </a:cubicBezTo>
                    <a:cubicBezTo>
                      <a:pt x="22242" y="24755"/>
                      <a:pt x="21089" y="26714"/>
                      <a:pt x="19265" y="27860"/>
                    </a:cubicBezTo>
                    <a:cubicBezTo>
                      <a:pt x="20440" y="29308"/>
                      <a:pt x="20896" y="31205"/>
                      <a:pt x="20512" y="33029"/>
                    </a:cubicBezTo>
                    <a:cubicBezTo>
                      <a:pt x="20126" y="34853"/>
                      <a:pt x="18940" y="36407"/>
                      <a:pt x="17284" y="37257"/>
                    </a:cubicBezTo>
                    <a:cubicBezTo>
                      <a:pt x="17310" y="37487"/>
                      <a:pt x="17321" y="37720"/>
                      <a:pt x="17324" y="37950"/>
                    </a:cubicBezTo>
                    <a:cubicBezTo>
                      <a:pt x="17321" y="40766"/>
                      <a:pt x="15420" y="43225"/>
                      <a:pt x="12699" y="43940"/>
                    </a:cubicBezTo>
                    <a:cubicBezTo>
                      <a:pt x="11710" y="46782"/>
                      <a:pt x="8664" y="48350"/>
                      <a:pt x="5778" y="47507"/>
                    </a:cubicBezTo>
                    <a:cubicBezTo>
                      <a:pt x="5647" y="49434"/>
                      <a:pt x="4958" y="50900"/>
                      <a:pt x="2900" y="50900"/>
                    </a:cubicBezTo>
                    <a:cubicBezTo>
                      <a:pt x="0" y="50900"/>
                      <a:pt x="40" y="48390"/>
                      <a:pt x="0" y="48401"/>
                    </a:cubicBezTo>
                    <a:cubicBezTo>
                      <a:pt x="0" y="48401"/>
                      <a:pt x="69" y="2722"/>
                      <a:pt x="99" y="2729"/>
                    </a:cubicBezTo>
                    <a:close/>
                  </a:path>
                </a:pathLst>
              </a:custGeom>
              <a:grpFill/>
              <a:ln w="9525" cap="flat" cmpd="sng">
                <a:solidFill>
                  <a:schemeClr val="tx1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32" name="Google Shape;9912;p81">
              <a:extLst>
                <a:ext uri="{FF2B5EF4-FFF2-40B4-BE49-F238E27FC236}">
                  <a16:creationId xmlns:a16="http://schemas.microsoft.com/office/drawing/2014/main" id="{84AD29B3-AF8E-4280-2DC4-E579BF28D36B}"/>
                </a:ext>
              </a:extLst>
            </p:cNvPr>
            <p:cNvSpPr/>
            <p:nvPr/>
          </p:nvSpPr>
          <p:spPr>
            <a:xfrm>
              <a:off x="2008060" y="4212384"/>
              <a:ext cx="24537" cy="23585"/>
            </a:xfrm>
            <a:custGeom>
              <a:avLst/>
              <a:gdLst/>
              <a:ahLst/>
              <a:cxnLst/>
              <a:rect l="l" t="t" r="r" b="b"/>
              <a:pathLst>
                <a:path w="5564" h="5351" extrusionOk="0">
                  <a:moveTo>
                    <a:pt x="2887" y="0"/>
                  </a:moveTo>
                  <a:cubicBezTo>
                    <a:pt x="2190" y="0"/>
                    <a:pt x="1506" y="271"/>
                    <a:pt x="996" y="783"/>
                  </a:cubicBezTo>
                  <a:cubicBezTo>
                    <a:pt x="230" y="1550"/>
                    <a:pt x="0" y="2699"/>
                    <a:pt x="416" y="3698"/>
                  </a:cubicBezTo>
                  <a:cubicBezTo>
                    <a:pt x="828" y="4698"/>
                    <a:pt x="1806" y="5351"/>
                    <a:pt x="2886" y="5351"/>
                  </a:cubicBezTo>
                  <a:cubicBezTo>
                    <a:pt x="4363" y="5351"/>
                    <a:pt x="5560" y="4150"/>
                    <a:pt x="5563" y="2677"/>
                  </a:cubicBezTo>
                  <a:cubicBezTo>
                    <a:pt x="5560" y="1593"/>
                    <a:pt x="4911" y="619"/>
                    <a:pt x="3911" y="203"/>
                  </a:cubicBezTo>
                  <a:cubicBezTo>
                    <a:pt x="3580" y="67"/>
                    <a:pt x="3232" y="0"/>
                    <a:pt x="2887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Google Shape;9913;p81">
              <a:extLst>
                <a:ext uri="{FF2B5EF4-FFF2-40B4-BE49-F238E27FC236}">
                  <a16:creationId xmlns:a16="http://schemas.microsoft.com/office/drawing/2014/main" id="{04EE5E00-2EDE-FF4F-9D6F-6EBF8BCC72D5}"/>
                </a:ext>
              </a:extLst>
            </p:cNvPr>
            <p:cNvSpPr/>
            <p:nvPr/>
          </p:nvSpPr>
          <p:spPr>
            <a:xfrm>
              <a:off x="1545645" y="404973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1"/>
                  </a:moveTo>
                  <a:cubicBezTo>
                    <a:pt x="1806" y="1"/>
                    <a:pt x="828" y="654"/>
                    <a:pt x="416" y="1653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7"/>
                    <a:pt x="2190" y="5349"/>
                    <a:pt x="2886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5"/>
                  </a:cubicBezTo>
                  <a:cubicBezTo>
                    <a:pt x="5560" y="1197"/>
                    <a:pt x="4363" y="1"/>
                    <a:pt x="288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4" name="Google Shape;9914;p81">
              <a:extLst>
                <a:ext uri="{FF2B5EF4-FFF2-40B4-BE49-F238E27FC236}">
                  <a16:creationId xmlns:a16="http://schemas.microsoft.com/office/drawing/2014/main" id="{1E60171B-DF87-F3C3-2CD9-B569183F6BA5}"/>
                </a:ext>
              </a:extLst>
            </p:cNvPr>
            <p:cNvSpPr/>
            <p:nvPr/>
          </p:nvSpPr>
          <p:spPr>
            <a:xfrm>
              <a:off x="1231521" y="3947489"/>
              <a:ext cx="24524" cy="23576"/>
            </a:xfrm>
            <a:custGeom>
              <a:avLst/>
              <a:gdLst/>
              <a:ahLst/>
              <a:cxnLst/>
              <a:rect l="l" t="t" r="r" b="b"/>
              <a:pathLst>
                <a:path w="5561" h="5349" extrusionOk="0">
                  <a:moveTo>
                    <a:pt x="2886" y="1"/>
                  </a:moveTo>
                  <a:cubicBezTo>
                    <a:pt x="1803" y="1"/>
                    <a:pt x="829" y="650"/>
                    <a:pt x="413" y="1649"/>
                  </a:cubicBezTo>
                  <a:cubicBezTo>
                    <a:pt x="1" y="2649"/>
                    <a:pt x="227" y="3798"/>
                    <a:pt x="993" y="4564"/>
                  </a:cubicBezTo>
                  <a:cubicBezTo>
                    <a:pt x="1505" y="5076"/>
                    <a:pt x="2189" y="5349"/>
                    <a:pt x="2884" y="5349"/>
                  </a:cubicBezTo>
                  <a:cubicBezTo>
                    <a:pt x="3229" y="5349"/>
                    <a:pt x="3576" y="5282"/>
                    <a:pt x="3908" y="5144"/>
                  </a:cubicBezTo>
                  <a:cubicBezTo>
                    <a:pt x="4907" y="4732"/>
                    <a:pt x="5560" y="3758"/>
                    <a:pt x="5560" y="2674"/>
                  </a:cubicBezTo>
                  <a:cubicBezTo>
                    <a:pt x="5560" y="1197"/>
                    <a:pt x="4364" y="1"/>
                    <a:pt x="2886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5" name="Google Shape;9915;p81">
              <a:extLst>
                <a:ext uri="{FF2B5EF4-FFF2-40B4-BE49-F238E27FC236}">
                  <a16:creationId xmlns:a16="http://schemas.microsoft.com/office/drawing/2014/main" id="{22DCCFFC-D554-19B7-5157-86D3E6829B9F}"/>
                </a:ext>
              </a:extLst>
            </p:cNvPr>
            <p:cNvSpPr/>
            <p:nvPr/>
          </p:nvSpPr>
          <p:spPr>
            <a:xfrm>
              <a:off x="834100" y="40467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3758"/>
                    <a:pt x="653" y="4732"/>
                    <a:pt x="1653" y="5147"/>
                  </a:cubicBezTo>
                  <a:cubicBezTo>
                    <a:pt x="1983" y="5284"/>
                    <a:pt x="2329" y="5350"/>
                    <a:pt x="2673" y="5350"/>
                  </a:cubicBezTo>
                  <a:cubicBezTo>
                    <a:pt x="3369" y="5350"/>
                    <a:pt x="4054" y="5078"/>
                    <a:pt x="4567" y="4567"/>
                  </a:cubicBezTo>
                  <a:cubicBezTo>
                    <a:pt x="5330" y="3801"/>
                    <a:pt x="5559" y="2649"/>
                    <a:pt x="5147" y="1653"/>
                  </a:cubicBezTo>
                  <a:cubicBezTo>
                    <a:pt x="4731" y="653"/>
                    <a:pt x="3757" y="0"/>
                    <a:pt x="267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Google Shape;9916;p81">
              <a:extLst>
                <a:ext uri="{FF2B5EF4-FFF2-40B4-BE49-F238E27FC236}">
                  <a16:creationId xmlns:a16="http://schemas.microsoft.com/office/drawing/2014/main" id="{F6EE8FB7-32AB-0A13-60EF-AF51146A8207}"/>
                </a:ext>
              </a:extLst>
            </p:cNvPr>
            <p:cNvSpPr/>
            <p:nvPr/>
          </p:nvSpPr>
          <p:spPr>
            <a:xfrm>
              <a:off x="834100" y="384965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674" y="1"/>
                  </a:moveTo>
                  <a:cubicBezTo>
                    <a:pt x="1197" y="1"/>
                    <a:pt x="0" y="1197"/>
                    <a:pt x="0" y="2675"/>
                  </a:cubicBezTo>
                  <a:cubicBezTo>
                    <a:pt x="0" y="3758"/>
                    <a:pt x="653" y="4732"/>
                    <a:pt x="1653" y="5144"/>
                  </a:cubicBezTo>
                  <a:cubicBezTo>
                    <a:pt x="1984" y="5282"/>
                    <a:pt x="2331" y="5349"/>
                    <a:pt x="2676" y="5349"/>
                  </a:cubicBezTo>
                  <a:cubicBezTo>
                    <a:pt x="3371" y="5349"/>
                    <a:pt x="4055" y="5077"/>
                    <a:pt x="4567" y="4564"/>
                  </a:cubicBezTo>
                  <a:cubicBezTo>
                    <a:pt x="5330" y="3802"/>
                    <a:pt x="5559" y="2649"/>
                    <a:pt x="5147" y="1650"/>
                  </a:cubicBezTo>
                  <a:cubicBezTo>
                    <a:pt x="4731" y="650"/>
                    <a:pt x="3757" y="1"/>
                    <a:pt x="2674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Google Shape;9917;p81">
              <a:extLst>
                <a:ext uri="{FF2B5EF4-FFF2-40B4-BE49-F238E27FC236}">
                  <a16:creationId xmlns:a16="http://schemas.microsoft.com/office/drawing/2014/main" id="{ACDCDB88-F6C4-1386-646D-A729476B3013}"/>
                </a:ext>
              </a:extLst>
            </p:cNvPr>
            <p:cNvSpPr/>
            <p:nvPr/>
          </p:nvSpPr>
          <p:spPr>
            <a:xfrm>
              <a:off x="1668053" y="3947489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2" y="1"/>
                  </a:moveTo>
                  <a:cubicBezTo>
                    <a:pt x="1802" y="1"/>
                    <a:pt x="828" y="650"/>
                    <a:pt x="412" y="1649"/>
                  </a:cubicBezTo>
                  <a:cubicBezTo>
                    <a:pt x="0" y="2649"/>
                    <a:pt x="226" y="3798"/>
                    <a:pt x="993" y="4564"/>
                  </a:cubicBezTo>
                  <a:cubicBezTo>
                    <a:pt x="1502" y="5076"/>
                    <a:pt x="2187" y="5349"/>
                    <a:pt x="2883" y="5349"/>
                  </a:cubicBezTo>
                  <a:cubicBezTo>
                    <a:pt x="3228" y="5349"/>
                    <a:pt x="3576" y="5282"/>
                    <a:pt x="3907" y="5144"/>
                  </a:cubicBezTo>
                  <a:cubicBezTo>
                    <a:pt x="4907" y="4732"/>
                    <a:pt x="5556" y="3758"/>
                    <a:pt x="5560" y="2674"/>
                  </a:cubicBezTo>
                  <a:cubicBezTo>
                    <a:pt x="5560" y="1197"/>
                    <a:pt x="4360" y="1"/>
                    <a:pt x="2882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Google Shape;9918;p81">
              <a:extLst>
                <a:ext uri="{FF2B5EF4-FFF2-40B4-BE49-F238E27FC236}">
                  <a16:creationId xmlns:a16="http://schemas.microsoft.com/office/drawing/2014/main" id="{8A67DD75-A4CD-E9D8-4CFF-801FC8631A11}"/>
                </a:ext>
              </a:extLst>
            </p:cNvPr>
            <p:cNvSpPr/>
            <p:nvPr/>
          </p:nvSpPr>
          <p:spPr>
            <a:xfrm>
              <a:off x="889649" y="3678195"/>
              <a:ext cx="23589" cy="23576"/>
            </a:xfrm>
            <a:custGeom>
              <a:avLst/>
              <a:gdLst/>
              <a:ahLst/>
              <a:cxnLst/>
              <a:rect l="l" t="t" r="r" b="b"/>
              <a:pathLst>
                <a:path w="5349" h="5349" extrusionOk="0">
                  <a:moveTo>
                    <a:pt x="2674" y="0"/>
                  </a:moveTo>
                  <a:cubicBezTo>
                    <a:pt x="1197" y="0"/>
                    <a:pt x="0" y="1197"/>
                    <a:pt x="0" y="2674"/>
                  </a:cubicBezTo>
                  <a:cubicBezTo>
                    <a:pt x="0" y="4152"/>
                    <a:pt x="1197" y="5348"/>
                    <a:pt x="2674" y="5348"/>
                  </a:cubicBezTo>
                  <a:cubicBezTo>
                    <a:pt x="4152" y="5348"/>
                    <a:pt x="5348" y="4152"/>
                    <a:pt x="5348" y="2674"/>
                  </a:cubicBezTo>
                  <a:cubicBezTo>
                    <a:pt x="5348" y="1197"/>
                    <a:pt x="4152" y="0"/>
                    <a:pt x="267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Google Shape;9919;p81">
              <a:extLst>
                <a:ext uri="{FF2B5EF4-FFF2-40B4-BE49-F238E27FC236}">
                  <a16:creationId xmlns:a16="http://schemas.microsoft.com/office/drawing/2014/main" id="{D552DBFA-587A-D217-91B5-4F2409FA9237}"/>
                </a:ext>
              </a:extLst>
            </p:cNvPr>
            <p:cNvSpPr/>
            <p:nvPr/>
          </p:nvSpPr>
          <p:spPr>
            <a:xfrm>
              <a:off x="1357708" y="3848642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0"/>
                  </a:moveTo>
                  <a:cubicBezTo>
                    <a:pt x="1807" y="0"/>
                    <a:pt x="833" y="653"/>
                    <a:pt x="417" y="1653"/>
                  </a:cubicBezTo>
                  <a:cubicBezTo>
                    <a:pt x="1" y="2652"/>
                    <a:pt x="231" y="3801"/>
                    <a:pt x="997" y="4567"/>
                  </a:cubicBezTo>
                  <a:cubicBezTo>
                    <a:pt x="1509" y="5080"/>
                    <a:pt x="2193" y="5350"/>
                    <a:pt x="2888" y="5350"/>
                  </a:cubicBezTo>
                  <a:cubicBezTo>
                    <a:pt x="3233" y="5350"/>
                    <a:pt x="3580" y="5284"/>
                    <a:pt x="3912" y="5147"/>
                  </a:cubicBezTo>
                  <a:cubicBezTo>
                    <a:pt x="4911" y="4731"/>
                    <a:pt x="5564" y="3757"/>
                    <a:pt x="5564" y="2678"/>
                  </a:cubicBezTo>
                  <a:cubicBezTo>
                    <a:pt x="5564" y="1200"/>
                    <a:pt x="4364" y="0"/>
                    <a:pt x="289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0" name="Google Shape;9920;p81">
              <a:extLst>
                <a:ext uri="{FF2B5EF4-FFF2-40B4-BE49-F238E27FC236}">
                  <a16:creationId xmlns:a16="http://schemas.microsoft.com/office/drawing/2014/main" id="{9365B5C5-DE3D-E886-A48C-94EC8B97E737}"/>
                </a:ext>
              </a:extLst>
            </p:cNvPr>
            <p:cNvSpPr/>
            <p:nvPr/>
          </p:nvSpPr>
          <p:spPr>
            <a:xfrm>
              <a:off x="1357708" y="4049730"/>
              <a:ext cx="24542" cy="23585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1"/>
                  </a:moveTo>
                  <a:cubicBezTo>
                    <a:pt x="1807" y="1"/>
                    <a:pt x="833" y="654"/>
                    <a:pt x="417" y="1653"/>
                  </a:cubicBezTo>
                  <a:cubicBezTo>
                    <a:pt x="1" y="2653"/>
                    <a:pt x="231" y="3802"/>
                    <a:pt x="997" y="4568"/>
                  </a:cubicBezTo>
                  <a:cubicBezTo>
                    <a:pt x="1510" y="5078"/>
                    <a:pt x="2195" y="5350"/>
                    <a:pt x="2891" y="5350"/>
                  </a:cubicBezTo>
                  <a:cubicBezTo>
                    <a:pt x="3235" y="5350"/>
                    <a:pt x="3581" y="5284"/>
                    <a:pt x="3912" y="5148"/>
                  </a:cubicBezTo>
                  <a:cubicBezTo>
                    <a:pt x="4911" y="4732"/>
                    <a:pt x="5564" y="3758"/>
                    <a:pt x="5564" y="2675"/>
                  </a:cubicBezTo>
                  <a:cubicBezTo>
                    <a:pt x="5564" y="1197"/>
                    <a:pt x="4364" y="1"/>
                    <a:pt x="2890" y="1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1" name="Google Shape;9921;p81">
              <a:extLst>
                <a:ext uri="{FF2B5EF4-FFF2-40B4-BE49-F238E27FC236}">
                  <a16:creationId xmlns:a16="http://schemas.microsoft.com/office/drawing/2014/main" id="{97680261-2482-626E-98C0-6DC2736B2245}"/>
                </a:ext>
              </a:extLst>
            </p:cNvPr>
            <p:cNvSpPr/>
            <p:nvPr/>
          </p:nvSpPr>
          <p:spPr>
            <a:xfrm>
              <a:off x="889649" y="4212384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674" y="0"/>
                  </a:moveTo>
                  <a:cubicBezTo>
                    <a:pt x="2328" y="0"/>
                    <a:pt x="1980" y="67"/>
                    <a:pt x="1649" y="203"/>
                  </a:cubicBezTo>
                  <a:cubicBezTo>
                    <a:pt x="650" y="619"/>
                    <a:pt x="0" y="1593"/>
                    <a:pt x="0" y="2677"/>
                  </a:cubicBezTo>
                  <a:cubicBezTo>
                    <a:pt x="0" y="4150"/>
                    <a:pt x="1197" y="5351"/>
                    <a:pt x="2674" y="5351"/>
                  </a:cubicBezTo>
                  <a:cubicBezTo>
                    <a:pt x="3754" y="5351"/>
                    <a:pt x="4732" y="4698"/>
                    <a:pt x="5144" y="3698"/>
                  </a:cubicBezTo>
                  <a:cubicBezTo>
                    <a:pt x="5560" y="2699"/>
                    <a:pt x="5330" y="1550"/>
                    <a:pt x="4568" y="783"/>
                  </a:cubicBezTo>
                  <a:cubicBezTo>
                    <a:pt x="4055" y="271"/>
                    <a:pt x="3370" y="0"/>
                    <a:pt x="2674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Google Shape;9922;p81">
              <a:extLst>
                <a:ext uri="{FF2B5EF4-FFF2-40B4-BE49-F238E27FC236}">
                  <a16:creationId xmlns:a16="http://schemas.microsoft.com/office/drawing/2014/main" id="{379914A6-D422-7B56-D5D2-083D6EF1742C}"/>
                </a:ext>
              </a:extLst>
            </p:cNvPr>
            <p:cNvSpPr/>
            <p:nvPr/>
          </p:nvSpPr>
          <p:spPr>
            <a:xfrm>
              <a:off x="2008060" y="3678195"/>
              <a:ext cx="24537" cy="23576"/>
            </a:xfrm>
            <a:custGeom>
              <a:avLst/>
              <a:gdLst/>
              <a:ahLst/>
              <a:cxnLst/>
              <a:rect l="l" t="t" r="r" b="b"/>
              <a:pathLst>
                <a:path w="5564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1" y="4732"/>
                    <a:pt x="5560" y="3758"/>
                    <a:pt x="5563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Google Shape;9923;p81">
              <a:extLst>
                <a:ext uri="{FF2B5EF4-FFF2-40B4-BE49-F238E27FC236}">
                  <a16:creationId xmlns:a16="http://schemas.microsoft.com/office/drawing/2014/main" id="{8798258A-B4E2-9ACD-B92F-0603BD6815CC}"/>
                </a:ext>
              </a:extLst>
            </p:cNvPr>
            <p:cNvSpPr/>
            <p:nvPr/>
          </p:nvSpPr>
          <p:spPr>
            <a:xfrm>
              <a:off x="1548251" y="3848642"/>
              <a:ext cx="24520" cy="23580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6" y="4567"/>
                  </a:cubicBezTo>
                  <a:cubicBezTo>
                    <a:pt x="1507" y="5078"/>
                    <a:pt x="2192" y="5350"/>
                    <a:pt x="2890" y="5350"/>
                  </a:cubicBezTo>
                  <a:cubicBezTo>
                    <a:pt x="3234" y="5350"/>
                    <a:pt x="3581" y="5283"/>
                    <a:pt x="3911" y="5147"/>
                  </a:cubicBezTo>
                  <a:cubicBezTo>
                    <a:pt x="4910" y="4731"/>
                    <a:pt x="5560" y="3757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Google Shape;9924;p81">
              <a:extLst>
                <a:ext uri="{FF2B5EF4-FFF2-40B4-BE49-F238E27FC236}">
                  <a16:creationId xmlns:a16="http://schemas.microsoft.com/office/drawing/2014/main" id="{30481EA7-6DA5-DA2C-02B8-34A71B9E53A2}"/>
                </a:ext>
              </a:extLst>
            </p:cNvPr>
            <p:cNvSpPr/>
            <p:nvPr/>
          </p:nvSpPr>
          <p:spPr>
            <a:xfrm>
              <a:off x="2069063" y="3847033"/>
              <a:ext cx="24520" cy="23585"/>
            </a:xfrm>
            <a:custGeom>
              <a:avLst/>
              <a:gdLst/>
              <a:ahLst/>
              <a:cxnLst/>
              <a:rect l="l" t="t" r="r" b="b"/>
              <a:pathLst>
                <a:path w="5560" h="5351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3" y="4567"/>
                  </a:cubicBezTo>
                  <a:cubicBezTo>
                    <a:pt x="1505" y="5080"/>
                    <a:pt x="2190" y="5351"/>
                    <a:pt x="2887" y="5351"/>
                  </a:cubicBezTo>
                  <a:cubicBezTo>
                    <a:pt x="3232" y="5351"/>
                    <a:pt x="3580" y="5284"/>
                    <a:pt x="3911" y="5148"/>
                  </a:cubicBezTo>
                  <a:cubicBezTo>
                    <a:pt x="4910" y="4732"/>
                    <a:pt x="5560" y="3758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5" name="Google Shape;9925;p81">
              <a:extLst>
                <a:ext uri="{FF2B5EF4-FFF2-40B4-BE49-F238E27FC236}">
                  <a16:creationId xmlns:a16="http://schemas.microsoft.com/office/drawing/2014/main" id="{BF8E5108-6EF2-A19B-E1DE-D10D44421858}"/>
                </a:ext>
              </a:extLst>
            </p:cNvPr>
            <p:cNvSpPr/>
            <p:nvPr/>
          </p:nvSpPr>
          <p:spPr>
            <a:xfrm>
              <a:off x="2069063" y="4046870"/>
              <a:ext cx="24520" cy="23576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0"/>
                  </a:moveTo>
                  <a:cubicBezTo>
                    <a:pt x="1806" y="0"/>
                    <a:pt x="828" y="650"/>
                    <a:pt x="416" y="1649"/>
                  </a:cubicBezTo>
                  <a:cubicBezTo>
                    <a:pt x="0" y="2649"/>
                    <a:pt x="230" y="3802"/>
                    <a:pt x="993" y="4564"/>
                  </a:cubicBezTo>
                  <a:cubicBezTo>
                    <a:pt x="1505" y="5076"/>
                    <a:pt x="2190" y="5349"/>
                    <a:pt x="2887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4"/>
                  </a:cubicBezTo>
                  <a:cubicBezTo>
                    <a:pt x="5560" y="1197"/>
                    <a:pt x="4363" y="0"/>
                    <a:pt x="288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969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1"/>
          <p:cNvSpPr txBox="1">
            <a:spLocks noGrp="1"/>
          </p:cNvSpPr>
          <p:nvPr>
            <p:ph type="title"/>
          </p:nvPr>
        </p:nvSpPr>
        <p:spPr>
          <a:xfrm>
            <a:off x="1454709" y="268029"/>
            <a:ext cx="6463182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Removing Null Values</a:t>
            </a:r>
            <a:endParaRPr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E5A640-9C38-3FAE-8259-2C1AA53D3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836" y="1106419"/>
            <a:ext cx="2646992" cy="812188"/>
          </a:xfrm>
        </p:spPr>
        <p:txBody>
          <a:bodyPr/>
          <a:lstStyle/>
          <a:p>
            <a:pPr marL="139700" indent="0" algn="ctr"/>
            <a:r>
              <a:rPr lang="en-US" dirty="0"/>
              <a:t>A total of 12 null entries were identified in the 'amount' field</a:t>
            </a:r>
          </a:p>
        </p:txBody>
      </p:sp>
      <p:grpSp>
        <p:nvGrpSpPr>
          <p:cNvPr id="917" name="Google Shape;917;p41"/>
          <p:cNvGrpSpPr/>
          <p:nvPr/>
        </p:nvGrpSpPr>
        <p:grpSpPr>
          <a:xfrm>
            <a:off x="7794077" y="1755130"/>
            <a:ext cx="1563630" cy="2089028"/>
            <a:chOff x="5222815" y="1012953"/>
            <a:chExt cx="3453354" cy="3591074"/>
          </a:xfrm>
        </p:grpSpPr>
        <p:sp>
          <p:nvSpPr>
            <p:cNvPr id="918" name="Google Shape;918;p41"/>
            <p:cNvSpPr/>
            <p:nvPr/>
          </p:nvSpPr>
          <p:spPr>
            <a:xfrm>
              <a:off x="5222815" y="1012953"/>
              <a:ext cx="3453354" cy="3346964"/>
            </a:xfrm>
            <a:custGeom>
              <a:avLst/>
              <a:gdLst/>
              <a:ahLst/>
              <a:cxnLst/>
              <a:rect l="l" t="t" r="r" b="b"/>
              <a:pathLst>
                <a:path w="34694" h="33626" extrusionOk="0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9" name="Google Shape;919;p41"/>
            <p:cNvGrpSpPr/>
            <p:nvPr/>
          </p:nvGrpSpPr>
          <p:grpSpPr>
            <a:xfrm>
              <a:off x="6352264" y="1624259"/>
              <a:ext cx="378942" cy="384502"/>
              <a:chOff x="5033016" y="2415353"/>
              <a:chExt cx="132303" cy="134249"/>
            </a:xfrm>
          </p:grpSpPr>
          <p:sp>
            <p:nvSpPr>
              <p:cNvPr id="920" name="Google Shape;920;p41"/>
              <p:cNvSpPr/>
              <p:nvPr/>
            </p:nvSpPr>
            <p:spPr>
              <a:xfrm>
                <a:off x="5033016" y="2415353"/>
                <a:ext cx="132303" cy="134249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3863" extrusionOk="0">
                    <a:moveTo>
                      <a:pt x="1925" y="963"/>
                    </a:moveTo>
                    <a:cubicBezTo>
                      <a:pt x="2394" y="963"/>
                      <a:pt x="2807" y="1326"/>
                      <a:pt x="2858" y="1804"/>
                    </a:cubicBezTo>
                    <a:cubicBezTo>
                      <a:pt x="2922" y="2335"/>
                      <a:pt x="2568" y="2830"/>
                      <a:pt x="2038" y="2922"/>
                    </a:cubicBezTo>
                    <a:cubicBezTo>
                      <a:pt x="2003" y="2926"/>
                      <a:pt x="1968" y="2927"/>
                      <a:pt x="1933" y="2927"/>
                    </a:cubicBezTo>
                    <a:cubicBezTo>
                      <a:pt x="1446" y="2927"/>
                      <a:pt x="1027" y="2562"/>
                      <a:pt x="948" y="2066"/>
                    </a:cubicBezTo>
                    <a:cubicBezTo>
                      <a:pt x="884" y="1535"/>
                      <a:pt x="1238" y="1033"/>
                      <a:pt x="1769" y="976"/>
                    </a:cubicBezTo>
                    <a:cubicBezTo>
                      <a:pt x="1821" y="967"/>
                      <a:pt x="1874" y="963"/>
                      <a:pt x="1925" y="963"/>
                    </a:cubicBezTo>
                    <a:close/>
                    <a:moveTo>
                      <a:pt x="1974" y="0"/>
                    </a:moveTo>
                    <a:lnTo>
                      <a:pt x="1974" y="36"/>
                    </a:lnTo>
                    <a:cubicBezTo>
                      <a:pt x="2009" y="212"/>
                      <a:pt x="1889" y="389"/>
                      <a:pt x="1712" y="389"/>
                    </a:cubicBezTo>
                    <a:cubicBezTo>
                      <a:pt x="1695" y="392"/>
                      <a:pt x="1678" y="393"/>
                      <a:pt x="1661" y="393"/>
                    </a:cubicBezTo>
                    <a:cubicBezTo>
                      <a:pt x="1507" y="393"/>
                      <a:pt x="1384" y="280"/>
                      <a:pt x="1358" y="120"/>
                    </a:cubicBezTo>
                    <a:lnTo>
                      <a:pt x="1358" y="92"/>
                    </a:lnTo>
                    <a:cubicBezTo>
                      <a:pt x="1238" y="120"/>
                      <a:pt x="1125" y="177"/>
                      <a:pt x="1005" y="241"/>
                    </a:cubicBezTo>
                    <a:cubicBezTo>
                      <a:pt x="1033" y="241"/>
                      <a:pt x="1033" y="241"/>
                      <a:pt x="1033" y="269"/>
                    </a:cubicBezTo>
                    <a:cubicBezTo>
                      <a:pt x="1153" y="389"/>
                      <a:pt x="1125" y="594"/>
                      <a:pt x="976" y="708"/>
                    </a:cubicBezTo>
                    <a:cubicBezTo>
                      <a:pt x="923" y="748"/>
                      <a:pt x="854" y="771"/>
                      <a:pt x="783" y="771"/>
                    </a:cubicBezTo>
                    <a:cubicBezTo>
                      <a:pt x="692" y="771"/>
                      <a:pt x="598" y="734"/>
                      <a:pt x="531" y="651"/>
                    </a:cubicBezTo>
                    <a:lnTo>
                      <a:pt x="531" y="623"/>
                    </a:lnTo>
                    <a:cubicBezTo>
                      <a:pt x="446" y="708"/>
                      <a:pt x="354" y="800"/>
                      <a:pt x="297" y="920"/>
                    </a:cubicBezTo>
                    <a:lnTo>
                      <a:pt x="326" y="920"/>
                    </a:lnTo>
                    <a:cubicBezTo>
                      <a:pt x="502" y="976"/>
                      <a:pt x="559" y="1182"/>
                      <a:pt x="502" y="1330"/>
                    </a:cubicBezTo>
                    <a:cubicBezTo>
                      <a:pt x="460" y="1463"/>
                      <a:pt x="349" y="1528"/>
                      <a:pt x="222" y="1528"/>
                    </a:cubicBezTo>
                    <a:cubicBezTo>
                      <a:pt x="180" y="1528"/>
                      <a:pt x="136" y="1521"/>
                      <a:pt x="92" y="1507"/>
                    </a:cubicBezTo>
                    <a:lnTo>
                      <a:pt x="64" y="1507"/>
                    </a:lnTo>
                    <a:cubicBezTo>
                      <a:pt x="28" y="1627"/>
                      <a:pt x="0" y="1741"/>
                      <a:pt x="0" y="1861"/>
                    </a:cubicBezTo>
                    <a:lnTo>
                      <a:pt x="64" y="1861"/>
                    </a:lnTo>
                    <a:cubicBezTo>
                      <a:pt x="78" y="1858"/>
                      <a:pt x="93" y="1856"/>
                      <a:pt x="108" y="1856"/>
                    </a:cubicBezTo>
                    <a:cubicBezTo>
                      <a:pt x="240" y="1856"/>
                      <a:pt x="382" y="1964"/>
                      <a:pt x="382" y="2123"/>
                    </a:cubicBezTo>
                    <a:cubicBezTo>
                      <a:pt x="417" y="2299"/>
                      <a:pt x="297" y="2476"/>
                      <a:pt x="120" y="2476"/>
                    </a:cubicBezTo>
                    <a:lnTo>
                      <a:pt x="92" y="2476"/>
                    </a:lnTo>
                    <a:cubicBezTo>
                      <a:pt x="120" y="2625"/>
                      <a:pt x="177" y="2745"/>
                      <a:pt x="241" y="2830"/>
                    </a:cubicBezTo>
                    <a:lnTo>
                      <a:pt x="269" y="2802"/>
                    </a:lnTo>
                    <a:cubicBezTo>
                      <a:pt x="318" y="2765"/>
                      <a:pt x="385" y="2744"/>
                      <a:pt x="454" y="2744"/>
                    </a:cubicBezTo>
                    <a:cubicBezTo>
                      <a:pt x="546" y="2744"/>
                      <a:pt x="643" y="2781"/>
                      <a:pt x="708" y="2865"/>
                    </a:cubicBezTo>
                    <a:cubicBezTo>
                      <a:pt x="800" y="3007"/>
                      <a:pt x="771" y="3219"/>
                      <a:pt x="651" y="3304"/>
                    </a:cubicBezTo>
                    <a:cubicBezTo>
                      <a:pt x="623" y="3332"/>
                      <a:pt x="623" y="3332"/>
                      <a:pt x="594" y="3332"/>
                    </a:cubicBezTo>
                    <a:cubicBezTo>
                      <a:pt x="708" y="3424"/>
                      <a:pt x="800" y="3509"/>
                      <a:pt x="913" y="3573"/>
                    </a:cubicBezTo>
                    <a:lnTo>
                      <a:pt x="913" y="3537"/>
                    </a:lnTo>
                    <a:cubicBezTo>
                      <a:pt x="959" y="3408"/>
                      <a:pt x="1067" y="3327"/>
                      <a:pt x="1191" y="3327"/>
                    </a:cubicBezTo>
                    <a:cubicBezTo>
                      <a:pt x="1236" y="3327"/>
                      <a:pt x="1283" y="3338"/>
                      <a:pt x="1330" y="3361"/>
                    </a:cubicBezTo>
                    <a:cubicBezTo>
                      <a:pt x="1479" y="3424"/>
                      <a:pt x="1564" y="3601"/>
                      <a:pt x="1507" y="3778"/>
                    </a:cubicBezTo>
                    <a:lnTo>
                      <a:pt x="1479" y="3806"/>
                    </a:lnTo>
                    <a:cubicBezTo>
                      <a:pt x="1592" y="3835"/>
                      <a:pt x="1712" y="3863"/>
                      <a:pt x="1861" y="3863"/>
                    </a:cubicBezTo>
                    <a:cubicBezTo>
                      <a:pt x="1861" y="3835"/>
                      <a:pt x="1832" y="3835"/>
                      <a:pt x="1832" y="3806"/>
                    </a:cubicBezTo>
                    <a:cubicBezTo>
                      <a:pt x="1797" y="3629"/>
                      <a:pt x="1946" y="3481"/>
                      <a:pt x="2094" y="3453"/>
                    </a:cubicBezTo>
                    <a:cubicBezTo>
                      <a:pt x="2112" y="3450"/>
                      <a:pt x="2131" y="3448"/>
                      <a:pt x="2149" y="3448"/>
                    </a:cubicBezTo>
                    <a:cubicBezTo>
                      <a:pt x="2305" y="3448"/>
                      <a:pt x="2448" y="3556"/>
                      <a:pt x="2448" y="3714"/>
                    </a:cubicBezTo>
                    <a:lnTo>
                      <a:pt x="2448" y="3778"/>
                    </a:lnTo>
                    <a:cubicBezTo>
                      <a:pt x="2596" y="3750"/>
                      <a:pt x="2717" y="3686"/>
                      <a:pt x="2802" y="3629"/>
                    </a:cubicBezTo>
                    <a:lnTo>
                      <a:pt x="2773" y="3601"/>
                    </a:lnTo>
                    <a:cubicBezTo>
                      <a:pt x="2681" y="3453"/>
                      <a:pt x="2681" y="3247"/>
                      <a:pt x="2830" y="3155"/>
                    </a:cubicBezTo>
                    <a:cubicBezTo>
                      <a:pt x="2891" y="3109"/>
                      <a:pt x="2957" y="3086"/>
                      <a:pt x="3022" y="3086"/>
                    </a:cubicBezTo>
                    <a:cubicBezTo>
                      <a:pt x="3115" y="3086"/>
                      <a:pt x="3205" y="3132"/>
                      <a:pt x="3276" y="3219"/>
                    </a:cubicBezTo>
                    <a:lnTo>
                      <a:pt x="3304" y="3247"/>
                    </a:lnTo>
                    <a:cubicBezTo>
                      <a:pt x="3389" y="3155"/>
                      <a:pt x="3452" y="3042"/>
                      <a:pt x="3537" y="2950"/>
                    </a:cubicBezTo>
                    <a:cubicBezTo>
                      <a:pt x="3509" y="2950"/>
                      <a:pt x="3509" y="2950"/>
                      <a:pt x="3481" y="2922"/>
                    </a:cubicBezTo>
                    <a:cubicBezTo>
                      <a:pt x="3332" y="2865"/>
                      <a:pt x="3247" y="2688"/>
                      <a:pt x="3304" y="2512"/>
                    </a:cubicBezTo>
                    <a:cubicBezTo>
                      <a:pt x="3348" y="2396"/>
                      <a:pt x="3483" y="2314"/>
                      <a:pt x="3610" y="2314"/>
                    </a:cubicBezTo>
                    <a:cubicBezTo>
                      <a:pt x="3646" y="2314"/>
                      <a:pt x="3681" y="2321"/>
                      <a:pt x="3714" y="2335"/>
                    </a:cubicBezTo>
                    <a:lnTo>
                      <a:pt x="3742" y="2363"/>
                    </a:lnTo>
                    <a:cubicBezTo>
                      <a:pt x="3778" y="2243"/>
                      <a:pt x="3806" y="2123"/>
                      <a:pt x="3806" y="1981"/>
                    </a:cubicBezTo>
                    <a:lnTo>
                      <a:pt x="3806" y="1981"/>
                    </a:lnTo>
                    <a:lnTo>
                      <a:pt x="3778" y="2009"/>
                    </a:lnTo>
                    <a:cubicBezTo>
                      <a:pt x="3601" y="2009"/>
                      <a:pt x="3424" y="1889"/>
                      <a:pt x="3424" y="1712"/>
                    </a:cubicBezTo>
                    <a:cubicBezTo>
                      <a:pt x="3389" y="1535"/>
                      <a:pt x="3509" y="1387"/>
                      <a:pt x="3686" y="1359"/>
                    </a:cubicBezTo>
                    <a:lnTo>
                      <a:pt x="3714" y="1359"/>
                    </a:lnTo>
                    <a:cubicBezTo>
                      <a:pt x="3686" y="1238"/>
                      <a:pt x="3629" y="1125"/>
                      <a:pt x="3566" y="1005"/>
                    </a:cubicBezTo>
                    <a:cubicBezTo>
                      <a:pt x="3566" y="1033"/>
                      <a:pt x="3566" y="1033"/>
                      <a:pt x="3537" y="1033"/>
                    </a:cubicBezTo>
                    <a:cubicBezTo>
                      <a:pt x="3490" y="1084"/>
                      <a:pt x="3424" y="1108"/>
                      <a:pt x="3356" y="1108"/>
                    </a:cubicBezTo>
                    <a:cubicBezTo>
                      <a:pt x="3263" y="1108"/>
                      <a:pt x="3164" y="1062"/>
                      <a:pt x="3099" y="976"/>
                    </a:cubicBezTo>
                    <a:cubicBezTo>
                      <a:pt x="3007" y="856"/>
                      <a:pt x="3035" y="651"/>
                      <a:pt x="3155" y="531"/>
                    </a:cubicBezTo>
                    <a:lnTo>
                      <a:pt x="3184" y="531"/>
                    </a:lnTo>
                    <a:cubicBezTo>
                      <a:pt x="3099" y="446"/>
                      <a:pt x="3007" y="354"/>
                      <a:pt x="2894" y="297"/>
                    </a:cubicBezTo>
                    <a:lnTo>
                      <a:pt x="2894" y="326"/>
                    </a:lnTo>
                    <a:cubicBezTo>
                      <a:pt x="2844" y="442"/>
                      <a:pt x="2725" y="523"/>
                      <a:pt x="2592" y="523"/>
                    </a:cubicBezTo>
                    <a:cubicBezTo>
                      <a:pt x="2554" y="523"/>
                      <a:pt x="2515" y="517"/>
                      <a:pt x="2476" y="503"/>
                    </a:cubicBezTo>
                    <a:cubicBezTo>
                      <a:pt x="2328" y="446"/>
                      <a:pt x="2243" y="241"/>
                      <a:pt x="2299" y="92"/>
                    </a:cubicBezTo>
                    <a:lnTo>
                      <a:pt x="2328" y="64"/>
                    </a:lnTo>
                    <a:cubicBezTo>
                      <a:pt x="2214" y="36"/>
                      <a:pt x="2094" y="0"/>
                      <a:pt x="19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1"/>
              <p:cNvSpPr/>
              <p:nvPr/>
            </p:nvSpPr>
            <p:spPr>
              <a:xfrm>
                <a:off x="5056613" y="2442148"/>
                <a:ext cx="85074" cy="80904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328" extrusionOk="0">
                    <a:moveTo>
                      <a:pt x="1238" y="57"/>
                    </a:moveTo>
                    <a:cubicBezTo>
                      <a:pt x="1769" y="57"/>
                      <a:pt x="2243" y="467"/>
                      <a:pt x="2299" y="998"/>
                    </a:cubicBezTo>
                    <a:cubicBezTo>
                      <a:pt x="2391" y="1620"/>
                      <a:pt x="1974" y="2179"/>
                      <a:pt x="1387" y="2271"/>
                    </a:cubicBezTo>
                    <a:lnTo>
                      <a:pt x="1238" y="2271"/>
                    </a:lnTo>
                    <a:cubicBezTo>
                      <a:pt x="679" y="2271"/>
                      <a:pt x="205" y="1854"/>
                      <a:pt x="149" y="1323"/>
                    </a:cubicBezTo>
                    <a:cubicBezTo>
                      <a:pt x="57" y="708"/>
                      <a:pt x="474" y="149"/>
                      <a:pt x="1090" y="57"/>
                    </a:cubicBezTo>
                    <a:close/>
                    <a:moveTo>
                      <a:pt x="1061" y="0"/>
                    </a:moveTo>
                    <a:cubicBezTo>
                      <a:pt x="446" y="85"/>
                      <a:pt x="0" y="679"/>
                      <a:pt x="92" y="1323"/>
                    </a:cubicBezTo>
                    <a:cubicBezTo>
                      <a:pt x="177" y="1882"/>
                      <a:pt x="651" y="2328"/>
                      <a:pt x="1238" y="2328"/>
                    </a:cubicBezTo>
                    <a:lnTo>
                      <a:pt x="1387" y="2328"/>
                    </a:lnTo>
                    <a:cubicBezTo>
                      <a:pt x="2002" y="2236"/>
                      <a:pt x="2448" y="1649"/>
                      <a:pt x="2356" y="998"/>
                    </a:cubicBezTo>
                    <a:cubicBezTo>
                      <a:pt x="2299" y="439"/>
                      <a:pt x="1797" y="0"/>
                      <a:pt x="1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41"/>
            <p:cNvGrpSpPr/>
            <p:nvPr/>
          </p:nvGrpSpPr>
          <p:grpSpPr>
            <a:xfrm>
              <a:off x="8150729" y="2571746"/>
              <a:ext cx="461359" cy="469107"/>
              <a:chOff x="5894466" y="2926705"/>
              <a:chExt cx="161078" cy="163789"/>
            </a:xfrm>
          </p:grpSpPr>
          <p:sp>
            <p:nvSpPr>
              <p:cNvPr id="923" name="Google Shape;923;p41"/>
              <p:cNvSpPr/>
              <p:nvPr/>
            </p:nvSpPr>
            <p:spPr>
              <a:xfrm>
                <a:off x="5894466" y="2926705"/>
                <a:ext cx="161078" cy="163789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4713" extrusionOk="0">
                    <a:moveTo>
                      <a:pt x="2310" y="1165"/>
                    </a:moveTo>
                    <a:cubicBezTo>
                      <a:pt x="2893" y="1165"/>
                      <a:pt x="3403" y="1609"/>
                      <a:pt x="3481" y="2208"/>
                    </a:cubicBezTo>
                    <a:cubicBezTo>
                      <a:pt x="3573" y="2859"/>
                      <a:pt x="3128" y="3446"/>
                      <a:pt x="2477" y="3566"/>
                    </a:cubicBezTo>
                    <a:cubicBezTo>
                      <a:pt x="2426" y="3573"/>
                      <a:pt x="2375" y="3576"/>
                      <a:pt x="2325" y="3576"/>
                    </a:cubicBezTo>
                    <a:cubicBezTo>
                      <a:pt x="1742" y="3576"/>
                      <a:pt x="1232" y="3133"/>
                      <a:pt x="1154" y="2534"/>
                    </a:cubicBezTo>
                    <a:cubicBezTo>
                      <a:pt x="1062" y="1883"/>
                      <a:pt x="1507" y="1267"/>
                      <a:pt x="2158" y="1175"/>
                    </a:cubicBezTo>
                    <a:cubicBezTo>
                      <a:pt x="2209" y="1169"/>
                      <a:pt x="2260" y="1165"/>
                      <a:pt x="2310" y="1165"/>
                    </a:cubicBezTo>
                    <a:close/>
                    <a:moveTo>
                      <a:pt x="2392" y="1"/>
                    </a:moveTo>
                    <a:lnTo>
                      <a:pt x="2392" y="58"/>
                    </a:lnTo>
                    <a:cubicBezTo>
                      <a:pt x="2420" y="263"/>
                      <a:pt x="2272" y="468"/>
                      <a:pt x="2066" y="496"/>
                    </a:cubicBezTo>
                    <a:cubicBezTo>
                      <a:pt x="2046" y="500"/>
                      <a:pt x="2026" y="501"/>
                      <a:pt x="2007" y="501"/>
                    </a:cubicBezTo>
                    <a:cubicBezTo>
                      <a:pt x="1828" y="501"/>
                      <a:pt x="1682" y="359"/>
                      <a:pt x="1656" y="142"/>
                    </a:cubicBezTo>
                    <a:cubicBezTo>
                      <a:pt x="1628" y="142"/>
                      <a:pt x="1628" y="114"/>
                      <a:pt x="1628" y="114"/>
                    </a:cubicBezTo>
                    <a:cubicBezTo>
                      <a:pt x="1507" y="142"/>
                      <a:pt x="1359" y="206"/>
                      <a:pt x="1210" y="291"/>
                    </a:cubicBezTo>
                    <a:cubicBezTo>
                      <a:pt x="1239" y="291"/>
                      <a:pt x="1239" y="291"/>
                      <a:pt x="1239" y="319"/>
                    </a:cubicBezTo>
                    <a:cubicBezTo>
                      <a:pt x="1387" y="496"/>
                      <a:pt x="1359" y="737"/>
                      <a:pt x="1182" y="850"/>
                    </a:cubicBezTo>
                    <a:cubicBezTo>
                      <a:pt x="1105" y="914"/>
                      <a:pt x="1017" y="946"/>
                      <a:pt x="933" y="946"/>
                    </a:cubicBezTo>
                    <a:cubicBezTo>
                      <a:pt x="823" y="946"/>
                      <a:pt x="719" y="893"/>
                      <a:pt x="651" y="793"/>
                    </a:cubicBezTo>
                    <a:lnTo>
                      <a:pt x="623" y="765"/>
                    </a:lnTo>
                    <a:cubicBezTo>
                      <a:pt x="531" y="850"/>
                      <a:pt x="418" y="998"/>
                      <a:pt x="354" y="1119"/>
                    </a:cubicBezTo>
                    <a:lnTo>
                      <a:pt x="390" y="1119"/>
                    </a:lnTo>
                    <a:cubicBezTo>
                      <a:pt x="595" y="1204"/>
                      <a:pt x="680" y="1444"/>
                      <a:pt x="595" y="1649"/>
                    </a:cubicBezTo>
                    <a:cubicBezTo>
                      <a:pt x="546" y="1784"/>
                      <a:pt x="399" y="1886"/>
                      <a:pt x="241" y="1886"/>
                    </a:cubicBezTo>
                    <a:cubicBezTo>
                      <a:pt x="192" y="1886"/>
                      <a:pt x="141" y="1876"/>
                      <a:pt x="93" y="1854"/>
                    </a:cubicBezTo>
                    <a:lnTo>
                      <a:pt x="64" y="1826"/>
                    </a:lnTo>
                    <a:cubicBezTo>
                      <a:pt x="36" y="1975"/>
                      <a:pt x="1" y="2123"/>
                      <a:pt x="1" y="2265"/>
                    </a:cubicBezTo>
                    <a:lnTo>
                      <a:pt x="36" y="2265"/>
                    </a:lnTo>
                    <a:cubicBezTo>
                      <a:pt x="55" y="2262"/>
                      <a:pt x="74" y="2261"/>
                      <a:pt x="92" y="2261"/>
                    </a:cubicBezTo>
                    <a:cubicBezTo>
                      <a:pt x="298" y="2261"/>
                      <a:pt x="449" y="2402"/>
                      <a:pt x="475" y="2590"/>
                    </a:cubicBezTo>
                    <a:cubicBezTo>
                      <a:pt x="503" y="2831"/>
                      <a:pt x="354" y="3008"/>
                      <a:pt x="149" y="3036"/>
                    </a:cubicBezTo>
                    <a:lnTo>
                      <a:pt x="93" y="3036"/>
                    </a:lnTo>
                    <a:cubicBezTo>
                      <a:pt x="149" y="3184"/>
                      <a:pt x="213" y="3326"/>
                      <a:pt x="269" y="3474"/>
                    </a:cubicBezTo>
                    <a:cubicBezTo>
                      <a:pt x="269" y="3446"/>
                      <a:pt x="298" y="3446"/>
                      <a:pt x="298" y="3446"/>
                    </a:cubicBezTo>
                    <a:cubicBezTo>
                      <a:pt x="375" y="3381"/>
                      <a:pt x="462" y="3350"/>
                      <a:pt x="549" y="3350"/>
                    </a:cubicBezTo>
                    <a:cubicBezTo>
                      <a:pt x="662" y="3350"/>
                      <a:pt x="773" y="3403"/>
                      <a:pt x="857" y="3503"/>
                    </a:cubicBezTo>
                    <a:cubicBezTo>
                      <a:pt x="977" y="3680"/>
                      <a:pt x="949" y="3920"/>
                      <a:pt x="772" y="4033"/>
                    </a:cubicBezTo>
                    <a:cubicBezTo>
                      <a:pt x="772" y="4069"/>
                      <a:pt x="743" y="4069"/>
                      <a:pt x="743" y="4097"/>
                    </a:cubicBezTo>
                    <a:cubicBezTo>
                      <a:pt x="828" y="4182"/>
                      <a:pt x="977" y="4274"/>
                      <a:pt x="1097" y="4359"/>
                    </a:cubicBezTo>
                    <a:cubicBezTo>
                      <a:pt x="1097" y="4359"/>
                      <a:pt x="1097" y="4330"/>
                      <a:pt x="1125" y="4302"/>
                    </a:cubicBezTo>
                    <a:cubicBezTo>
                      <a:pt x="1169" y="4167"/>
                      <a:pt x="1315" y="4065"/>
                      <a:pt x="1460" y="4065"/>
                    </a:cubicBezTo>
                    <a:cubicBezTo>
                      <a:pt x="1505" y="4065"/>
                      <a:pt x="1550" y="4075"/>
                      <a:pt x="1592" y="4097"/>
                    </a:cubicBezTo>
                    <a:cubicBezTo>
                      <a:pt x="1805" y="4182"/>
                      <a:pt x="1889" y="4387"/>
                      <a:pt x="1833" y="4599"/>
                    </a:cubicBezTo>
                    <a:cubicBezTo>
                      <a:pt x="1805" y="4628"/>
                      <a:pt x="1805" y="4656"/>
                      <a:pt x="1805" y="4656"/>
                    </a:cubicBezTo>
                    <a:cubicBezTo>
                      <a:pt x="1946" y="4684"/>
                      <a:pt x="2095" y="4712"/>
                      <a:pt x="2243" y="4712"/>
                    </a:cubicBezTo>
                    <a:lnTo>
                      <a:pt x="2243" y="4656"/>
                    </a:lnTo>
                    <a:cubicBezTo>
                      <a:pt x="2215" y="4451"/>
                      <a:pt x="2363" y="4246"/>
                      <a:pt x="2569" y="4210"/>
                    </a:cubicBezTo>
                    <a:cubicBezTo>
                      <a:pt x="2585" y="4208"/>
                      <a:pt x="2602" y="4207"/>
                      <a:pt x="2618" y="4207"/>
                    </a:cubicBezTo>
                    <a:cubicBezTo>
                      <a:pt x="2802" y="4207"/>
                      <a:pt x="2953" y="4350"/>
                      <a:pt x="2979" y="4564"/>
                    </a:cubicBezTo>
                    <a:cubicBezTo>
                      <a:pt x="3007" y="4564"/>
                      <a:pt x="3007" y="4599"/>
                      <a:pt x="2979" y="4628"/>
                    </a:cubicBezTo>
                    <a:cubicBezTo>
                      <a:pt x="3156" y="4564"/>
                      <a:pt x="3276" y="4507"/>
                      <a:pt x="3425" y="4451"/>
                    </a:cubicBezTo>
                    <a:cubicBezTo>
                      <a:pt x="3396" y="4422"/>
                      <a:pt x="3396" y="4422"/>
                      <a:pt x="3396" y="4387"/>
                    </a:cubicBezTo>
                    <a:cubicBezTo>
                      <a:pt x="3248" y="4210"/>
                      <a:pt x="3276" y="3977"/>
                      <a:pt x="3453" y="3856"/>
                    </a:cubicBezTo>
                    <a:cubicBezTo>
                      <a:pt x="3529" y="3796"/>
                      <a:pt x="3615" y="3766"/>
                      <a:pt x="3698" y="3766"/>
                    </a:cubicBezTo>
                    <a:cubicBezTo>
                      <a:pt x="3809" y="3766"/>
                      <a:pt x="3915" y="3819"/>
                      <a:pt x="3984" y="3920"/>
                    </a:cubicBezTo>
                    <a:cubicBezTo>
                      <a:pt x="4012" y="3948"/>
                      <a:pt x="4012" y="3948"/>
                      <a:pt x="4012" y="3977"/>
                    </a:cubicBezTo>
                    <a:cubicBezTo>
                      <a:pt x="4132" y="3856"/>
                      <a:pt x="4217" y="3743"/>
                      <a:pt x="4309" y="3595"/>
                    </a:cubicBezTo>
                    <a:lnTo>
                      <a:pt x="4245" y="3595"/>
                    </a:lnTo>
                    <a:cubicBezTo>
                      <a:pt x="4040" y="3503"/>
                      <a:pt x="3955" y="3269"/>
                      <a:pt x="4040" y="3064"/>
                    </a:cubicBezTo>
                    <a:cubicBezTo>
                      <a:pt x="4089" y="2929"/>
                      <a:pt x="4236" y="2827"/>
                      <a:pt x="4394" y="2827"/>
                    </a:cubicBezTo>
                    <a:cubicBezTo>
                      <a:pt x="4443" y="2827"/>
                      <a:pt x="4494" y="2837"/>
                      <a:pt x="4542" y="2859"/>
                    </a:cubicBezTo>
                    <a:lnTo>
                      <a:pt x="4571" y="2887"/>
                    </a:lnTo>
                    <a:cubicBezTo>
                      <a:pt x="4599" y="2739"/>
                      <a:pt x="4634" y="2590"/>
                      <a:pt x="4634" y="2413"/>
                    </a:cubicBezTo>
                    <a:lnTo>
                      <a:pt x="4634" y="2413"/>
                    </a:lnTo>
                    <a:cubicBezTo>
                      <a:pt x="4634" y="2442"/>
                      <a:pt x="4599" y="2442"/>
                      <a:pt x="4599" y="2442"/>
                    </a:cubicBezTo>
                    <a:cubicBezTo>
                      <a:pt x="4576" y="2445"/>
                      <a:pt x="4553" y="2447"/>
                      <a:pt x="4531" y="2447"/>
                    </a:cubicBezTo>
                    <a:cubicBezTo>
                      <a:pt x="4332" y="2447"/>
                      <a:pt x="4186" y="2308"/>
                      <a:pt x="4160" y="2123"/>
                    </a:cubicBezTo>
                    <a:cubicBezTo>
                      <a:pt x="4132" y="1883"/>
                      <a:pt x="4281" y="1706"/>
                      <a:pt x="4486" y="1678"/>
                    </a:cubicBezTo>
                    <a:lnTo>
                      <a:pt x="4542" y="1678"/>
                    </a:lnTo>
                    <a:cubicBezTo>
                      <a:pt x="4486" y="1529"/>
                      <a:pt x="4422" y="1380"/>
                      <a:pt x="4366" y="1239"/>
                    </a:cubicBezTo>
                    <a:lnTo>
                      <a:pt x="4337" y="1267"/>
                    </a:lnTo>
                    <a:cubicBezTo>
                      <a:pt x="4262" y="1330"/>
                      <a:pt x="4177" y="1360"/>
                      <a:pt x="4092" y="1360"/>
                    </a:cubicBezTo>
                    <a:cubicBezTo>
                      <a:pt x="3977" y="1360"/>
                      <a:pt x="3864" y="1305"/>
                      <a:pt x="3778" y="1204"/>
                    </a:cubicBezTo>
                    <a:cubicBezTo>
                      <a:pt x="3658" y="1027"/>
                      <a:pt x="3686" y="793"/>
                      <a:pt x="3863" y="645"/>
                    </a:cubicBezTo>
                    <a:lnTo>
                      <a:pt x="3892" y="645"/>
                    </a:lnTo>
                    <a:cubicBezTo>
                      <a:pt x="3778" y="531"/>
                      <a:pt x="3658" y="440"/>
                      <a:pt x="3538" y="355"/>
                    </a:cubicBezTo>
                    <a:cubicBezTo>
                      <a:pt x="3538" y="383"/>
                      <a:pt x="3538" y="383"/>
                      <a:pt x="3510" y="411"/>
                    </a:cubicBezTo>
                    <a:cubicBezTo>
                      <a:pt x="3466" y="546"/>
                      <a:pt x="3320" y="648"/>
                      <a:pt x="3159" y="648"/>
                    </a:cubicBezTo>
                    <a:cubicBezTo>
                      <a:pt x="3109" y="648"/>
                      <a:pt x="3058" y="638"/>
                      <a:pt x="3007" y="616"/>
                    </a:cubicBezTo>
                    <a:cubicBezTo>
                      <a:pt x="2830" y="531"/>
                      <a:pt x="2745" y="291"/>
                      <a:pt x="2802" y="114"/>
                    </a:cubicBezTo>
                    <a:cubicBezTo>
                      <a:pt x="2830" y="86"/>
                      <a:pt x="2830" y="86"/>
                      <a:pt x="2830" y="58"/>
                    </a:cubicBezTo>
                    <a:cubicBezTo>
                      <a:pt x="2689" y="29"/>
                      <a:pt x="2540" y="29"/>
                      <a:pt x="2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1"/>
              <p:cNvSpPr/>
              <p:nvPr/>
            </p:nvSpPr>
            <p:spPr>
              <a:xfrm>
                <a:off x="5923241" y="2959407"/>
                <a:ext cx="103528" cy="98384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2831" extrusionOk="0">
                    <a:moveTo>
                      <a:pt x="1507" y="57"/>
                    </a:moveTo>
                    <a:cubicBezTo>
                      <a:pt x="2151" y="57"/>
                      <a:pt x="2710" y="560"/>
                      <a:pt x="2802" y="1239"/>
                    </a:cubicBezTo>
                    <a:cubicBezTo>
                      <a:pt x="2922" y="1975"/>
                      <a:pt x="2391" y="2682"/>
                      <a:pt x="1684" y="2774"/>
                    </a:cubicBezTo>
                    <a:lnTo>
                      <a:pt x="1472" y="2774"/>
                    </a:lnTo>
                    <a:cubicBezTo>
                      <a:pt x="828" y="2774"/>
                      <a:pt x="269" y="2272"/>
                      <a:pt x="177" y="1621"/>
                    </a:cubicBezTo>
                    <a:cubicBezTo>
                      <a:pt x="57" y="857"/>
                      <a:pt x="588" y="178"/>
                      <a:pt x="1295" y="86"/>
                    </a:cubicBezTo>
                    <a:cubicBezTo>
                      <a:pt x="1359" y="57"/>
                      <a:pt x="1415" y="57"/>
                      <a:pt x="1507" y="57"/>
                    </a:cubicBezTo>
                    <a:close/>
                    <a:moveTo>
                      <a:pt x="1507" y="1"/>
                    </a:moveTo>
                    <a:cubicBezTo>
                      <a:pt x="1415" y="1"/>
                      <a:pt x="1359" y="1"/>
                      <a:pt x="1295" y="29"/>
                    </a:cubicBezTo>
                    <a:cubicBezTo>
                      <a:pt x="531" y="121"/>
                      <a:pt x="0" y="857"/>
                      <a:pt x="121" y="1621"/>
                    </a:cubicBezTo>
                    <a:cubicBezTo>
                      <a:pt x="206" y="2328"/>
                      <a:pt x="800" y="2831"/>
                      <a:pt x="1472" y="2831"/>
                    </a:cubicBezTo>
                    <a:lnTo>
                      <a:pt x="1684" y="2831"/>
                    </a:lnTo>
                    <a:cubicBezTo>
                      <a:pt x="2448" y="2710"/>
                      <a:pt x="2979" y="2003"/>
                      <a:pt x="2858" y="1239"/>
                    </a:cubicBezTo>
                    <a:cubicBezTo>
                      <a:pt x="2773" y="531"/>
                      <a:pt x="2179" y="1"/>
                      <a:pt x="1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41"/>
            <p:cNvGrpSpPr/>
            <p:nvPr/>
          </p:nvGrpSpPr>
          <p:grpSpPr>
            <a:xfrm>
              <a:off x="7790216" y="1173355"/>
              <a:ext cx="522575" cy="528230"/>
              <a:chOff x="5695820" y="2175629"/>
              <a:chExt cx="182451" cy="184432"/>
            </a:xfrm>
          </p:grpSpPr>
          <p:sp>
            <p:nvSpPr>
              <p:cNvPr id="926" name="Google Shape;926;p41"/>
              <p:cNvSpPr/>
              <p:nvPr/>
            </p:nvSpPr>
            <p:spPr>
              <a:xfrm>
                <a:off x="5695820" y="2175629"/>
                <a:ext cx="182451" cy="184432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5307" extrusionOk="0">
                    <a:moveTo>
                      <a:pt x="2625" y="828"/>
                    </a:moveTo>
                    <a:cubicBezTo>
                      <a:pt x="3594" y="828"/>
                      <a:pt x="4394" y="1628"/>
                      <a:pt x="4394" y="2625"/>
                    </a:cubicBezTo>
                    <a:cubicBezTo>
                      <a:pt x="4422" y="3630"/>
                      <a:pt x="3630" y="4458"/>
                      <a:pt x="2625" y="4458"/>
                    </a:cubicBezTo>
                    <a:cubicBezTo>
                      <a:pt x="1649" y="4458"/>
                      <a:pt x="857" y="3658"/>
                      <a:pt x="857" y="2654"/>
                    </a:cubicBezTo>
                    <a:cubicBezTo>
                      <a:pt x="828" y="1656"/>
                      <a:pt x="1621" y="857"/>
                      <a:pt x="2625" y="828"/>
                    </a:cubicBezTo>
                    <a:close/>
                    <a:moveTo>
                      <a:pt x="2179" y="1"/>
                    </a:moveTo>
                    <a:cubicBezTo>
                      <a:pt x="2003" y="36"/>
                      <a:pt x="1861" y="64"/>
                      <a:pt x="1684" y="121"/>
                    </a:cubicBezTo>
                    <a:cubicBezTo>
                      <a:pt x="1713" y="149"/>
                      <a:pt x="1713" y="149"/>
                      <a:pt x="1713" y="178"/>
                    </a:cubicBezTo>
                    <a:cubicBezTo>
                      <a:pt x="1826" y="390"/>
                      <a:pt x="1769" y="652"/>
                      <a:pt x="1564" y="772"/>
                    </a:cubicBezTo>
                    <a:cubicBezTo>
                      <a:pt x="1494" y="810"/>
                      <a:pt x="1417" y="829"/>
                      <a:pt x="1341" y="829"/>
                    </a:cubicBezTo>
                    <a:cubicBezTo>
                      <a:pt x="1194" y="829"/>
                      <a:pt x="1051" y="759"/>
                      <a:pt x="977" y="623"/>
                    </a:cubicBezTo>
                    <a:cubicBezTo>
                      <a:pt x="941" y="595"/>
                      <a:pt x="941" y="595"/>
                      <a:pt x="941" y="567"/>
                    </a:cubicBezTo>
                    <a:cubicBezTo>
                      <a:pt x="800" y="680"/>
                      <a:pt x="680" y="800"/>
                      <a:pt x="588" y="949"/>
                    </a:cubicBezTo>
                    <a:cubicBezTo>
                      <a:pt x="588" y="949"/>
                      <a:pt x="623" y="949"/>
                      <a:pt x="623" y="977"/>
                    </a:cubicBezTo>
                    <a:cubicBezTo>
                      <a:pt x="828" y="1097"/>
                      <a:pt x="913" y="1359"/>
                      <a:pt x="800" y="1564"/>
                    </a:cubicBezTo>
                    <a:cubicBezTo>
                      <a:pt x="716" y="1707"/>
                      <a:pt x="561" y="1795"/>
                      <a:pt x="396" y="1795"/>
                    </a:cubicBezTo>
                    <a:cubicBezTo>
                      <a:pt x="323" y="1795"/>
                      <a:pt x="249" y="1778"/>
                      <a:pt x="177" y="1741"/>
                    </a:cubicBezTo>
                    <a:cubicBezTo>
                      <a:pt x="177" y="1713"/>
                      <a:pt x="149" y="1713"/>
                      <a:pt x="149" y="1713"/>
                    </a:cubicBezTo>
                    <a:cubicBezTo>
                      <a:pt x="93" y="1861"/>
                      <a:pt x="29" y="2038"/>
                      <a:pt x="1" y="2215"/>
                    </a:cubicBezTo>
                    <a:lnTo>
                      <a:pt x="57" y="2215"/>
                    </a:lnTo>
                    <a:cubicBezTo>
                      <a:pt x="298" y="2215"/>
                      <a:pt x="503" y="2392"/>
                      <a:pt x="503" y="2654"/>
                    </a:cubicBezTo>
                    <a:cubicBezTo>
                      <a:pt x="503" y="2894"/>
                      <a:pt x="326" y="3099"/>
                      <a:pt x="57" y="3099"/>
                    </a:cubicBezTo>
                    <a:lnTo>
                      <a:pt x="1" y="3099"/>
                    </a:lnTo>
                    <a:cubicBezTo>
                      <a:pt x="29" y="3276"/>
                      <a:pt x="93" y="3425"/>
                      <a:pt x="149" y="3602"/>
                    </a:cubicBezTo>
                    <a:cubicBezTo>
                      <a:pt x="149" y="3602"/>
                      <a:pt x="177" y="3573"/>
                      <a:pt x="206" y="3573"/>
                    </a:cubicBezTo>
                    <a:cubicBezTo>
                      <a:pt x="277" y="3522"/>
                      <a:pt x="356" y="3498"/>
                      <a:pt x="434" y="3498"/>
                    </a:cubicBezTo>
                    <a:cubicBezTo>
                      <a:pt x="580" y="3498"/>
                      <a:pt x="721" y="3581"/>
                      <a:pt x="800" y="3715"/>
                    </a:cubicBezTo>
                    <a:cubicBezTo>
                      <a:pt x="913" y="3927"/>
                      <a:pt x="857" y="4189"/>
                      <a:pt x="651" y="4337"/>
                    </a:cubicBezTo>
                    <a:cubicBezTo>
                      <a:pt x="623" y="4337"/>
                      <a:pt x="588" y="4337"/>
                      <a:pt x="559" y="4366"/>
                    </a:cubicBezTo>
                    <a:cubicBezTo>
                      <a:pt x="680" y="4486"/>
                      <a:pt x="800" y="4634"/>
                      <a:pt x="941" y="4719"/>
                    </a:cubicBezTo>
                    <a:cubicBezTo>
                      <a:pt x="941" y="4719"/>
                      <a:pt x="977" y="4691"/>
                      <a:pt x="977" y="4663"/>
                    </a:cubicBezTo>
                    <a:cubicBezTo>
                      <a:pt x="1052" y="4527"/>
                      <a:pt x="1194" y="4454"/>
                      <a:pt x="1341" y="4454"/>
                    </a:cubicBezTo>
                    <a:cubicBezTo>
                      <a:pt x="1417" y="4454"/>
                      <a:pt x="1494" y="4473"/>
                      <a:pt x="1564" y="4514"/>
                    </a:cubicBezTo>
                    <a:cubicBezTo>
                      <a:pt x="1769" y="4634"/>
                      <a:pt x="1861" y="4896"/>
                      <a:pt x="1741" y="5101"/>
                    </a:cubicBezTo>
                    <a:cubicBezTo>
                      <a:pt x="1713" y="5130"/>
                      <a:pt x="1713" y="5130"/>
                      <a:pt x="1684" y="5165"/>
                    </a:cubicBezTo>
                    <a:cubicBezTo>
                      <a:pt x="1861" y="5222"/>
                      <a:pt x="2038" y="5278"/>
                      <a:pt x="2215" y="5306"/>
                    </a:cubicBezTo>
                    <a:cubicBezTo>
                      <a:pt x="2215" y="5278"/>
                      <a:pt x="2179" y="5250"/>
                      <a:pt x="2179" y="5222"/>
                    </a:cubicBezTo>
                    <a:cubicBezTo>
                      <a:pt x="2179" y="4988"/>
                      <a:pt x="2392" y="4776"/>
                      <a:pt x="2625" y="4776"/>
                    </a:cubicBezTo>
                    <a:cubicBezTo>
                      <a:pt x="2859" y="4776"/>
                      <a:pt x="3064" y="4988"/>
                      <a:pt x="3064" y="5222"/>
                    </a:cubicBezTo>
                    <a:lnTo>
                      <a:pt x="3064" y="5306"/>
                    </a:lnTo>
                    <a:cubicBezTo>
                      <a:pt x="3241" y="5278"/>
                      <a:pt x="3417" y="5222"/>
                      <a:pt x="3566" y="5165"/>
                    </a:cubicBezTo>
                    <a:cubicBezTo>
                      <a:pt x="3566" y="5130"/>
                      <a:pt x="3538" y="5130"/>
                      <a:pt x="3538" y="5101"/>
                    </a:cubicBezTo>
                    <a:cubicBezTo>
                      <a:pt x="3417" y="4896"/>
                      <a:pt x="3481" y="4599"/>
                      <a:pt x="3686" y="4486"/>
                    </a:cubicBezTo>
                    <a:cubicBezTo>
                      <a:pt x="3758" y="4444"/>
                      <a:pt x="3836" y="4424"/>
                      <a:pt x="3914" y="4424"/>
                    </a:cubicBezTo>
                    <a:cubicBezTo>
                      <a:pt x="4059" y="4424"/>
                      <a:pt x="4200" y="4496"/>
                      <a:pt x="4273" y="4634"/>
                    </a:cubicBezTo>
                    <a:cubicBezTo>
                      <a:pt x="4302" y="4663"/>
                      <a:pt x="4302" y="4691"/>
                      <a:pt x="4302" y="4719"/>
                    </a:cubicBezTo>
                    <a:cubicBezTo>
                      <a:pt x="4450" y="4599"/>
                      <a:pt x="4571" y="4458"/>
                      <a:pt x="4691" y="4337"/>
                    </a:cubicBezTo>
                    <a:cubicBezTo>
                      <a:pt x="4655" y="4309"/>
                      <a:pt x="4655" y="4309"/>
                      <a:pt x="4627" y="4309"/>
                    </a:cubicBezTo>
                    <a:cubicBezTo>
                      <a:pt x="4422" y="4189"/>
                      <a:pt x="4337" y="3927"/>
                      <a:pt x="4450" y="3686"/>
                    </a:cubicBezTo>
                    <a:cubicBezTo>
                      <a:pt x="4530" y="3551"/>
                      <a:pt x="4670" y="3480"/>
                      <a:pt x="4826" y="3480"/>
                    </a:cubicBezTo>
                    <a:cubicBezTo>
                      <a:pt x="4907" y="3480"/>
                      <a:pt x="4991" y="3499"/>
                      <a:pt x="5073" y="3538"/>
                    </a:cubicBezTo>
                    <a:cubicBezTo>
                      <a:pt x="5073" y="3538"/>
                      <a:pt x="5101" y="3538"/>
                      <a:pt x="5101" y="3573"/>
                    </a:cubicBezTo>
                    <a:cubicBezTo>
                      <a:pt x="5158" y="3396"/>
                      <a:pt x="5221" y="3220"/>
                      <a:pt x="5250" y="3043"/>
                    </a:cubicBezTo>
                    <a:lnTo>
                      <a:pt x="5250" y="3043"/>
                    </a:lnTo>
                    <a:cubicBezTo>
                      <a:pt x="5221" y="3071"/>
                      <a:pt x="5221" y="3071"/>
                      <a:pt x="5186" y="3071"/>
                    </a:cubicBezTo>
                    <a:cubicBezTo>
                      <a:pt x="4953" y="3071"/>
                      <a:pt x="4747" y="2866"/>
                      <a:pt x="4747" y="2625"/>
                    </a:cubicBezTo>
                    <a:cubicBezTo>
                      <a:pt x="4747" y="2364"/>
                      <a:pt x="4924" y="2187"/>
                      <a:pt x="5186" y="2187"/>
                    </a:cubicBezTo>
                    <a:lnTo>
                      <a:pt x="5250" y="2187"/>
                    </a:lnTo>
                    <a:cubicBezTo>
                      <a:pt x="5221" y="2010"/>
                      <a:pt x="5158" y="1833"/>
                      <a:pt x="5101" y="1684"/>
                    </a:cubicBezTo>
                    <a:cubicBezTo>
                      <a:pt x="5073" y="1684"/>
                      <a:pt x="5073" y="1684"/>
                      <a:pt x="5045" y="1713"/>
                    </a:cubicBezTo>
                    <a:cubicBezTo>
                      <a:pt x="4974" y="1753"/>
                      <a:pt x="4899" y="1772"/>
                      <a:pt x="4824" y="1772"/>
                    </a:cubicBezTo>
                    <a:cubicBezTo>
                      <a:pt x="4675" y="1772"/>
                      <a:pt x="4531" y="1692"/>
                      <a:pt x="4450" y="1536"/>
                    </a:cubicBezTo>
                    <a:cubicBezTo>
                      <a:pt x="4337" y="1331"/>
                      <a:pt x="4394" y="1062"/>
                      <a:pt x="4599" y="949"/>
                    </a:cubicBezTo>
                    <a:cubicBezTo>
                      <a:pt x="4627" y="920"/>
                      <a:pt x="4655" y="920"/>
                      <a:pt x="4655" y="920"/>
                    </a:cubicBezTo>
                    <a:cubicBezTo>
                      <a:pt x="4542" y="772"/>
                      <a:pt x="4422" y="652"/>
                      <a:pt x="4302" y="567"/>
                    </a:cubicBezTo>
                    <a:cubicBezTo>
                      <a:pt x="4273" y="567"/>
                      <a:pt x="4273" y="595"/>
                      <a:pt x="4273" y="595"/>
                    </a:cubicBezTo>
                    <a:cubicBezTo>
                      <a:pt x="4195" y="738"/>
                      <a:pt x="4040" y="822"/>
                      <a:pt x="3885" y="822"/>
                    </a:cubicBezTo>
                    <a:cubicBezTo>
                      <a:pt x="3817" y="822"/>
                      <a:pt x="3749" y="806"/>
                      <a:pt x="3686" y="772"/>
                    </a:cubicBezTo>
                    <a:cubicBezTo>
                      <a:pt x="3481" y="652"/>
                      <a:pt x="3389" y="390"/>
                      <a:pt x="3509" y="149"/>
                    </a:cubicBezTo>
                    <a:lnTo>
                      <a:pt x="3538" y="121"/>
                    </a:lnTo>
                    <a:cubicBezTo>
                      <a:pt x="3389" y="64"/>
                      <a:pt x="3212" y="1"/>
                      <a:pt x="3035" y="1"/>
                    </a:cubicBezTo>
                    <a:lnTo>
                      <a:pt x="3064" y="36"/>
                    </a:lnTo>
                    <a:cubicBezTo>
                      <a:pt x="3064" y="270"/>
                      <a:pt x="2859" y="475"/>
                      <a:pt x="2625" y="475"/>
                    </a:cubicBezTo>
                    <a:cubicBezTo>
                      <a:pt x="2392" y="475"/>
                      <a:pt x="2179" y="298"/>
                      <a:pt x="2179" y="36"/>
                    </a:cubicBez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1"/>
              <p:cNvSpPr/>
              <p:nvPr/>
            </p:nvSpPr>
            <p:spPr>
              <a:xfrm>
                <a:off x="5710068" y="2196342"/>
                <a:ext cx="154927" cy="142937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4113" extrusionOk="0">
                    <a:moveTo>
                      <a:pt x="2208" y="669"/>
                    </a:moveTo>
                    <a:cubicBezTo>
                      <a:pt x="2309" y="669"/>
                      <a:pt x="2411" y="681"/>
                      <a:pt x="2512" y="706"/>
                    </a:cubicBezTo>
                    <a:cubicBezTo>
                      <a:pt x="3248" y="883"/>
                      <a:pt x="3715" y="1619"/>
                      <a:pt x="3538" y="2355"/>
                    </a:cubicBezTo>
                    <a:cubicBezTo>
                      <a:pt x="3386" y="2986"/>
                      <a:pt x="2823" y="3425"/>
                      <a:pt x="2219" y="3425"/>
                    </a:cubicBezTo>
                    <a:cubicBezTo>
                      <a:pt x="2119" y="3425"/>
                      <a:pt x="2018" y="3413"/>
                      <a:pt x="1918" y="3388"/>
                    </a:cubicBezTo>
                    <a:cubicBezTo>
                      <a:pt x="1182" y="3239"/>
                      <a:pt x="708" y="2475"/>
                      <a:pt x="885" y="1739"/>
                    </a:cubicBezTo>
                    <a:cubicBezTo>
                      <a:pt x="1037" y="1103"/>
                      <a:pt x="1604" y="669"/>
                      <a:pt x="2208" y="669"/>
                    </a:cubicBezTo>
                    <a:close/>
                    <a:moveTo>
                      <a:pt x="2228" y="1"/>
                    </a:moveTo>
                    <a:cubicBezTo>
                      <a:pt x="1302" y="1"/>
                      <a:pt x="466" y="655"/>
                      <a:pt x="241" y="1591"/>
                    </a:cubicBezTo>
                    <a:cubicBezTo>
                      <a:pt x="1" y="2708"/>
                      <a:pt x="680" y="3798"/>
                      <a:pt x="1741" y="4067"/>
                    </a:cubicBezTo>
                    <a:cubicBezTo>
                      <a:pt x="1885" y="4098"/>
                      <a:pt x="2030" y="4113"/>
                      <a:pt x="2173" y="4113"/>
                    </a:cubicBezTo>
                    <a:cubicBezTo>
                      <a:pt x="3106" y="4113"/>
                      <a:pt x="3962" y="3473"/>
                      <a:pt x="4189" y="2503"/>
                    </a:cubicBezTo>
                    <a:cubicBezTo>
                      <a:pt x="4458" y="1414"/>
                      <a:pt x="3750" y="289"/>
                      <a:pt x="2689" y="56"/>
                    </a:cubicBezTo>
                    <a:cubicBezTo>
                      <a:pt x="2534" y="19"/>
                      <a:pt x="2380" y="1"/>
                      <a:pt x="2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1"/>
              <p:cNvSpPr/>
              <p:nvPr/>
            </p:nvSpPr>
            <p:spPr>
              <a:xfrm>
                <a:off x="5724595" y="2209548"/>
                <a:ext cx="124935" cy="115830"/>
              </a:xfrm>
              <a:custGeom>
                <a:avLst/>
                <a:gdLst/>
                <a:ahLst/>
                <a:cxnLst/>
                <a:rect l="l" t="t" r="r" b="b"/>
                <a:pathLst>
                  <a:path w="3595" h="3333" extrusionOk="0">
                    <a:moveTo>
                      <a:pt x="1797" y="58"/>
                    </a:moveTo>
                    <a:cubicBezTo>
                      <a:pt x="1917" y="58"/>
                      <a:pt x="2031" y="86"/>
                      <a:pt x="2151" y="121"/>
                    </a:cubicBezTo>
                    <a:cubicBezTo>
                      <a:pt x="3007" y="298"/>
                      <a:pt x="3537" y="1182"/>
                      <a:pt x="3332" y="2031"/>
                    </a:cubicBezTo>
                    <a:cubicBezTo>
                      <a:pt x="3155" y="2739"/>
                      <a:pt x="2505" y="3269"/>
                      <a:pt x="1797" y="3269"/>
                    </a:cubicBezTo>
                    <a:cubicBezTo>
                      <a:pt x="1677" y="3269"/>
                      <a:pt x="1564" y="3241"/>
                      <a:pt x="1443" y="3213"/>
                    </a:cubicBezTo>
                    <a:cubicBezTo>
                      <a:pt x="587" y="3036"/>
                      <a:pt x="57" y="2180"/>
                      <a:pt x="262" y="1324"/>
                    </a:cubicBezTo>
                    <a:cubicBezTo>
                      <a:pt x="439" y="588"/>
                      <a:pt x="1090" y="58"/>
                      <a:pt x="1797" y="58"/>
                    </a:cubicBezTo>
                    <a:close/>
                    <a:moveTo>
                      <a:pt x="1797" y="1"/>
                    </a:moveTo>
                    <a:cubicBezTo>
                      <a:pt x="1061" y="1"/>
                      <a:pt x="382" y="560"/>
                      <a:pt x="205" y="1296"/>
                    </a:cubicBezTo>
                    <a:cubicBezTo>
                      <a:pt x="0" y="2180"/>
                      <a:pt x="559" y="3064"/>
                      <a:pt x="1443" y="3269"/>
                    </a:cubicBezTo>
                    <a:cubicBezTo>
                      <a:pt x="1564" y="3305"/>
                      <a:pt x="1677" y="3333"/>
                      <a:pt x="1797" y="3333"/>
                    </a:cubicBezTo>
                    <a:cubicBezTo>
                      <a:pt x="2533" y="3333"/>
                      <a:pt x="3212" y="2774"/>
                      <a:pt x="3389" y="2031"/>
                    </a:cubicBezTo>
                    <a:cubicBezTo>
                      <a:pt x="3594" y="1147"/>
                      <a:pt x="3035" y="263"/>
                      <a:pt x="2179" y="58"/>
                    </a:cubicBezTo>
                    <a:cubicBezTo>
                      <a:pt x="2031" y="29"/>
                      <a:pt x="1917" y="1"/>
                      <a:pt x="1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1"/>
            <p:cNvGrpSpPr/>
            <p:nvPr/>
          </p:nvGrpSpPr>
          <p:grpSpPr>
            <a:xfrm>
              <a:off x="7112761" y="1457153"/>
              <a:ext cx="1499343" cy="988678"/>
              <a:chOff x="5561570" y="3414250"/>
              <a:chExt cx="523477" cy="345197"/>
            </a:xfrm>
          </p:grpSpPr>
          <p:sp>
            <p:nvSpPr>
              <p:cNvPr id="930" name="Google Shape;930;p41"/>
              <p:cNvSpPr/>
              <p:nvPr/>
            </p:nvSpPr>
            <p:spPr>
              <a:xfrm>
                <a:off x="5561570" y="3414250"/>
                <a:ext cx="523477" cy="345197"/>
              </a:xfrm>
              <a:custGeom>
                <a:avLst/>
                <a:gdLst/>
                <a:ahLst/>
                <a:cxnLst/>
                <a:rect l="l" t="t" r="r" b="b"/>
                <a:pathLst>
                  <a:path w="15063" h="9933" extrusionOk="0">
                    <a:moveTo>
                      <a:pt x="178" y="0"/>
                    </a:moveTo>
                    <a:cubicBezTo>
                      <a:pt x="65" y="0"/>
                      <a:pt x="1" y="85"/>
                      <a:pt x="1" y="177"/>
                    </a:cubicBezTo>
                    <a:lnTo>
                      <a:pt x="1" y="9756"/>
                    </a:lnTo>
                    <a:cubicBezTo>
                      <a:pt x="1" y="9848"/>
                      <a:pt x="65" y="9933"/>
                      <a:pt x="178" y="9933"/>
                    </a:cubicBezTo>
                    <a:lnTo>
                      <a:pt x="14885" y="9933"/>
                    </a:lnTo>
                    <a:cubicBezTo>
                      <a:pt x="14977" y="9933"/>
                      <a:pt x="15062" y="9848"/>
                      <a:pt x="15062" y="9756"/>
                    </a:cubicBezTo>
                    <a:lnTo>
                      <a:pt x="15062" y="177"/>
                    </a:lnTo>
                    <a:cubicBezTo>
                      <a:pt x="15062" y="85"/>
                      <a:pt x="14977" y="0"/>
                      <a:pt x="148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1"/>
              <p:cNvSpPr/>
              <p:nvPr/>
            </p:nvSpPr>
            <p:spPr>
              <a:xfrm>
                <a:off x="5609772" y="3650742"/>
                <a:ext cx="118784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417" y="241"/>
                    </a:lnTo>
                    <a:lnTo>
                      <a:pt x="34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1"/>
              <p:cNvSpPr/>
              <p:nvPr/>
            </p:nvSpPr>
            <p:spPr>
              <a:xfrm>
                <a:off x="5748192" y="3650742"/>
                <a:ext cx="47958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42" extrusionOk="0">
                    <a:moveTo>
                      <a:pt x="0" y="1"/>
                    </a:moveTo>
                    <a:lnTo>
                      <a:pt x="0" y="241"/>
                    </a:lnTo>
                    <a:lnTo>
                      <a:pt x="1380" y="241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1"/>
              <p:cNvSpPr/>
              <p:nvPr/>
            </p:nvSpPr>
            <p:spPr>
              <a:xfrm>
                <a:off x="5808419" y="3650742"/>
                <a:ext cx="3075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885" y="241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1"/>
              <p:cNvSpPr/>
              <p:nvPr/>
            </p:nvSpPr>
            <p:spPr>
              <a:xfrm>
                <a:off x="5848488" y="3650742"/>
                <a:ext cx="12337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54" y="241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1"/>
              <p:cNvSpPr/>
              <p:nvPr/>
            </p:nvSpPr>
            <p:spPr>
              <a:xfrm>
                <a:off x="5878237" y="3650742"/>
                <a:ext cx="12691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651" y="241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1"/>
              <p:cNvSpPr/>
              <p:nvPr/>
            </p:nvSpPr>
            <p:spPr>
              <a:xfrm>
                <a:off x="5712293" y="3620021"/>
                <a:ext cx="135257" cy="9383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270" extrusionOk="0">
                    <a:moveTo>
                      <a:pt x="1" y="1"/>
                    </a:moveTo>
                    <a:lnTo>
                      <a:pt x="1" y="269"/>
                    </a:lnTo>
                    <a:lnTo>
                      <a:pt x="3891" y="269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1"/>
              <p:cNvSpPr/>
              <p:nvPr/>
            </p:nvSpPr>
            <p:spPr>
              <a:xfrm>
                <a:off x="5869896" y="3623218"/>
                <a:ext cx="1452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418" y="262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1"/>
              <p:cNvSpPr/>
              <p:nvPr/>
            </p:nvSpPr>
            <p:spPr>
              <a:xfrm>
                <a:off x="5912920" y="3623218"/>
                <a:ext cx="6762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946" y="262"/>
                    </a:lnTo>
                    <a:lnTo>
                      <a:pt x="19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1"/>
              <p:cNvSpPr/>
              <p:nvPr/>
            </p:nvSpPr>
            <p:spPr>
              <a:xfrm>
                <a:off x="6002165" y="3623218"/>
                <a:ext cx="398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146" y="262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1"/>
              <p:cNvSpPr/>
              <p:nvPr/>
            </p:nvSpPr>
            <p:spPr>
              <a:xfrm>
                <a:off x="5673196" y="3592497"/>
                <a:ext cx="553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1592" y="262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1"/>
              <p:cNvSpPr/>
              <p:nvPr/>
            </p:nvSpPr>
            <p:spPr>
              <a:xfrm>
                <a:off x="5748192" y="3592497"/>
                <a:ext cx="4795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1380" y="262"/>
                    </a:lnTo>
                    <a:lnTo>
                      <a:pt x="13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1"/>
              <p:cNvSpPr/>
              <p:nvPr/>
            </p:nvSpPr>
            <p:spPr>
              <a:xfrm>
                <a:off x="5808419" y="3592497"/>
                <a:ext cx="3075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885" y="262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1"/>
              <p:cNvSpPr/>
              <p:nvPr/>
            </p:nvSpPr>
            <p:spPr>
              <a:xfrm>
                <a:off x="5848488" y="3592497"/>
                <a:ext cx="1233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1"/>
              <p:cNvSpPr/>
              <p:nvPr/>
            </p:nvSpPr>
            <p:spPr>
              <a:xfrm>
                <a:off x="5878237" y="3592497"/>
                <a:ext cx="12691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651" y="262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1"/>
              <p:cNvSpPr/>
              <p:nvPr/>
            </p:nvSpPr>
            <p:spPr>
              <a:xfrm>
                <a:off x="5609772" y="3565946"/>
                <a:ext cx="77985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2243" y="262"/>
                    </a:lnTo>
                    <a:lnTo>
                      <a:pt x="22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1"/>
              <p:cNvSpPr/>
              <p:nvPr/>
            </p:nvSpPr>
            <p:spPr>
              <a:xfrm>
                <a:off x="5712293" y="3565946"/>
                <a:ext cx="111660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212" y="262"/>
                    </a:lnTo>
                    <a:lnTo>
                      <a:pt x="32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1"/>
              <p:cNvSpPr/>
              <p:nvPr/>
            </p:nvSpPr>
            <p:spPr>
              <a:xfrm>
                <a:off x="5853667" y="3565946"/>
                <a:ext cx="1230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1"/>
              <p:cNvSpPr/>
              <p:nvPr/>
            </p:nvSpPr>
            <p:spPr>
              <a:xfrm>
                <a:off x="5886369" y="3565946"/>
                <a:ext cx="94179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2710" y="262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1"/>
              <p:cNvSpPr/>
              <p:nvPr/>
            </p:nvSpPr>
            <p:spPr>
              <a:xfrm>
                <a:off x="5994033" y="3565946"/>
                <a:ext cx="27593" cy="10113"/>
              </a:xfrm>
              <a:custGeom>
                <a:avLst/>
                <a:gdLst/>
                <a:ahLst/>
                <a:cxnLst/>
                <a:rect l="l" t="t" r="r" b="b"/>
                <a:pathLst>
                  <a:path w="794" h="291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765" y="290"/>
                    </a:lnTo>
                    <a:lnTo>
                      <a:pt x="793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1"/>
              <p:cNvSpPr/>
              <p:nvPr/>
            </p:nvSpPr>
            <p:spPr>
              <a:xfrm>
                <a:off x="6069759" y="3527822"/>
                <a:ext cx="1008" cy="16507"/>
              </a:xfrm>
              <a:custGeom>
                <a:avLst/>
                <a:gdLst/>
                <a:ahLst/>
                <a:cxnLst/>
                <a:rect l="l" t="t" r="r" b="b"/>
                <a:pathLst>
                  <a:path w="29" h="475" extrusionOk="0">
                    <a:moveTo>
                      <a:pt x="1" y="1"/>
                    </a:moveTo>
                    <a:lnTo>
                      <a:pt x="1" y="475"/>
                    </a:lnTo>
                    <a:lnTo>
                      <a:pt x="29" y="475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1"/>
              <p:cNvSpPr/>
              <p:nvPr/>
            </p:nvSpPr>
            <p:spPr>
              <a:xfrm>
                <a:off x="6069759" y="3480871"/>
                <a:ext cx="1008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29" h="970" extrusionOk="0">
                    <a:moveTo>
                      <a:pt x="1" y="1"/>
                    </a:moveTo>
                    <a:lnTo>
                      <a:pt x="1" y="970"/>
                    </a:lnTo>
                    <a:lnTo>
                      <a:pt x="29" y="970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2" name="Google Shape;952;p41"/>
            <p:cNvSpPr/>
            <p:nvPr/>
          </p:nvSpPr>
          <p:spPr>
            <a:xfrm>
              <a:off x="5912220" y="3661765"/>
              <a:ext cx="710598" cy="111380"/>
            </a:xfrm>
            <a:custGeom>
              <a:avLst/>
              <a:gdLst/>
              <a:ahLst/>
              <a:cxnLst/>
              <a:rect l="l" t="t" r="r" b="b"/>
              <a:pathLst>
                <a:path w="7139" h="1119" extrusionOk="0">
                  <a:moveTo>
                    <a:pt x="149" y="0"/>
                  </a:moveTo>
                  <a:cubicBezTo>
                    <a:pt x="64" y="0"/>
                    <a:pt x="0" y="57"/>
                    <a:pt x="0" y="149"/>
                  </a:cubicBezTo>
                  <a:lnTo>
                    <a:pt x="0" y="1005"/>
                  </a:lnTo>
                  <a:cubicBezTo>
                    <a:pt x="0" y="1061"/>
                    <a:pt x="64" y="1118"/>
                    <a:pt x="149" y="1118"/>
                  </a:cubicBezTo>
                  <a:lnTo>
                    <a:pt x="6990" y="1118"/>
                  </a:lnTo>
                  <a:cubicBezTo>
                    <a:pt x="7075" y="1118"/>
                    <a:pt x="7138" y="1061"/>
                    <a:pt x="7138" y="1005"/>
                  </a:cubicBezTo>
                  <a:lnTo>
                    <a:pt x="7138" y="149"/>
                  </a:lnTo>
                  <a:cubicBezTo>
                    <a:pt x="7138" y="85"/>
                    <a:pt x="7075" y="0"/>
                    <a:pt x="6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5912220" y="3717405"/>
              <a:ext cx="710598" cy="422526"/>
            </a:xfrm>
            <a:custGeom>
              <a:avLst/>
              <a:gdLst/>
              <a:ahLst/>
              <a:cxnLst/>
              <a:rect l="l" t="t" r="r" b="b"/>
              <a:pathLst>
                <a:path w="7139" h="4245" extrusionOk="0">
                  <a:moveTo>
                    <a:pt x="0" y="0"/>
                  </a:moveTo>
                  <a:lnTo>
                    <a:pt x="0" y="4245"/>
                  </a:lnTo>
                  <a:lnTo>
                    <a:pt x="7138" y="4245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6056551" y="3773045"/>
              <a:ext cx="413479" cy="12044"/>
            </a:xfrm>
            <a:custGeom>
              <a:avLst/>
              <a:gdLst/>
              <a:ahLst/>
              <a:cxnLst/>
              <a:rect l="l" t="t" r="r" b="b"/>
              <a:pathLst>
                <a:path w="4154" h="121" extrusionOk="0">
                  <a:moveTo>
                    <a:pt x="57" y="0"/>
                  </a:moveTo>
                  <a:cubicBezTo>
                    <a:pt x="29" y="0"/>
                    <a:pt x="1" y="28"/>
                    <a:pt x="1" y="64"/>
                  </a:cubicBezTo>
                  <a:cubicBezTo>
                    <a:pt x="1" y="92"/>
                    <a:pt x="29" y="120"/>
                    <a:pt x="57" y="120"/>
                  </a:cubicBezTo>
                  <a:lnTo>
                    <a:pt x="4097" y="120"/>
                  </a:lnTo>
                  <a:cubicBezTo>
                    <a:pt x="4125" y="120"/>
                    <a:pt x="4153" y="92"/>
                    <a:pt x="4153" y="64"/>
                  </a:cubicBezTo>
                  <a:cubicBezTo>
                    <a:pt x="4153" y="28"/>
                    <a:pt x="4125" y="0"/>
                    <a:pt x="4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6056551" y="3834956"/>
              <a:ext cx="413479" cy="11347"/>
            </a:xfrm>
            <a:custGeom>
              <a:avLst/>
              <a:gdLst/>
              <a:ahLst/>
              <a:cxnLst/>
              <a:rect l="l" t="t" r="r" b="b"/>
              <a:pathLst>
                <a:path w="4154" h="114" extrusionOk="0">
                  <a:moveTo>
                    <a:pt x="57" y="1"/>
                  </a:moveTo>
                  <a:cubicBezTo>
                    <a:pt x="29" y="1"/>
                    <a:pt x="1" y="1"/>
                    <a:pt x="1" y="57"/>
                  </a:cubicBezTo>
                  <a:cubicBezTo>
                    <a:pt x="1" y="85"/>
                    <a:pt x="29" y="114"/>
                    <a:pt x="57" y="114"/>
                  </a:cubicBezTo>
                  <a:lnTo>
                    <a:pt x="4097" y="114"/>
                  </a:lnTo>
                  <a:cubicBezTo>
                    <a:pt x="4125" y="114"/>
                    <a:pt x="4153" y="85"/>
                    <a:pt x="4153" y="57"/>
                  </a:cubicBezTo>
                  <a:cubicBezTo>
                    <a:pt x="4153" y="1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6056551" y="3893384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57"/>
                  </a:cubicBezTo>
                  <a:cubicBezTo>
                    <a:pt x="4153" y="29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6056551" y="3951811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36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65"/>
                  </a:cubicBezTo>
                  <a:cubicBezTo>
                    <a:pt x="4153" y="36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5971346" y="3748560"/>
              <a:ext cx="52954" cy="62608"/>
            </a:xfrm>
            <a:custGeom>
              <a:avLst/>
              <a:gdLst/>
              <a:ahLst/>
              <a:cxnLst/>
              <a:rect l="l" t="t" r="r" b="b"/>
              <a:pathLst>
                <a:path w="532" h="629" extrusionOk="0">
                  <a:moveTo>
                    <a:pt x="61" y="1"/>
                  </a:moveTo>
                  <a:cubicBezTo>
                    <a:pt x="43" y="1"/>
                    <a:pt x="29" y="21"/>
                    <a:pt x="29" y="41"/>
                  </a:cubicBezTo>
                  <a:cubicBezTo>
                    <a:pt x="1" y="41"/>
                    <a:pt x="1" y="97"/>
                    <a:pt x="29" y="97"/>
                  </a:cubicBezTo>
                  <a:lnTo>
                    <a:pt x="326" y="310"/>
                  </a:lnTo>
                  <a:lnTo>
                    <a:pt x="29" y="543"/>
                  </a:lnTo>
                  <a:cubicBezTo>
                    <a:pt x="1" y="543"/>
                    <a:pt x="1" y="600"/>
                    <a:pt x="29" y="628"/>
                  </a:cubicBezTo>
                  <a:lnTo>
                    <a:pt x="85" y="628"/>
                  </a:lnTo>
                  <a:lnTo>
                    <a:pt x="531" y="310"/>
                  </a:lnTo>
                  <a:lnTo>
                    <a:pt x="85" y="13"/>
                  </a:lnTo>
                  <a:cubicBezTo>
                    <a:pt x="77" y="4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9" name="Google Shape;959;p41"/>
            <p:cNvGrpSpPr/>
            <p:nvPr/>
          </p:nvGrpSpPr>
          <p:grpSpPr>
            <a:xfrm>
              <a:off x="6352280" y="2402410"/>
              <a:ext cx="2259826" cy="2201617"/>
              <a:chOff x="5193782" y="4186768"/>
              <a:chExt cx="788990" cy="768694"/>
            </a:xfrm>
          </p:grpSpPr>
          <p:sp>
            <p:nvSpPr>
              <p:cNvPr id="960" name="Google Shape;960;p41"/>
              <p:cNvSpPr/>
              <p:nvPr/>
            </p:nvSpPr>
            <p:spPr>
              <a:xfrm>
                <a:off x="5229682" y="4210087"/>
                <a:ext cx="156873" cy="113224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3258" extrusionOk="0">
                    <a:moveTo>
                      <a:pt x="3851" y="2390"/>
                    </a:moveTo>
                    <a:cubicBezTo>
                      <a:pt x="3886" y="2390"/>
                      <a:pt x="3923" y="2400"/>
                      <a:pt x="3955" y="2420"/>
                    </a:cubicBezTo>
                    <a:cubicBezTo>
                      <a:pt x="3983" y="2448"/>
                      <a:pt x="4012" y="2476"/>
                      <a:pt x="4012" y="2512"/>
                    </a:cubicBezTo>
                    <a:lnTo>
                      <a:pt x="4040" y="2512"/>
                    </a:lnTo>
                    <a:lnTo>
                      <a:pt x="4040" y="2540"/>
                    </a:lnTo>
                    <a:cubicBezTo>
                      <a:pt x="4040" y="2540"/>
                      <a:pt x="4040" y="2568"/>
                      <a:pt x="4068" y="2568"/>
                    </a:cubicBezTo>
                    <a:cubicBezTo>
                      <a:pt x="4097" y="2653"/>
                      <a:pt x="4012" y="2773"/>
                      <a:pt x="3920" y="2830"/>
                    </a:cubicBezTo>
                    <a:cubicBezTo>
                      <a:pt x="3863" y="2830"/>
                      <a:pt x="3807" y="2830"/>
                      <a:pt x="3743" y="2802"/>
                    </a:cubicBezTo>
                    <a:cubicBezTo>
                      <a:pt x="3724" y="2783"/>
                      <a:pt x="3705" y="2764"/>
                      <a:pt x="3686" y="2745"/>
                    </a:cubicBezTo>
                    <a:lnTo>
                      <a:pt x="3686" y="2745"/>
                    </a:lnTo>
                    <a:cubicBezTo>
                      <a:pt x="3630" y="2653"/>
                      <a:pt x="3630" y="2540"/>
                      <a:pt x="3686" y="2476"/>
                    </a:cubicBezTo>
                    <a:cubicBezTo>
                      <a:pt x="3723" y="2421"/>
                      <a:pt x="3786" y="2390"/>
                      <a:pt x="3851" y="2390"/>
                    </a:cubicBezTo>
                    <a:close/>
                    <a:moveTo>
                      <a:pt x="383" y="0"/>
                    </a:moveTo>
                    <a:lnTo>
                      <a:pt x="1" y="651"/>
                    </a:lnTo>
                    <a:lnTo>
                      <a:pt x="3184" y="2688"/>
                    </a:lnTo>
                    <a:cubicBezTo>
                      <a:pt x="3212" y="2830"/>
                      <a:pt x="3333" y="3070"/>
                      <a:pt x="3481" y="3155"/>
                    </a:cubicBezTo>
                    <a:cubicBezTo>
                      <a:pt x="3593" y="3225"/>
                      <a:pt x="3721" y="3258"/>
                      <a:pt x="3841" y="3258"/>
                    </a:cubicBezTo>
                    <a:cubicBezTo>
                      <a:pt x="3880" y="3258"/>
                      <a:pt x="3919" y="3254"/>
                      <a:pt x="3955" y="3247"/>
                    </a:cubicBezTo>
                    <a:cubicBezTo>
                      <a:pt x="4132" y="3219"/>
                      <a:pt x="4309" y="3099"/>
                      <a:pt x="4394" y="2922"/>
                    </a:cubicBezTo>
                    <a:cubicBezTo>
                      <a:pt x="4486" y="2773"/>
                      <a:pt x="4514" y="2596"/>
                      <a:pt x="4486" y="2420"/>
                    </a:cubicBezTo>
                    <a:cubicBezTo>
                      <a:pt x="4450" y="2243"/>
                      <a:pt x="4337" y="2094"/>
                      <a:pt x="4189" y="2009"/>
                    </a:cubicBezTo>
                    <a:cubicBezTo>
                      <a:pt x="4095" y="1969"/>
                      <a:pt x="3989" y="1920"/>
                      <a:pt x="3866" y="1920"/>
                    </a:cubicBezTo>
                    <a:cubicBezTo>
                      <a:pt x="3794" y="1920"/>
                      <a:pt x="3716" y="1937"/>
                      <a:pt x="3630" y="1981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1"/>
              <p:cNvSpPr/>
              <p:nvPr/>
            </p:nvSpPr>
            <p:spPr>
              <a:xfrm>
                <a:off x="5233852" y="4225552"/>
                <a:ext cx="115830" cy="71833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2067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269" y="2067"/>
                    </a:lnTo>
                    <a:cubicBezTo>
                      <a:pt x="3305" y="2067"/>
                      <a:pt x="3305" y="2067"/>
                      <a:pt x="3305" y="2031"/>
                    </a:cubicBezTo>
                    <a:cubicBezTo>
                      <a:pt x="3333" y="2031"/>
                      <a:pt x="3305" y="2003"/>
                      <a:pt x="3305" y="2003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1"/>
              <p:cNvSpPr/>
              <p:nvPr/>
            </p:nvSpPr>
            <p:spPr>
              <a:xfrm>
                <a:off x="5238057" y="4218428"/>
                <a:ext cx="116803" cy="71590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2060" extrusionOk="0">
                    <a:moveTo>
                      <a:pt x="28" y="1"/>
                    </a:moveTo>
                    <a:cubicBezTo>
                      <a:pt x="0" y="29"/>
                      <a:pt x="0" y="29"/>
                      <a:pt x="28" y="57"/>
                    </a:cubicBezTo>
                    <a:lnTo>
                      <a:pt x="3297" y="2059"/>
                    </a:lnTo>
                    <a:lnTo>
                      <a:pt x="3325" y="2059"/>
                    </a:lnTo>
                    <a:cubicBezTo>
                      <a:pt x="3360" y="2031"/>
                      <a:pt x="3325" y="2031"/>
                      <a:pt x="3325" y="2003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1"/>
              <p:cNvSpPr/>
              <p:nvPr/>
            </p:nvSpPr>
            <p:spPr>
              <a:xfrm>
                <a:off x="5193782" y="4186768"/>
                <a:ext cx="66655" cy="62798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807" extrusionOk="0">
                    <a:moveTo>
                      <a:pt x="874" y="0"/>
                    </a:moveTo>
                    <a:cubicBezTo>
                      <a:pt x="627" y="0"/>
                      <a:pt x="387" y="105"/>
                      <a:pt x="213" y="317"/>
                    </a:cubicBezTo>
                    <a:lnTo>
                      <a:pt x="121" y="438"/>
                    </a:lnTo>
                    <a:lnTo>
                      <a:pt x="920" y="558"/>
                    </a:lnTo>
                    <a:lnTo>
                      <a:pt x="828" y="1202"/>
                    </a:lnTo>
                    <a:lnTo>
                      <a:pt x="1" y="1060"/>
                    </a:lnTo>
                    <a:lnTo>
                      <a:pt x="36" y="1202"/>
                    </a:lnTo>
                    <a:cubicBezTo>
                      <a:pt x="121" y="1379"/>
                      <a:pt x="241" y="1555"/>
                      <a:pt x="418" y="1676"/>
                    </a:cubicBezTo>
                    <a:cubicBezTo>
                      <a:pt x="575" y="1768"/>
                      <a:pt x="733" y="1806"/>
                      <a:pt x="903" y="1806"/>
                    </a:cubicBezTo>
                    <a:cubicBezTo>
                      <a:pt x="955" y="1806"/>
                      <a:pt x="1007" y="1803"/>
                      <a:pt x="1062" y="1796"/>
                    </a:cubicBezTo>
                    <a:cubicBezTo>
                      <a:pt x="1062" y="1796"/>
                      <a:pt x="1097" y="1796"/>
                      <a:pt x="1097" y="1768"/>
                    </a:cubicBezTo>
                    <a:cubicBezTo>
                      <a:pt x="1331" y="1704"/>
                      <a:pt x="1536" y="1591"/>
                      <a:pt x="1656" y="1379"/>
                    </a:cubicBezTo>
                    <a:cubicBezTo>
                      <a:pt x="1918" y="940"/>
                      <a:pt x="1769" y="381"/>
                      <a:pt x="1359" y="141"/>
                    </a:cubicBezTo>
                    <a:cubicBezTo>
                      <a:pt x="1206" y="47"/>
                      <a:pt x="1038" y="0"/>
                      <a:pt x="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1"/>
              <p:cNvSpPr/>
              <p:nvPr/>
            </p:nvSpPr>
            <p:spPr>
              <a:xfrm>
                <a:off x="5343532" y="4283832"/>
                <a:ext cx="37880" cy="3496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006" extrusionOk="0">
                    <a:moveTo>
                      <a:pt x="587" y="64"/>
                    </a:moveTo>
                    <a:cubicBezTo>
                      <a:pt x="707" y="64"/>
                      <a:pt x="856" y="121"/>
                      <a:pt x="941" y="241"/>
                    </a:cubicBezTo>
                    <a:cubicBezTo>
                      <a:pt x="998" y="326"/>
                      <a:pt x="1033" y="446"/>
                      <a:pt x="998" y="566"/>
                    </a:cubicBezTo>
                    <a:cubicBezTo>
                      <a:pt x="998" y="680"/>
                      <a:pt x="941" y="800"/>
                      <a:pt x="821" y="856"/>
                    </a:cubicBezTo>
                    <a:cubicBezTo>
                      <a:pt x="764" y="920"/>
                      <a:pt x="679" y="948"/>
                      <a:pt x="587" y="948"/>
                    </a:cubicBezTo>
                    <a:cubicBezTo>
                      <a:pt x="439" y="948"/>
                      <a:pt x="290" y="885"/>
                      <a:pt x="205" y="772"/>
                    </a:cubicBezTo>
                    <a:cubicBezTo>
                      <a:pt x="85" y="566"/>
                      <a:pt x="113" y="269"/>
                      <a:pt x="325" y="149"/>
                    </a:cubicBezTo>
                    <a:cubicBezTo>
                      <a:pt x="382" y="92"/>
                      <a:pt x="467" y="64"/>
                      <a:pt x="587" y="64"/>
                    </a:cubicBezTo>
                    <a:close/>
                    <a:moveTo>
                      <a:pt x="587" y="0"/>
                    </a:moveTo>
                    <a:cubicBezTo>
                      <a:pt x="467" y="0"/>
                      <a:pt x="354" y="36"/>
                      <a:pt x="290" y="92"/>
                    </a:cubicBezTo>
                    <a:cubicBezTo>
                      <a:pt x="57" y="269"/>
                      <a:pt x="0" y="566"/>
                      <a:pt x="177" y="800"/>
                    </a:cubicBezTo>
                    <a:cubicBezTo>
                      <a:pt x="262" y="920"/>
                      <a:pt x="410" y="1005"/>
                      <a:pt x="587" y="1005"/>
                    </a:cubicBezTo>
                    <a:cubicBezTo>
                      <a:pt x="679" y="1005"/>
                      <a:pt x="792" y="977"/>
                      <a:pt x="884" y="920"/>
                    </a:cubicBezTo>
                    <a:cubicBezTo>
                      <a:pt x="969" y="828"/>
                      <a:pt x="1061" y="708"/>
                      <a:pt x="1061" y="566"/>
                    </a:cubicBezTo>
                    <a:cubicBezTo>
                      <a:pt x="1089" y="446"/>
                      <a:pt x="1061" y="298"/>
                      <a:pt x="969" y="213"/>
                    </a:cubicBezTo>
                    <a:cubicBezTo>
                      <a:pt x="884" y="64"/>
                      <a:pt x="736" y="0"/>
                      <a:pt x="5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1"/>
              <p:cNvSpPr/>
              <p:nvPr/>
            </p:nvSpPr>
            <p:spPr>
              <a:xfrm>
                <a:off x="5292132" y="4263432"/>
                <a:ext cx="333172" cy="243094"/>
              </a:xfrm>
              <a:custGeom>
                <a:avLst/>
                <a:gdLst/>
                <a:ahLst/>
                <a:cxnLst/>
                <a:rect l="l" t="t" r="r" b="b"/>
                <a:pathLst>
                  <a:path w="9587" h="6995" extrusionOk="0">
                    <a:moveTo>
                      <a:pt x="1033" y="0"/>
                    </a:moveTo>
                    <a:cubicBezTo>
                      <a:pt x="1005" y="205"/>
                      <a:pt x="1005" y="411"/>
                      <a:pt x="856" y="531"/>
                    </a:cubicBezTo>
                    <a:cubicBezTo>
                      <a:pt x="780" y="613"/>
                      <a:pt x="657" y="626"/>
                      <a:pt x="530" y="626"/>
                    </a:cubicBezTo>
                    <a:cubicBezTo>
                      <a:pt x="471" y="626"/>
                      <a:pt x="411" y="623"/>
                      <a:pt x="354" y="623"/>
                    </a:cubicBezTo>
                    <a:cubicBezTo>
                      <a:pt x="318" y="608"/>
                      <a:pt x="287" y="599"/>
                      <a:pt x="258" y="599"/>
                    </a:cubicBezTo>
                    <a:cubicBezTo>
                      <a:pt x="220" y="599"/>
                      <a:pt x="186" y="615"/>
                      <a:pt x="149" y="651"/>
                    </a:cubicBezTo>
                    <a:cubicBezTo>
                      <a:pt x="0" y="828"/>
                      <a:pt x="418" y="1507"/>
                      <a:pt x="503" y="1684"/>
                    </a:cubicBezTo>
                    <a:cubicBezTo>
                      <a:pt x="828" y="2476"/>
                      <a:pt x="1182" y="3276"/>
                      <a:pt x="1507" y="4040"/>
                    </a:cubicBezTo>
                    <a:cubicBezTo>
                      <a:pt x="1741" y="4599"/>
                      <a:pt x="2010" y="5158"/>
                      <a:pt x="2363" y="5660"/>
                    </a:cubicBezTo>
                    <a:cubicBezTo>
                      <a:pt x="2866" y="6311"/>
                      <a:pt x="3686" y="6487"/>
                      <a:pt x="4422" y="6693"/>
                    </a:cubicBezTo>
                    <a:cubicBezTo>
                      <a:pt x="5310" y="6899"/>
                      <a:pt x="6197" y="6995"/>
                      <a:pt x="7080" y="6995"/>
                    </a:cubicBezTo>
                    <a:cubicBezTo>
                      <a:pt x="7196" y="6995"/>
                      <a:pt x="7312" y="6993"/>
                      <a:pt x="7429" y="6990"/>
                    </a:cubicBezTo>
                    <a:cubicBezTo>
                      <a:pt x="7903" y="6954"/>
                      <a:pt x="8313" y="6898"/>
                      <a:pt x="8702" y="6636"/>
                    </a:cubicBezTo>
                    <a:cubicBezTo>
                      <a:pt x="9056" y="6396"/>
                      <a:pt x="9317" y="6070"/>
                      <a:pt x="9466" y="5688"/>
                    </a:cubicBezTo>
                    <a:cubicBezTo>
                      <a:pt x="9523" y="5511"/>
                      <a:pt x="9586" y="5306"/>
                      <a:pt x="9551" y="5129"/>
                    </a:cubicBezTo>
                    <a:cubicBezTo>
                      <a:pt x="9551" y="4924"/>
                      <a:pt x="9466" y="4747"/>
                      <a:pt x="9346" y="4599"/>
                    </a:cubicBezTo>
                    <a:cubicBezTo>
                      <a:pt x="9233" y="4514"/>
                      <a:pt x="9084" y="4450"/>
                      <a:pt x="8935" y="4393"/>
                    </a:cubicBezTo>
                    <a:cubicBezTo>
                      <a:pt x="8396" y="4230"/>
                      <a:pt x="7856" y="4179"/>
                      <a:pt x="7316" y="4179"/>
                    </a:cubicBezTo>
                    <a:cubicBezTo>
                      <a:pt x="7177" y="4179"/>
                      <a:pt x="7037" y="4183"/>
                      <a:pt x="6898" y="4188"/>
                    </a:cubicBezTo>
                    <a:cubicBezTo>
                      <a:pt x="6544" y="4188"/>
                      <a:pt x="6191" y="4217"/>
                      <a:pt x="5837" y="4217"/>
                    </a:cubicBezTo>
                    <a:cubicBezTo>
                      <a:pt x="5776" y="4222"/>
                      <a:pt x="5716" y="4224"/>
                      <a:pt x="5657" y="4224"/>
                    </a:cubicBezTo>
                    <a:cubicBezTo>
                      <a:pt x="5405" y="4224"/>
                      <a:pt x="5165" y="4183"/>
                      <a:pt x="4924" y="4160"/>
                    </a:cubicBezTo>
                    <a:cubicBezTo>
                      <a:pt x="4634" y="4125"/>
                      <a:pt x="4280" y="4096"/>
                      <a:pt x="4104" y="3835"/>
                    </a:cubicBezTo>
                    <a:cubicBezTo>
                      <a:pt x="3248" y="2773"/>
                      <a:pt x="2540" y="1620"/>
                      <a:pt x="1684" y="559"/>
                    </a:cubicBezTo>
                    <a:cubicBezTo>
                      <a:pt x="1628" y="503"/>
                      <a:pt x="1592" y="474"/>
                      <a:pt x="1536" y="411"/>
                    </a:cubicBezTo>
                    <a:cubicBezTo>
                      <a:pt x="1387" y="234"/>
                      <a:pt x="1274" y="92"/>
                      <a:pt x="1033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1"/>
              <p:cNvSpPr/>
              <p:nvPr/>
            </p:nvSpPr>
            <p:spPr>
              <a:xfrm>
                <a:off x="5380404" y="4803316"/>
                <a:ext cx="560315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16123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16094" y="57"/>
                    </a:lnTo>
                    <a:cubicBezTo>
                      <a:pt x="16123" y="57"/>
                      <a:pt x="16123" y="29"/>
                      <a:pt x="16123" y="29"/>
                    </a:cubicBezTo>
                    <a:cubicBezTo>
                      <a:pt x="16123" y="1"/>
                      <a:pt x="16123" y="1"/>
                      <a:pt x="16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1"/>
              <p:cNvSpPr/>
              <p:nvPr/>
            </p:nvSpPr>
            <p:spPr>
              <a:xfrm>
                <a:off x="5344505" y="4784897"/>
                <a:ext cx="625962" cy="1981"/>
              </a:xfrm>
              <a:custGeom>
                <a:avLst/>
                <a:gdLst/>
                <a:ahLst/>
                <a:cxnLst/>
                <a:rect l="l" t="t" r="r" b="b"/>
                <a:pathLst>
                  <a:path w="18012" h="57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57"/>
                      <a:pt x="29" y="57"/>
                      <a:pt x="29" y="57"/>
                    </a:cubicBezTo>
                    <a:lnTo>
                      <a:pt x="17983" y="57"/>
                    </a:lnTo>
                    <a:cubicBezTo>
                      <a:pt x="17983" y="57"/>
                      <a:pt x="18012" y="57"/>
                      <a:pt x="18012" y="28"/>
                    </a:cubicBezTo>
                    <a:lnTo>
                      <a:pt x="179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1"/>
              <p:cNvSpPr/>
              <p:nvPr/>
            </p:nvSpPr>
            <p:spPr>
              <a:xfrm>
                <a:off x="5959141" y="4803316"/>
                <a:ext cx="23632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651" y="57"/>
                    </a:lnTo>
                    <a:cubicBezTo>
                      <a:pt x="679" y="57"/>
                      <a:pt x="679" y="29"/>
                      <a:pt x="679" y="29"/>
                    </a:cubicBezTo>
                    <a:cubicBezTo>
                      <a:pt x="679" y="1"/>
                      <a:pt x="679" y="1"/>
                      <a:pt x="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1"/>
              <p:cNvSpPr/>
              <p:nvPr/>
            </p:nvSpPr>
            <p:spPr>
              <a:xfrm>
                <a:off x="5586175" y="4228541"/>
                <a:ext cx="174353" cy="238367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6859" extrusionOk="0">
                    <a:moveTo>
                      <a:pt x="1785" y="0"/>
                    </a:moveTo>
                    <a:cubicBezTo>
                      <a:pt x="1456" y="0"/>
                      <a:pt x="1123" y="104"/>
                      <a:pt x="856" y="297"/>
                    </a:cubicBezTo>
                    <a:cubicBezTo>
                      <a:pt x="206" y="799"/>
                      <a:pt x="177" y="1712"/>
                      <a:pt x="298" y="2419"/>
                    </a:cubicBezTo>
                    <a:cubicBezTo>
                      <a:pt x="375" y="3093"/>
                      <a:pt x="708" y="3796"/>
                      <a:pt x="1415" y="3796"/>
                    </a:cubicBezTo>
                    <a:cubicBezTo>
                      <a:pt x="1480" y="3796"/>
                      <a:pt x="1549" y="3790"/>
                      <a:pt x="1620" y="3777"/>
                    </a:cubicBezTo>
                    <a:lnTo>
                      <a:pt x="1620" y="3777"/>
                    </a:lnTo>
                    <a:cubicBezTo>
                      <a:pt x="1592" y="3926"/>
                      <a:pt x="1564" y="4067"/>
                      <a:pt x="1536" y="4216"/>
                    </a:cubicBezTo>
                    <a:cubicBezTo>
                      <a:pt x="1536" y="4336"/>
                      <a:pt x="1507" y="4457"/>
                      <a:pt x="1444" y="4541"/>
                    </a:cubicBezTo>
                    <a:cubicBezTo>
                      <a:pt x="1238" y="4810"/>
                      <a:pt x="736" y="4775"/>
                      <a:pt x="446" y="4839"/>
                    </a:cubicBezTo>
                    <a:cubicBezTo>
                      <a:pt x="0" y="4987"/>
                      <a:pt x="64" y="5482"/>
                      <a:pt x="121" y="5900"/>
                    </a:cubicBezTo>
                    <a:lnTo>
                      <a:pt x="121" y="6013"/>
                    </a:lnTo>
                    <a:cubicBezTo>
                      <a:pt x="149" y="6190"/>
                      <a:pt x="206" y="6338"/>
                      <a:pt x="298" y="6487"/>
                    </a:cubicBezTo>
                    <a:cubicBezTo>
                      <a:pt x="477" y="6772"/>
                      <a:pt x="810" y="6859"/>
                      <a:pt x="1180" y="6859"/>
                    </a:cubicBezTo>
                    <a:cubicBezTo>
                      <a:pt x="1655" y="6859"/>
                      <a:pt x="2190" y="6715"/>
                      <a:pt x="2540" y="6664"/>
                    </a:cubicBezTo>
                    <a:cubicBezTo>
                      <a:pt x="3389" y="6515"/>
                      <a:pt x="4217" y="6282"/>
                      <a:pt x="5016" y="5928"/>
                    </a:cubicBezTo>
                    <a:cubicBezTo>
                      <a:pt x="4691" y="5631"/>
                      <a:pt x="4394" y="5249"/>
                      <a:pt x="4068" y="4923"/>
                    </a:cubicBezTo>
                    <a:cubicBezTo>
                      <a:pt x="4012" y="4867"/>
                      <a:pt x="3778" y="4895"/>
                      <a:pt x="3686" y="4839"/>
                    </a:cubicBezTo>
                    <a:cubicBezTo>
                      <a:pt x="3566" y="4775"/>
                      <a:pt x="3481" y="4690"/>
                      <a:pt x="3424" y="4570"/>
                    </a:cubicBezTo>
                    <a:cubicBezTo>
                      <a:pt x="3276" y="4308"/>
                      <a:pt x="3248" y="3983"/>
                      <a:pt x="3248" y="3685"/>
                    </a:cubicBezTo>
                    <a:cubicBezTo>
                      <a:pt x="3276" y="3247"/>
                      <a:pt x="3248" y="2511"/>
                      <a:pt x="3276" y="2094"/>
                    </a:cubicBezTo>
                    <a:cubicBezTo>
                      <a:pt x="3276" y="1712"/>
                      <a:pt x="3424" y="1563"/>
                      <a:pt x="3304" y="1209"/>
                    </a:cubicBezTo>
                    <a:cubicBezTo>
                      <a:pt x="3156" y="707"/>
                      <a:pt x="2802" y="269"/>
                      <a:pt x="2300" y="92"/>
                    </a:cubicBezTo>
                    <a:cubicBezTo>
                      <a:pt x="2136" y="30"/>
                      <a:pt x="1961" y="0"/>
                      <a:pt x="1785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1"/>
              <p:cNvSpPr/>
              <p:nvPr/>
            </p:nvSpPr>
            <p:spPr>
              <a:xfrm>
                <a:off x="5497173" y="4393477"/>
                <a:ext cx="341999" cy="333172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9587" extrusionOk="0">
                    <a:moveTo>
                      <a:pt x="3538" y="1"/>
                    </a:moveTo>
                    <a:cubicBezTo>
                      <a:pt x="2356" y="121"/>
                      <a:pt x="1175" y="269"/>
                      <a:pt x="0" y="383"/>
                    </a:cubicBezTo>
                    <a:cubicBezTo>
                      <a:pt x="85" y="560"/>
                      <a:pt x="57" y="828"/>
                      <a:pt x="85" y="1033"/>
                    </a:cubicBezTo>
                    <a:cubicBezTo>
                      <a:pt x="85" y="1267"/>
                      <a:pt x="114" y="1507"/>
                      <a:pt x="114" y="1741"/>
                    </a:cubicBezTo>
                    <a:cubicBezTo>
                      <a:pt x="177" y="2187"/>
                      <a:pt x="206" y="2654"/>
                      <a:pt x="291" y="3128"/>
                    </a:cubicBezTo>
                    <a:cubicBezTo>
                      <a:pt x="291" y="3248"/>
                      <a:pt x="326" y="3389"/>
                      <a:pt x="354" y="3510"/>
                    </a:cubicBezTo>
                    <a:cubicBezTo>
                      <a:pt x="695" y="3475"/>
                      <a:pt x="1299" y="3417"/>
                      <a:pt x="1712" y="3417"/>
                    </a:cubicBezTo>
                    <a:cubicBezTo>
                      <a:pt x="1976" y="3417"/>
                      <a:pt x="2162" y="3441"/>
                      <a:pt x="2151" y="3510"/>
                    </a:cubicBezTo>
                    <a:cubicBezTo>
                      <a:pt x="2151" y="3778"/>
                      <a:pt x="2179" y="4012"/>
                      <a:pt x="2179" y="4274"/>
                    </a:cubicBezTo>
                    <a:cubicBezTo>
                      <a:pt x="2179" y="4804"/>
                      <a:pt x="2236" y="5306"/>
                      <a:pt x="2236" y="5809"/>
                    </a:cubicBezTo>
                    <a:cubicBezTo>
                      <a:pt x="2271" y="6339"/>
                      <a:pt x="2300" y="6898"/>
                      <a:pt x="2356" y="7429"/>
                    </a:cubicBezTo>
                    <a:cubicBezTo>
                      <a:pt x="2413" y="8051"/>
                      <a:pt x="2505" y="8638"/>
                      <a:pt x="2653" y="9261"/>
                    </a:cubicBezTo>
                    <a:cubicBezTo>
                      <a:pt x="3421" y="9504"/>
                      <a:pt x="4251" y="9586"/>
                      <a:pt x="5089" y="9586"/>
                    </a:cubicBezTo>
                    <a:cubicBezTo>
                      <a:pt x="5765" y="9586"/>
                      <a:pt x="6446" y="9532"/>
                      <a:pt x="7103" y="9466"/>
                    </a:cubicBezTo>
                    <a:cubicBezTo>
                      <a:pt x="7542" y="9438"/>
                      <a:pt x="7987" y="9374"/>
                      <a:pt x="8341" y="9169"/>
                    </a:cubicBezTo>
                    <a:cubicBezTo>
                      <a:pt x="9374" y="8554"/>
                      <a:pt x="9431" y="6750"/>
                      <a:pt x="9579" y="5688"/>
                    </a:cubicBezTo>
                    <a:cubicBezTo>
                      <a:pt x="9699" y="4896"/>
                      <a:pt x="9841" y="4132"/>
                      <a:pt x="9784" y="3304"/>
                    </a:cubicBezTo>
                    <a:cubicBezTo>
                      <a:pt x="9699" y="2243"/>
                      <a:pt x="9225" y="1154"/>
                      <a:pt x="8249" y="623"/>
                    </a:cubicBezTo>
                    <a:cubicBezTo>
                      <a:pt x="7895" y="446"/>
                      <a:pt x="7513" y="326"/>
                      <a:pt x="7131" y="206"/>
                    </a:cubicBezTo>
                    <a:cubicBezTo>
                      <a:pt x="6806" y="149"/>
                      <a:pt x="6481" y="121"/>
                      <a:pt x="6191" y="29"/>
                    </a:cubicBezTo>
                    <a:cubicBezTo>
                      <a:pt x="6070" y="326"/>
                      <a:pt x="5893" y="475"/>
                      <a:pt x="5596" y="595"/>
                    </a:cubicBezTo>
                    <a:cubicBezTo>
                      <a:pt x="5418" y="681"/>
                      <a:pt x="5202" y="718"/>
                      <a:pt x="4994" y="718"/>
                    </a:cubicBezTo>
                    <a:cubicBezTo>
                      <a:pt x="4930" y="718"/>
                      <a:pt x="4866" y="715"/>
                      <a:pt x="4804" y="708"/>
                    </a:cubicBezTo>
                    <a:cubicBezTo>
                      <a:pt x="4535" y="680"/>
                      <a:pt x="4302" y="623"/>
                      <a:pt x="4068" y="503"/>
                    </a:cubicBezTo>
                    <a:cubicBezTo>
                      <a:pt x="3976" y="446"/>
                      <a:pt x="3863" y="354"/>
                      <a:pt x="3771" y="269"/>
                    </a:cubicBezTo>
                    <a:cubicBezTo>
                      <a:pt x="3715" y="206"/>
                      <a:pt x="3651" y="121"/>
                      <a:pt x="3594" y="29"/>
                    </a:cubicBezTo>
                    <a:lnTo>
                      <a:pt x="35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1"/>
              <p:cNvSpPr/>
              <p:nvPr/>
            </p:nvSpPr>
            <p:spPr>
              <a:xfrm>
                <a:off x="5506279" y="4504130"/>
                <a:ext cx="61477" cy="11329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326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92"/>
                      <a:pt x="29" y="120"/>
                      <a:pt x="29" y="149"/>
                    </a:cubicBezTo>
                    <a:lnTo>
                      <a:pt x="29" y="297"/>
                    </a:lnTo>
                    <a:lnTo>
                      <a:pt x="29" y="326"/>
                    </a:lnTo>
                    <a:lnTo>
                      <a:pt x="64" y="326"/>
                    </a:lnTo>
                    <a:cubicBezTo>
                      <a:pt x="559" y="326"/>
                      <a:pt x="1267" y="297"/>
                      <a:pt x="1741" y="269"/>
                    </a:cubicBezTo>
                    <a:lnTo>
                      <a:pt x="1769" y="241"/>
                    </a:lnTo>
                    <a:cubicBezTo>
                      <a:pt x="1769" y="205"/>
                      <a:pt x="1741" y="205"/>
                      <a:pt x="1741" y="205"/>
                    </a:cubicBezTo>
                    <a:cubicBezTo>
                      <a:pt x="1267" y="241"/>
                      <a:pt x="559" y="269"/>
                      <a:pt x="92" y="269"/>
                    </a:cubicBezTo>
                    <a:lnTo>
                      <a:pt x="92" y="149"/>
                    </a:lnTo>
                    <a:cubicBezTo>
                      <a:pt x="64" y="120"/>
                      <a:pt x="64" y="64"/>
                      <a:pt x="64" y="28"/>
                    </a:cubicBezTo>
                    <a:cubicBezTo>
                      <a:pt x="64" y="28"/>
                      <a:pt x="64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1"/>
              <p:cNvSpPr/>
              <p:nvPr/>
            </p:nvSpPr>
            <p:spPr>
              <a:xfrm>
                <a:off x="5497173" y="4397647"/>
                <a:ext cx="73780" cy="14318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412" extrusionOk="0">
                    <a:moveTo>
                      <a:pt x="2094" y="1"/>
                    </a:moveTo>
                    <a:cubicBezTo>
                      <a:pt x="1854" y="29"/>
                      <a:pt x="1529" y="57"/>
                      <a:pt x="1210" y="86"/>
                    </a:cubicBezTo>
                    <a:cubicBezTo>
                      <a:pt x="765" y="149"/>
                      <a:pt x="354" y="178"/>
                      <a:pt x="29" y="206"/>
                    </a:cubicBezTo>
                    <a:lnTo>
                      <a:pt x="0" y="206"/>
                    </a:lnTo>
                    <a:lnTo>
                      <a:pt x="0" y="263"/>
                    </a:lnTo>
                    <a:lnTo>
                      <a:pt x="0" y="326"/>
                    </a:lnTo>
                    <a:lnTo>
                      <a:pt x="0" y="383"/>
                    </a:lnTo>
                    <a:cubicBezTo>
                      <a:pt x="0" y="411"/>
                      <a:pt x="29" y="411"/>
                      <a:pt x="29" y="411"/>
                    </a:cubicBezTo>
                    <a:lnTo>
                      <a:pt x="57" y="411"/>
                    </a:lnTo>
                    <a:lnTo>
                      <a:pt x="57" y="383"/>
                    </a:lnTo>
                    <a:lnTo>
                      <a:pt x="57" y="326"/>
                    </a:lnTo>
                    <a:lnTo>
                      <a:pt x="57" y="263"/>
                    </a:lnTo>
                    <a:cubicBezTo>
                      <a:pt x="383" y="234"/>
                      <a:pt x="793" y="206"/>
                      <a:pt x="1210" y="149"/>
                    </a:cubicBezTo>
                    <a:cubicBezTo>
                      <a:pt x="1529" y="121"/>
                      <a:pt x="1854" y="86"/>
                      <a:pt x="2094" y="57"/>
                    </a:cubicBezTo>
                    <a:cubicBezTo>
                      <a:pt x="2123" y="57"/>
                      <a:pt x="2123" y="57"/>
                      <a:pt x="2123" y="29"/>
                    </a:cubicBezTo>
                    <a:cubicBezTo>
                      <a:pt x="2123" y="29"/>
                      <a:pt x="2123" y="1"/>
                      <a:pt x="2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1"/>
              <p:cNvSpPr/>
              <p:nvPr/>
            </p:nvSpPr>
            <p:spPr>
              <a:xfrm>
                <a:off x="5570919" y="4515424"/>
                <a:ext cx="7159" cy="108706"/>
              </a:xfrm>
              <a:custGeom>
                <a:avLst/>
                <a:gdLst/>
                <a:ahLst/>
                <a:cxnLst/>
                <a:rect l="l" t="t" r="r" b="b"/>
                <a:pathLst>
                  <a:path w="206" h="3128" extrusionOk="0">
                    <a:moveTo>
                      <a:pt x="57" y="1"/>
                    </a:moveTo>
                    <a:cubicBezTo>
                      <a:pt x="29" y="1"/>
                      <a:pt x="29" y="1"/>
                      <a:pt x="29" y="29"/>
                    </a:cubicBezTo>
                    <a:cubicBezTo>
                      <a:pt x="1" y="1033"/>
                      <a:pt x="29" y="2066"/>
                      <a:pt x="149" y="3099"/>
                    </a:cubicBezTo>
                    <a:cubicBezTo>
                      <a:pt x="149" y="3099"/>
                      <a:pt x="149" y="3127"/>
                      <a:pt x="178" y="3127"/>
                    </a:cubicBezTo>
                    <a:cubicBezTo>
                      <a:pt x="178" y="3127"/>
                      <a:pt x="206" y="3099"/>
                      <a:pt x="206" y="3064"/>
                    </a:cubicBezTo>
                    <a:cubicBezTo>
                      <a:pt x="86" y="2066"/>
                      <a:pt x="57" y="1033"/>
                      <a:pt x="86" y="29"/>
                    </a:cubicBezTo>
                    <a:cubicBezTo>
                      <a:pt x="86" y="1"/>
                      <a:pt x="57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1"/>
              <p:cNvSpPr/>
              <p:nvPr/>
            </p:nvSpPr>
            <p:spPr>
              <a:xfrm>
                <a:off x="5455123" y="4818294"/>
                <a:ext cx="182451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2607" extrusionOk="0">
                    <a:moveTo>
                      <a:pt x="3538" y="1"/>
                    </a:moveTo>
                    <a:cubicBezTo>
                      <a:pt x="2953" y="1"/>
                      <a:pt x="2398" y="247"/>
                      <a:pt x="1890" y="511"/>
                    </a:cubicBezTo>
                    <a:cubicBezTo>
                      <a:pt x="1359" y="779"/>
                      <a:pt x="737" y="1069"/>
                      <a:pt x="383" y="1543"/>
                    </a:cubicBezTo>
                    <a:cubicBezTo>
                      <a:pt x="354" y="1572"/>
                      <a:pt x="354" y="1600"/>
                      <a:pt x="326" y="1635"/>
                    </a:cubicBezTo>
                    <a:cubicBezTo>
                      <a:pt x="178" y="1840"/>
                      <a:pt x="1" y="2131"/>
                      <a:pt x="149" y="2399"/>
                    </a:cubicBezTo>
                    <a:cubicBezTo>
                      <a:pt x="216" y="2553"/>
                      <a:pt x="343" y="2607"/>
                      <a:pt x="497" y="2607"/>
                    </a:cubicBezTo>
                    <a:cubicBezTo>
                      <a:pt x="818" y="2607"/>
                      <a:pt x="1252" y="2370"/>
                      <a:pt x="1472" y="2307"/>
                    </a:cubicBezTo>
                    <a:cubicBezTo>
                      <a:pt x="1854" y="2194"/>
                      <a:pt x="2208" y="2046"/>
                      <a:pt x="2562" y="1925"/>
                    </a:cubicBezTo>
                    <a:cubicBezTo>
                      <a:pt x="3269" y="1664"/>
                      <a:pt x="4012" y="1458"/>
                      <a:pt x="4748" y="1423"/>
                    </a:cubicBezTo>
                    <a:cubicBezTo>
                      <a:pt x="4925" y="1423"/>
                      <a:pt x="5158" y="1423"/>
                      <a:pt x="5215" y="1246"/>
                    </a:cubicBezTo>
                    <a:cubicBezTo>
                      <a:pt x="5250" y="1190"/>
                      <a:pt x="5250" y="1105"/>
                      <a:pt x="5215" y="1041"/>
                    </a:cubicBezTo>
                    <a:cubicBezTo>
                      <a:pt x="5101" y="426"/>
                      <a:pt x="4302" y="44"/>
                      <a:pt x="3715" y="8"/>
                    </a:cubicBezTo>
                    <a:cubicBezTo>
                      <a:pt x="3656" y="3"/>
                      <a:pt x="3597" y="1"/>
                      <a:pt x="3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1"/>
              <p:cNvSpPr/>
              <p:nvPr/>
            </p:nvSpPr>
            <p:spPr>
              <a:xfrm>
                <a:off x="5334183" y="4634696"/>
                <a:ext cx="623008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927" h="7274" extrusionOk="0">
                    <a:moveTo>
                      <a:pt x="2256" y="1"/>
                    </a:moveTo>
                    <a:cubicBezTo>
                      <a:pt x="2076" y="1"/>
                      <a:pt x="1894" y="15"/>
                      <a:pt x="1712" y="49"/>
                    </a:cubicBezTo>
                    <a:cubicBezTo>
                      <a:pt x="1267" y="134"/>
                      <a:pt x="856" y="375"/>
                      <a:pt x="531" y="693"/>
                    </a:cubicBezTo>
                    <a:cubicBezTo>
                      <a:pt x="446" y="813"/>
                      <a:pt x="354" y="933"/>
                      <a:pt x="297" y="1047"/>
                    </a:cubicBezTo>
                    <a:cubicBezTo>
                      <a:pt x="0" y="1641"/>
                      <a:pt x="241" y="2377"/>
                      <a:pt x="502" y="2935"/>
                    </a:cubicBezTo>
                    <a:cubicBezTo>
                      <a:pt x="913" y="3735"/>
                      <a:pt x="1564" y="4322"/>
                      <a:pt x="2299" y="4761"/>
                    </a:cubicBezTo>
                    <a:cubicBezTo>
                      <a:pt x="3155" y="5291"/>
                      <a:pt x="4096" y="5617"/>
                      <a:pt x="5044" y="5970"/>
                    </a:cubicBezTo>
                    <a:cubicBezTo>
                      <a:pt x="6105" y="6352"/>
                      <a:pt x="7195" y="6741"/>
                      <a:pt x="8256" y="7123"/>
                    </a:cubicBezTo>
                    <a:cubicBezTo>
                      <a:pt x="8461" y="7180"/>
                      <a:pt x="8843" y="7237"/>
                      <a:pt x="9048" y="7272"/>
                    </a:cubicBezTo>
                    <a:cubicBezTo>
                      <a:pt x="9053" y="7273"/>
                      <a:pt x="9058" y="7273"/>
                      <a:pt x="9063" y="7273"/>
                    </a:cubicBezTo>
                    <a:cubicBezTo>
                      <a:pt x="9229" y="7273"/>
                      <a:pt x="9290" y="6824"/>
                      <a:pt x="9345" y="6741"/>
                    </a:cubicBezTo>
                    <a:cubicBezTo>
                      <a:pt x="9511" y="6547"/>
                      <a:pt x="9756" y="6528"/>
                      <a:pt x="10001" y="6528"/>
                    </a:cubicBezTo>
                    <a:cubicBezTo>
                      <a:pt x="10059" y="6528"/>
                      <a:pt x="10117" y="6529"/>
                      <a:pt x="10173" y="6529"/>
                    </a:cubicBezTo>
                    <a:cubicBezTo>
                      <a:pt x="10376" y="6543"/>
                      <a:pt x="10578" y="6550"/>
                      <a:pt x="10778" y="6550"/>
                    </a:cubicBezTo>
                    <a:cubicBezTo>
                      <a:pt x="12666" y="6550"/>
                      <a:pt x="14413" y="5929"/>
                      <a:pt x="16038" y="4938"/>
                    </a:cubicBezTo>
                    <a:cubicBezTo>
                      <a:pt x="16540" y="4647"/>
                      <a:pt x="17042" y="4265"/>
                      <a:pt x="17396" y="3763"/>
                    </a:cubicBezTo>
                    <a:cubicBezTo>
                      <a:pt x="17806" y="3169"/>
                      <a:pt x="17927" y="2377"/>
                      <a:pt x="17481" y="1754"/>
                    </a:cubicBezTo>
                    <a:cubicBezTo>
                      <a:pt x="17042" y="1195"/>
                      <a:pt x="16391" y="841"/>
                      <a:pt x="15684" y="728"/>
                    </a:cubicBezTo>
                    <a:cubicBezTo>
                      <a:pt x="15547" y="701"/>
                      <a:pt x="15414" y="688"/>
                      <a:pt x="15285" y="688"/>
                    </a:cubicBezTo>
                    <a:cubicBezTo>
                      <a:pt x="14580" y="688"/>
                      <a:pt x="13983" y="1063"/>
                      <a:pt x="13385" y="1464"/>
                    </a:cubicBezTo>
                    <a:cubicBezTo>
                      <a:pt x="13328" y="1521"/>
                      <a:pt x="13236" y="1577"/>
                      <a:pt x="13151" y="1641"/>
                    </a:cubicBezTo>
                    <a:cubicBezTo>
                      <a:pt x="12793" y="1523"/>
                      <a:pt x="12398" y="1491"/>
                      <a:pt x="11997" y="1491"/>
                    </a:cubicBezTo>
                    <a:cubicBezTo>
                      <a:pt x="11701" y="1491"/>
                      <a:pt x="11402" y="1509"/>
                      <a:pt x="11114" y="1521"/>
                    </a:cubicBezTo>
                    <a:cubicBezTo>
                      <a:pt x="10853" y="1541"/>
                      <a:pt x="10587" y="1547"/>
                      <a:pt x="10320" y="1547"/>
                    </a:cubicBezTo>
                    <a:cubicBezTo>
                      <a:pt x="10027" y="1547"/>
                      <a:pt x="9731" y="1540"/>
                      <a:pt x="9435" y="1540"/>
                    </a:cubicBezTo>
                    <a:cubicBezTo>
                      <a:pt x="9268" y="1540"/>
                      <a:pt x="9102" y="1542"/>
                      <a:pt x="8935" y="1549"/>
                    </a:cubicBezTo>
                    <a:cubicBezTo>
                      <a:pt x="8638" y="1583"/>
                      <a:pt x="8388" y="1615"/>
                      <a:pt x="8136" y="1615"/>
                    </a:cubicBezTo>
                    <a:cubicBezTo>
                      <a:pt x="7914" y="1615"/>
                      <a:pt x="7690" y="1590"/>
                      <a:pt x="7428" y="1521"/>
                    </a:cubicBezTo>
                    <a:cubicBezTo>
                      <a:pt x="6134" y="1167"/>
                      <a:pt x="4896" y="580"/>
                      <a:pt x="3601" y="226"/>
                    </a:cubicBezTo>
                    <a:cubicBezTo>
                      <a:pt x="3173" y="99"/>
                      <a:pt x="2720" y="1"/>
                      <a:pt x="2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1"/>
              <p:cNvSpPr/>
              <p:nvPr/>
            </p:nvSpPr>
            <p:spPr>
              <a:xfrm>
                <a:off x="5641501" y="4714071"/>
                <a:ext cx="173102" cy="82155"/>
              </a:xfrm>
              <a:custGeom>
                <a:avLst/>
                <a:gdLst/>
                <a:ahLst/>
                <a:cxnLst/>
                <a:rect l="l" t="t" r="r" b="b"/>
                <a:pathLst>
                  <a:path w="4981" h="2364" extrusionOk="0">
                    <a:moveTo>
                      <a:pt x="4924" y="1"/>
                    </a:moveTo>
                    <a:cubicBezTo>
                      <a:pt x="4690" y="121"/>
                      <a:pt x="4450" y="213"/>
                      <a:pt x="4216" y="326"/>
                    </a:cubicBezTo>
                    <a:cubicBezTo>
                      <a:pt x="3863" y="475"/>
                      <a:pt x="3481" y="623"/>
                      <a:pt x="3127" y="857"/>
                    </a:cubicBezTo>
                    <a:cubicBezTo>
                      <a:pt x="2978" y="949"/>
                      <a:pt x="2802" y="1062"/>
                      <a:pt x="2653" y="1154"/>
                    </a:cubicBezTo>
                    <a:cubicBezTo>
                      <a:pt x="2243" y="1415"/>
                      <a:pt x="1832" y="1684"/>
                      <a:pt x="1387" y="1889"/>
                    </a:cubicBezTo>
                    <a:cubicBezTo>
                      <a:pt x="1210" y="1981"/>
                      <a:pt x="976" y="2038"/>
                      <a:pt x="736" y="2066"/>
                    </a:cubicBezTo>
                    <a:cubicBezTo>
                      <a:pt x="502" y="2158"/>
                      <a:pt x="205" y="2215"/>
                      <a:pt x="0" y="2335"/>
                    </a:cubicBezTo>
                    <a:lnTo>
                      <a:pt x="0" y="2363"/>
                    </a:lnTo>
                    <a:lnTo>
                      <a:pt x="28" y="2363"/>
                    </a:lnTo>
                    <a:cubicBezTo>
                      <a:pt x="241" y="2271"/>
                      <a:pt x="502" y="2215"/>
                      <a:pt x="771" y="2123"/>
                    </a:cubicBezTo>
                    <a:cubicBezTo>
                      <a:pt x="1005" y="2066"/>
                      <a:pt x="1210" y="2010"/>
                      <a:pt x="1415" y="1946"/>
                    </a:cubicBezTo>
                    <a:cubicBezTo>
                      <a:pt x="1861" y="1741"/>
                      <a:pt x="2271" y="1479"/>
                      <a:pt x="2681" y="1210"/>
                    </a:cubicBezTo>
                    <a:cubicBezTo>
                      <a:pt x="2830" y="1097"/>
                      <a:pt x="3007" y="1005"/>
                      <a:pt x="3155" y="885"/>
                    </a:cubicBezTo>
                    <a:cubicBezTo>
                      <a:pt x="3509" y="680"/>
                      <a:pt x="3891" y="531"/>
                      <a:pt x="4245" y="390"/>
                    </a:cubicBezTo>
                    <a:cubicBezTo>
                      <a:pt x="4485" y="269"/>
                      <a:pt x="4719" y="177"/>
                      <a:pt x="4952" y="64"/>
                    </a:cubicBezTo>
                    <a:cubicBezTo>
                      <a:pt x="4980" y="36"/>
                      <a:pt x="4980" y="36"/>
                      <a:pt x="4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1"/>
              <p:cNvSpPr/>
              <p:nvPr/>
            </p:nvSpPr>
            <p:spPr>
              <a:xfrm>
                <a:off x="5653769" y="4825940"/>
                <a:ext cx="142381" cy="129523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3727" extrusionOk="0">
                    <a:moveTo>
                      <a:pt x="680" y="0"/>
                    </a:moveTo>
                    <a:cubicBezTo>
                      <a:pt x="560" y="262"/>
                      <a:pt x="447" y="496"/>
                      <a:pt x="326" y="764"/>
                    </a:cubicBezTo>
                    <a:cubicBezTo>
                      <a:pt x="298" y="885"/>
                      <a:pt x="241" y="1026"/>
                      <a:pt x="178" y="1146"/>
                    </a:cubicBezTo>
                    <a:cubicBezTo>
                      <a:pt x="149" y="1238"/>
                      <a:pt x="1" y="1415"/>
                      <a:pt x="65" y="1500"/>
                    </a:cubicBezTo>
                    <a:cubicBezTo>
                      <a:pt x="121" y="1529"/>
                      <a:pt x="326" y="1557"/>
                      <a:pt x="383" y="1557"/>
                    </a:cubicBezTo>
                    <a:cubicBezTo>
                      <a:pt x="503" y="1592"/>
                      <a:pt x="623" y="1649"/>
                      <a:pt x="737" y="1677"/>
                    </a:cubicBezTo>
                    <a:cubicBezTo>
                      <a:pt x="885" y="1797"/>
                      <a:pt x="1126" y="1854"/>
                      <a:pt x="1303" y="1974"/>
                    </a:cubicBezTo>
                    <a:cubicBezTo>
                      <a:pt x="1508" y="2087"/>
                      <a:pt x="1713" y="2300"/>
                      <a:pt x="1918" y="2441"/>
                    </a:cubicBezTo>
                    <a:cubicBezTo>
                      <a:pt x="2328" y="2795"/>
                      <a:pt x="2746" y="3149"/>
                      <a:pt x="3184" y="3502"/>
                    </a:cubicBezTo>
                    <a:cubicBezTo>
                      <a:pt x="3310" y="3604"/>
                      <a:pt x="3457" y="3727"/>
                      <a:pt x="3624" y="3727"/>
                    </a:cubicBezTo>
                    <a:cubicBezTo>
                      <a:pt x="3654" y="3727"/>
                      <a:pt x="3684" y="3723"/>
                      <a:pt x="3715" y="3714"/>
                    </a:cubicBezTo>
                    <a:cubicBezTo>
                      <a:pt x="3920" y="3651"/>
                      <a:pt x="4012" y="3389"/>
                      <a:pt x="4040" y="3184"/>
                    </a:cubicBezTo>
                    <a:cubicBezTo>
                      <a:pt x="4097" y="2561"/>
                      <a:pt x="3863" y="2151"/>
                      <a:pt x="3453" y="1705"/>
                    </a:cubicBezTo>
                    <a:cubicBezTo>
                      <a:pt x="3128" y="1380"/>
                      <a:pt x="2717" y="1062"/>
                      <a:pt x="2477" y="616"/>
                    </a:cubicBezTo>
                    <a:cubicBezTo>
                      <a:pt x="2364" y="382"/>
                      <a:pt x="2215" y="142"/>
                      <a:pt x="1918" y="142"/>
                    </a:cubicBezTo>
                    <a:cubicBezTo>
                      <a:pt x="1769" y="142"/>
                      <a:pt x="1621" y="177"/>
                      <a:pt x="1444" y="206"/>
                    </a:cubicBezTo>
                    <a:cubicBezTo>
                      <a:pt x="1415" y="208"/>
                      <a:pt x="1386" y="210"/>
                      <a:pt x="1358" y="210"/>
                    </a:cubicBezTo>
                    <a:cubicBezTo>
                      <a:pt x="1106" y="210"/>
                      <a:pt x="890" y="102"/>
                      <a:pt x="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1"/>
              <p:cNvSpPr/>
              <p:nvPr/>
            </p:nvSpPr>
            <p:spPr>
              <a:xfrm>
                <a:off x="5612969" y="4475980"/>
                <a:ext cx="242677" cy="254284"/>
              </a:xfrm>
              <a:custGeom>
                <a:avLst/>
                <a:gdLst/>
                <a:ahLst/>
                <a:cxnLst/>
                <a:rect l="l" t="t" r="r" b="b"/>
                <a:pathLst>
                  <a:path w="6983" h="7317" extrusionOk="0">
                    <a:moveTo>
                      <a:pt x="5454" y="0"/>
                    </a:moveTo>
                    <a:cubicBezTo>
                      <a:pt x="4901" y="0"/>
                      <a:pt x="4358" y="478"/>
                      <a:pt x="4245" y="1136"/>
                    </a:cubicBezTo>
                    <a:cubicBezTo>
                      <a:pt x="4125" y="1758"/>
                      <a:pt x="4097" y="2345"/>
                      <a:pt x="4125" y="2961"/>
                    </a:cubicBezTo>
                    <a:cubicBezTo>
                      <a:pt x="4153" y="3286"/>
                      <a:pt x="4153" y="3583"/>
                      <a:pt x="4181" y="3909"/>
                    </a:cubicBezTo>
                    <a:cubicBezTo>
                      <a:pt x="4181" y="4086"/>
                      <a:pt x="4210" y="4234"/>
                      <a:pt x="4210" y="4411"/>
                    </a:cubicBezTo>
                    <a:cubicBezTo>
                      <a:pt x="4210" y="4496"/>
                      <a:pt x="4273" y="4616"/>
                      <a:pt x="4245" y="4729"/>
                    </a:cubicBezTo>
                    <a:cubicBezTo>
                      <a:pt x="4245" y="4850"/>
                      <a:pt x="4245" y="4821"/>
                      <a:pt x="4153" y="4878"/>
                    </a:cubicBezTo>
                    <a:cubicBezTo>
                      <a:pt x="4033" y="4906"/>
                      <a:pt x="3920" y="4942"/>
                      <a:pt x="3799" y="4970"/>
                    </a:cubicBezTo>
                    <a:cubicBezTo>
                      <a:pt x="3361" y="5083"/>
                      <a:pt x="2915" y="5203"/>
                      <a:pt x="2441" y="5352"/>
                    </a:cubicBezTo>
                    <a:cubicBezTo>
                      <a:pt x="2236" y="5408"/>
                      <a:pt x="2003" y="5472"/>
                      <a:pt x="1797" y="5500"/>
                    </a:cubicBezTo>
                    <a:cubicBezTo>
                      <a:pt x="1500" y="5557"/>
                      <a:pt x="1203" y="5677"/>
                      <a:pt x="913" y="5734"/>
                    </a:cubicBezTo>
                    <a:cubicBezTo>
                      <a:pt x="616" y="5790"/>
                      <a:pt x="319" y="6003"/>
                      <a:pt x="142" y="6236"/>
                    </a:cubicBezTo>
                    <a:cubicBezTo>
                      <a:pt x="29" y="6441"/>
                      <a:pt x="1" y="6710"/>
                      <a:pt x="57" y="6915"/>
                    </a:cubicBezTo>
                    <a:cubicBezTo>
                      <a:pt x="114" y="7064"/>
                      <a:pt x="177" y="7120"/>
                      <a:pt x="234" y="7149"/>
                    </a:cubicBezTo>
                    <a:cubicBezTo>
                      <a:pt x="319" y="7205"/>
                      <a:pt x="439" y="7205"/>
                      <a:pt x="588" y="7205"/>
                    </a:cubicBezTo>
                    <a:cubicBezTo>
                      <a:pt x="1134" y="7258"/>
                      <a:pt x="1816" y="7317"/>
                      <a:pt x="2525" y="7317"/>
                    </a:cubicBezTo>
                    <a:cubicBezTo>
                      <a:pt x="4186" y="7317"/>
                      <a:pt x="6001" y="6996"/>
                      <a:pt x="6601" y="5529"/>
                    </a:cubicBezTo>
                    <a:cubicBezTo>
                      <a:pt x="6926" y="4701"/>
                      <a:pt x="6983" y="3817"/>
                      <a:pt x="6955" y="2904"/>
                    </a:cubicBezTo>
                    <a:cubicBezTo>
                      <a:pt x="6926" y="2112"/>
                      <a:pt x="6806" y="1192"/>
                      <a:pt x="6332" y="520"/>
                    </a:cubicBezTo>
                    <a:cubicBezTo>
                      <a:pt x="6088" y="155"/>
                      <a:pt x="5770" y="0"/>
                      <a:pt x="5454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1"/>
              <p:cNvSpPr/>
              <p:nvPr/>
            </p:nvSpPr>
            <p:spPr>
              <a:xfrm>
                <a:off x="5585202" y="4217489"/>
                <a:ext cx="138419" cy="124900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3594" extrusionOk="0">
                    <a:moveTo>
                      <a:pt x="1872" y="0"/>
                    </a:moveTo>
                    <a:cubicBezTo>
                      <a:pt x="1778" y="0"/>
                      <a:pt x="1684" y="9"/>
                      <a:pt x="1592" y="28"/>
                    </a:cubicBezTo>
                    <a:cubicBezTo>
                      <a:pt x="1535" y="56"/>
                      <a:pt x="1507" y="56"/>
                      <a:pt x="1443" y="56"/>
                    </a:cubicBezTo>
                    <a:cubicBezTo>
                      <a:pt x="856" y="233"/>
                      <a:pt x="382" y="735"/>
                      <a:pt x="149" y="1322"/>
                    </a:cubicBezTo>
                    <a:cubicBezTo>
                      <a:pt x="0" y="1676"/>
                      <a:pt x="587" y="1648"/>
                      <a:pt x="800" y="1676"/>
                    </a:cubicBezTo>
                    <a:cubicBezTo>
                      <a:pt x="941" y="1676"/>
                      <a:pt x="1061" y="1704"/>
                      <a:pt x="1182" y="1704"/>
                    </a:cubicBezTo>
                    <a:cubicBezTo>
                      <a:pt x="1472" y="1733"/>
                      <a:pt x="1769" y="1733"/>
                      <a:pt x="2038" y="1733"/>
                    </a:cubicBezTo>
                    <a:cubicBezTo>
                      <a:pt x="2476" y="1733"/>
                      <a:pt x="2179" y="2086"/>
                      <a:pt x="2420" y="2263"/>
                    </a:cubicBezTo>
                    <a:cubicBezTo>
                      <a:pt x="2596" y="2383"/>
                      <a:pt x="2710" y="2504"/>
                      <a:pt x="2802" y="2681"/>
                    </a:cubicBezTo>
                    <a:cubicBezTo>
                      <a:pt x="2858" y="2886"/>
                      <a:pt x="2886" y="3091"/>
                      <a:pt x="3007" y="3268"/>
                    </a:cubicBezTo>
                    <a:cubicBezTo>
                      <a:pt x="3035" y="3296"/>
                      <a:pt x="3063" y="3324"/>
                      <a:pt x="3099" y="3388"/>
                    </a:cubicBezTo>
                    <a:cubicBezTo>
                      <a:pt x="3184" y="3445"/>
                      <a:pt x="3240" y="3537"/>
                      <a:pt x="3304" y="3593"/>
                    </a:cubicBezTo>
                    <a:cubicBezTo>
                      <a:pt x="3332" y="3565"/>
                      <a:pt x="3360" y="3537"/>
                      <a:pt x="3360" y="3473"/>
                    </a:cubicBezTo>
                    <a:cubicBezTo>
                      <a:pt x="3658" y="2681"/>
                      <a:pt x="3983" y="1796"/>
                      <a:pt x="3537" y="997"/>
                    </a:cubicBezTo>
                    <a:cubicBezTo>
                      <a:pt x="3228" y="434"/>
                      <a:pt x="2534" y="0"/>
                      <a:pt x="1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1"/>
              <p:cNvSpPr/>
              <p:nvPr/>
            </p:nvSpPr>
            <p:spPr>
              <a:xfrm>
                <a:off x="5453176" y="4677893"/>
                <a:ext cx="229401" cy="152007"/>
              </a:xfrm>
              <a:custGeom>
                <a:avLst/>
                <a:gdLst/>
                <a:ahLst/>
                <a:cxnLst/>
                <a:rect l="l" t="t" r="r" b="b"/>
                <a:pathLst>
                  <a:path w="6601" h="4374" extrusionOk="0">
                    <a:moveTo>
                      <a:pt x="21" y="0"/>
                    </a:moveTo>
                    <a:cubicBezTo>
                      <a:pt x="13" y="0"/>
                      <a:pt x="0" y="16"/>
                      <a:pt x="0" y="16"/>
                    </a:cubicBezTo>
                    <a:cubicBezTo>
                      <a:pt x="0" y="44"/>
                      <a:pt x="0" y="44"/>
                      <a:pt x="28" y="44"/>
                    </a:cubicBezTo>
                    <a:cubicBezTo>
                      <a:pt x="793" y="398"/>
                      <a:pt x="1500" y="957"/>
                      <a:pt x="2179" y="1459"/>
                    </a:cubicBezTo>
                    <a:cubicBezTo>
                      <a:pt x="2533" y="1749"/>
                      <a:pt x="2887" y="2018"/>
                      <a:pt x="3269" y="2280"/>
                    </a:cubicBezTo>
                    <a:cubicBezTo>
                      <a:pt x="4301" y="2959"/>
                      <a:pt x="5419" y="3461"/>
                      <a:pt x="6544" y="3963"/>
                    </a:cubicBezTo>
                    <a:cubicBezTo>
                      <a:pt x="6509" y="4020"/>
                      <a:pt x="6480" y="4084"/>
                      <a:pt x="6480" y="4140"/>
                    </a:cubicBezTo>
                    <a:cubicBezTo>
                      <a:pt x="6452" y="4197"/>
                      <a:pt x="6424" y="4260"/>
                      <a:pt x="6395" y="4317"/>
                    </a:cubicBezTo>
                    <a:cubicBezTo>
                      <a:pt x="6395" y="4345"/>
                      <a:pt x="6395" y="4345"/>
                      <a:pt x="6424" y="4345"/>
                    </a:cubicBezTo>
                    <a:lnTo>
                      <a:pt x="6424" y="4374"/>
                    </a:lnTo>
                    <a:lnTo>
                      <a:pt x="6452" y="4345"/>
                    </a:lnTo>
                    <a:cubicBezTo>
                      <a:pt x="6480" y="4289"/>
                      <a:pt x="6509" y="4197"/>
                      <a:pt x="6509" y="4140"/>
                    </a:cubicBezTo>
                    <a:cubicBezTo>
                      <a:pt x="6544" y="4084"/>
                      <a:pt x="6572" y="4020"/>
                      <a:pt x="6601" y="3963"/>
                    </a:cubicBezTo>
                    <a:lnTo>
                      <a:pt x="6601" y="3935"/>
                    </a:lnTo>
                    <a:lnTo>
                      <a:pt x="6572" y="3935"/>
                    </a:lnTo>
                    <a:cubicBezTo>
                      <a:pt x="5483" y="3433"/>
                      <a:pt x="4330" y="2902"/>
                      <a:pt x="3297" y="2223"/>
                    </a:cubicBezTo>
                    <a:cubicBezTo>
                      <a:pt x="2915" y="1990"/>
                      <a:pt x="2561" y="1692"/>
                      <a:pt x="2207" y="1431"/>
                    </a:cubicBezTo>
                    <a:cubicBezTo>
                      <a:pt x="1528" y="900"/>
                      <a:pt x="821" y="370"/>
                      <a:pt x="28" y="16"/>
                    </a:cubicBezTo>
                    <a:cubicBezTo>
                      <a:pt x="28" y="4"/>
                      <a:pt x="25" y="0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1"/>
              <p:cNvSpPr/>
              <p:nvPr/>
            </p:nvSpPr>
            <p:spPr>
              <a:xfrm>
                <a:off x="5610745" y="4321400"/>
                <a:ext cx="22659" cy="1285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70" extrusionOk="0">
                    <a:moveTo>
                      <a:pt x="616" y="0"/>
                    </a:moveTo>
                    <a:cubicBezTo>
                      <a:pt x="608" y="0"/>
                      <a:pt x="595" y="16"/>
                      <a:pt x="595" y="16"/>
                    </a:cubicBezTo>
                    <a:cubicBezTo>
                      <a:pt x="560" y="129"/>
                      <a:pt x="475" y="221"/>
                      <a:pt x="383" y="278"/>
                    </a:cubicBezTo>
                    <a:cubicBezTo>
                      <a:pt x="303" y="298"/>
                      <a:pt x="219" y="318"/>
                      <a:pt x="147" y="318"/>
                    </a:cubicBezTo>
                    <a:cubicBezTo>
                      <a:pt x="117" y="318"/>
                      <a:pt x="89" y="314"/>
                      <a:pt x="65" y="306"/>
                    </a:cubicBezTo>
                    <a:cubicBezTo>
                      <a:pt x="53" y="297"/>
                      <a:pt x="42" y="293"/>
                      <a:pt x="32" y="293"/>
                    </a:cubicBezTo>
                    <a:cubicBezTo>
                      <a:pt x="13" y="293"/>
                      <a:pt x="1" y="306"/>
                      <a:pt x="1" y="306"/>
                    </a:cubicBezTo>
                    <a:cubicBezTo>
                      <a:pt x="1" y="334"/>
                      <a:pt x="1" y="334"/>
                      <a:pt x="29" y="334"/>
                    </a:cubicBezTo>
                    <a:cubicBezTo>
                      <a:pt x="65" y="370"/>
                      <a:pt x="121" y="370"/>
                      <a:pt x="178" y="370"/>
                    </a:cubicBezTo>
                    <a:cubicBezTo>
                      <a:pt x="270" y="370"/>
                      <a:pt x="326" y="370"/>
                      <a:pt x="418" y="306"/>
                    </a:cubicBezTo>
                    <a:cubicBezTo>
                      <a:pt x="531" y="249"/>
                      <a:pt x="623" y="157"/>
                      <a:pt x="652" y="44"/>
                    </a:cubicBezTo>
                    <a:cubicBezTo>
                      <a:pt x="652" y="16"/>
                      <a:pt x="652" y="16"/>
                      <a:pt x="623" y="16"/>
                    </a:cubicBezTo>
                    <a:cubicBezTo>
                      <a:pt x="623" y="4"/>
                      <a:pt x="620" y="0"/>
                      <a:pt x="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1"/>
              <p:cNvSpPr/>
              <p:nvPr/>
            </p:nvSpPr>
            <p:spPr>
              <a:xfrm>
                <a:off x="5664091" y="4287203"/>
                <a:ext cx="35378" cy="33223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956" extrusionOk="0">
                    <a:moveTo>
                      <a:pt x="477" y="0"/>
                    </a:moveTo>
                    <a:cubicBezTo>
                      <a:pt x="274" y="0"/>
                      <a:pt x="67" y="136"/>
                      <a:pt x="1" y="377"/>
                    </a:cubicBezTo>
                    <a:lnTo>
                      <a:pt x="298" y="936"/>
                    </a:lnTo>
                    <a:cubicBezTo>
                      <a:pt x="346" y="949"/>
                      <a:pt x="392" y="955"/>
                      <a:pt x="436" y="955"/>
                    </a:cubicBezTo>
                    <a:cubicBezTo>
                      <a:pt x="796" y="955"/>
                      <a:pt x="1018" y="551"/>
                      <a:pt x="885" y="293"/>
                    </a:cubicBezTo>
                    <a:cubicBezTo>
                      <a:pt x="806" y="92"/>
                      <a:pt x="643" y="0"/>
                      <a:pt x="477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1"/>
              <p:cNvSpPr/>
              <p:nvPr/>
            </p:nvSpPr>
            <p:spPr>
              <a:xfrm>
                <a:off x="5669269" y="4294501"/>
                <a:ext cx="14283" cy="1000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88" extrusionOk="0">
                    <a:moveTo>
                      <a:pt x="271" y="0"/>
                    </a:moveTo>
                    <a:cubicBezTo>
                      <a:pt x="219" y="0"/>
                      <a:pt x="168" y="14"/>
                      <a:pt x="114" y="47"/>
                    </a:cubicBezTo>
                    <a:cubicBezTo>
                      <a:pt x="29" y="111"/>
                      <a:pt x="1" y="196"/>
                      <a:pt x="1" y="259"/>
                    </a:cubicBezTo>
                    <a:cubicBezTo>
                      <a:pt x="1" y="288"/>
                      <a:pt x="1" y="288"/>
                      <a:pt x="29" y="288"/>
                    </a:cubicBezTo>
                    <a:cubicBezTo>
                      <a:pt x="29" y="288"/>
                      <a:pt x="57" y="288"/>
                      <a:pt x="57" y="259"/>
                    </a:cubicBezTo>
                    <a:cubicBezTo>
                      <a:pt x="57" y="196"/>
                      <a:pt x="85" y="139"/>
                      <a:pt x="149" y="111"/>
                    </a:cubicBezTo>
                    <a:cubicBezTo>
                      <a:pt x="182" y="74"/>
                      <a:pt x="223" y="59"/>
                      <a:pt x="270" y="59"/>
                    </a:cubicBezTo>
                    <a:cubicBezTo>
                      <a:pt x="305" y="59"/>
                      <a:pt x="343" y="67"/>
                      <a:pt x="383" y="83"/>
                    </a:cubicBezTo>
                    <a:lnTo>
                      <a:pt x="411" y="47"/>
                    </a:lnTo>
                    <a:cubicBezTo>
                      <a:pt x="411" y="19"/>
                      <a:pt x="411" y="19"/>
                      <a:pt x="383" y="19"/>
                    </a:cubicBezTo>
                    <a:cubicBezTo>
                      <a:pt x="344" y="7"/>
                      <a:pt x="308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1"/>
              <p:cNvSpPr/>
              <p:nvPr/>
            </p:nvSpPr>
            <p:spPr>
              <a:xfrm>
                <a:off x="5746976" y="4431357"/>
                <a:ext cx="106725" cy="137446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955" extrusionOk="0">
                    <a:moveTo>
                      <a:pt x="1655" y="0"/>
                    </a:moveTo>
                    <a:lnTo>
                      <a:pt x="0" y="1507"/>
                    </a:lnTo>
                    <a:cubicBezTo>
                      <a:pt x="120" y="2009"/>
                      <a:pt x="149" y="3099"/>
                      <a:pt x="149" y="3955"/>
                    </a:cubicBezTo>
                    <a:cubicBezTo>
                      <a:pt x="474" y="3926"/>
                      <a:pt x="799" y="3863"/>
                      <a:pt x="1097" y="3806"/>
                    </a:cubicBezTo>
                    <a:cubicBezTo>
                      <a:pt x="1769" y="3686"/>
                      <a:pt x="2419" y="3481"/>
                      <a:pt x="3070" y="3219"/>
                    </a:cubicBezTo>
                    <a:cubicBezTo>
                      <a:pt x="2865" y="2009"/>
                      <a:pt x="2540" y="856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1"/>
              <p:cNvSpPr/>
              <p:nvPr/>
            </p:nvSpPr>
            <p:spPr>
              <a:xfrm>
                <a:off x="5509476" y="4735722"/>
                <a:ext cx="248828" cy="12302"/>
              </a:xfrm>
              <a:custGeom>
                <a:avLst/>
                <a:gdLst/>
                <a:ahLst/>
                <a:cxnLst/>
                <a:rect l="l" t="t" r="r" b="b"/>
                <a:pathLst>
                  <a:path w="7160" h="354" extrusionOk="0">
                    <a:moveTo>
                      <a:pt x="177" y="0"/>
                    </a:moveTo>
                    <a:cubicBezTo>
                      <a:pt x="85" y="0"/>
                      <a:pt x="0" y="57"/>
                      <a:pt x="0" y="177"/>
                    </a:cubicBezTo>
                    <a:cubicBezTo>
                      <a:pt x="0" y="262"/>
                      <a:pt x="85" y="354"/>
                      <a:pt x="177" y="354"/>
                    </a:cubicBezTo>
                    <a:lnTo>
                      <a:pt x="6983" y="354"/>
                    </a:lnTo>
                    <a:cubicBezTo>
                      <a:pt x="7075" y="354"/>
                      <a:pt x="7159" y="262"/>
                      <a:pt x="7159" y="177"/>
                    </a:cubicBezTo>
                    <a:cubicBezTo>
                      <a:pt x="7159" y="57"/>
                      <a:pt x="7075" y="0"/>
                      <a:pt x="6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1"/>
              <p:cNvSpPr/>
              <p:nvPr/>
            </p:nvSpPr>
            <p:spPr>
              <a:xfrm>
                <a:off x="5465444" y="4626042"/>
                <a:ext cx="252060" cy="112668"/>
              </a:xfrm>
              <a:custGeom>
                <a:avLst/>
                <a:gdLst/>
                <a:ahLst/>
                <a:cxnLst/>
                <a:rect l="l" t="t" r="r" b="b"/>
                <a:pathLst>
                  <a:path w="7253" h="3242" extrusionOk="0">
                    <a:moveTo>
                      <a:pt x="178" y="1"/>
                    </a:moveTo>
                    <a:cubicBezTo>
                      <a:pt x="86" y="1"/>
                      <a:pt x="1" y="93"/>
                      <a:pt x="57" y="206"/>
                    </a:cubicBezTo>
                    <a:lnTo>
                      <a:pt x="1296" y="3241"/>
                    </a:lnTo>
                    <a:lnTo>
                      <a:pt x="7252" y="3241"/>
                    </a:lnTo>
                    <a:lnTo>
                      <a:pt x="5950" y="93"/>
                    </a:lnTo>
                    <a:cubicBezTo>
                      <a:pt x="5922" y="29"/>
                      <a:pt x="5894" y="1"/>
                      <a:pt x="5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1"/>
              <p:cNvSpPr/>
              <p:nvPr/>
            </p:nvSpPr>
            <p:spPr>
              <a:xfrm>
                <a:off x="5567721" y="4671047"/>
                <a:ext cx="29783" cy="2265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2" extrusionOk="0">
                    <a:moveTo>
                      <a:pt x="326" y="64"/>
                    </a:moveTo>
                    <a:cubicBezTo>
                      <a:pt x="503" y="64"/>
                      <a:pt x="708" y="177"/>
                      <a:pt x="772" y="326"/>
                    </a:cubicBezTo>
                    <a:cubicBezTo>
                      <a:pt x="800" y="418"/>
                      <a:pt x="800" y="475"/>
                      <a:pt x="772" y="503"/>
                    </a:cubicBezTo>
                    <a:cubicBezTo>
                      <a:pt x="708" y="567"/>
                      <a:pt x="652" y="595"/>
                      <a:pt x="560" y="595"/>
                    </a:cubicBezTo>
                    <a:cubicBezTo>
                      <a:pt x="355" y="595"/>
                      <a:pt x="149" y="475"/>
                      <a:pt x="93" y="326"/>
                    </a:cubicBezTo>
                    <a:cubicBezTo>
                      <a:pt x="64" y="269"/>
                      <a:pt x="93" y="213"/>
                      <a:pt x="121" y="149"/>
                    </a:cubicBezTo>
                    <a:cubicBezTo>
                      <a:pt x="149" y="93"/>
                      <a:pt x="241" y="64"/>
                      <a:pt x="326" y="64"/>
                    </a:cubicBezTo>
                    <a:close/>
                    <a:moveTo>
                      <a:pt x="326" y="1"/>
                    </a:moveTo>
                    <a:cubicBezTo>
                      <a:pt x="206" y="1"/>
                      <a:pt x="121" y="36"/>
                      <a:pt x="64" y="121"/>
                    </a:cubicBezTo>
                    <a:cubicBezTo>
                      <a:pt x="29" y="177"/>
                      <a:pt x="1" y="269"/>
                      <a:pt x="29" y="326"/>
                    </a:cubicBezTo>
                    <a:cubicBezTo>
                      <a:pt x="121" y="503"/>
                      <a:pt x="326" y="651"/>
                      <a:pt x="560" y="651"/>
                    </a:cubicBezTo>
                    <a:cubicBezTo>
                      <a:pt x="652" y="651"/>
                      <a:pt x="772" y="623"/>
                      <a:pt x="800" y="531"/>
                    </a:cubicBezTo>
                    <a:cubicBezTo>
                      <a:pt x="857" y="475"/>
                      <a:pt x="857" y="418"/>
                      <a:pt x="829" y="326"/>
                    </a:cubicBezTo>
                    <a:cubicBezTo>
                      <a:pt x="772" y="149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1"/>
              <p:cNvSpPr/>
              <p:nvPr/>
            </p:nvSpPr>
            <p:spPr>
              <a:xfrm>
                <a:off x="5640493" y="4353650"/>
                <a:ext cx="18488" cy="1748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03" extrusionOk="0">
                    <a:moveTo>
                      <a:pt x="531" y="1"/>
                    </a:moveTo>
                    <a:cubicBezTo>
                      <a:pt x="383" y="85"/>
                      <a:pt x="178" y="149"/>
                      <a:pt x="1" y="149"/>
                    </a:cubicBezTo>
                    <a:lnTo>
                      <a:pt x="1" y="503"/>
                    </a:lnTo>
                    <a:cubicBezTo>
                      <a:pt x="234" y="411"/>
                      <a:pt x="447" y="234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1"/>
              <p:cNvSpPr/>
              <p:nvPr/>
            </p:nvSpPr>
            <p:spPr>
              <a:xfrm>
                <a:off x="5257971" y="4238828"/>
                <a:ext cx="103041" cy="82224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366" extrusionOk="0">
                    <a:moveTo>
                      <a:pt x="1160" y="1"/>
                    </a:moveTo>
                    <a:cubicBezTo>
                      <a:pt x="1132" y="1"/>
                      <a:pt x="1047" y="29"/>
                      <a:pt x="1104" y="57"/>
                    </a:cubicBezTo>
                    <a:cubicBezTo>
                      <a:pt x="1132" y="93"/>
                      <a:pt x="1160" y="121"/>
                      <a:pt x="1224" y="149"/>
                    </a:cubicBezTo>
                    <a:cubicBezTo>
                      <a:pt x="1252" y="149"/>
                      <a:pt x="1281" y="178"/>
                      <a:pt x="1309" y="206"/>
                    </a:cubicBezTo>
                    <a:cubicBezTo>
                      <a:pt x="1401" y="298"/>
                      <a:pt x="1486" y="355"/>
                      <a:pt x="1549" y="447"/>
                    </a:cubicBezTo>
                    <a:cubicBezTo>
                      <a:pt x="1634" y="560"/>
                      <a:pt x="1663" y="708"/>
                      <a:pt x="1726" y="829"/>
                    </a:cubicBezTo>
                    <a:cubicBezTo>
                      <a:pt x="1755" y="1034"/>
                      <a:pt x="1726" y="1295"/>
                      <a:pt x="1457" y="1295"/>
                    </a:cubicBezTo>
                    <a:cubicBezTo>
                      <a:pt x="1443" y="1298"/>
                      <a:pt x="1429" y="1299"/>
                      <a:pt x="1415" y="1299"/>
                    </a:cubicBezTo>
                    <a:cubicBezTo>
                      <a:pt x="1192" y="1299"/>
                      <a:pt x="944" y="1051"/>
                      <a:pt x="778" y="885"/>
                    </a:cubicBezTo>
                    <a:cubicBezTo>
                      <a:pt x="665" y="765"/>
                      <a:pt x="517" y="588"/>
                      <a:pt x="340" y="503"/>
                    </a:cubicBezTo>
                    <a:cubicBezTo>
                      <a:pt x="317" y="496"/>
                      <a:pt x="294" y="492"/>
                      <a:pt x="272" y="492"/>
                    </a:cubicBezTo>
                    <a:cubicBezTo>
                      <a:pt x="122" y="492"/>
                      <a:pt x="1" y="646"/>
                      <a:pt x="99" y="800"/>
                    </a:cubicBezTo>
                    <a:cubicBezTo>
                      <a:pt x="163" y="857"/>
                      <a:pt x="219" y="913"/>
                      <a:pt x="276" y="1005"/>
                    </a:cubicBezTo>
                    <a:cubicBezTo>
                      <a:pt x="311" y="1034"/>
                      <a:pt x="340" y="1119"/>
                      <a:pt x="368" y="1182"/>
                    </a:cubicBezTo>
                    <a:cubicBezTo>
                      <a:pt x="488" y="1416"/>
                      <a:pt x="630" y="1649"/>
                      <a:pt x="807" y="1861"/>
                    </a:cubicBezTo>
                    <a:cubicBezTo>
                      <a:pt x="1132" y="2215"/>
                      <a:pt x="1514" y="2272"/>
                      <a:pt x="1960" y="2357"/>
                    </a:cubicBezTo>
                    <a:cubicBezTo>
                      <a:pt x="2011" y="2363"/>
                      <a:pt x="2061" y="2366"/>
                      <a:pt x="2110" y="2366"/>
                    </a:cubicBezTo>
                    <a:cubicBezTo>
                      <a:pt x="2345" y="2366"/>
                      <a:pt x="2554" y="2293"/>
                      <a:pt x="2724" y="2123"/>
                    </a:cubicBezTo>
                    <a:cubicBezTo>
                      <a:pt x="2752" y="2123"/>
                      <a:pt x="2752" y="2095"/>
                      <a:pt x="2787" y="2095"/>
                    </a:cubicBezTo>
                    <a:cubicBezTo>
                      <a:pt x="2844" y="2038"/>
                      <a:pt x="2901" y="1975"/>
                      <a:pt x="2929" y="1890"/>
                    </a:cubicBezTo>
                    <a:cubicBezTo>
                      <a:pt x="2964" y="1798"/>
                      <a:pt x="2964" y="1685"/>
                      <a:pt x="2964" y="1593"/>
                    </a:cubicBezTo>
                    <a:cubicBezTo>
                      <a:pt x="2964" y="1387"/>
                      <a:pt x="2929" y="1182"/>
                      <a:pt x="2872" y="1005"/>
                    </a:cubicBezTo>
                    <a:cubicBezTo>
                      <a:pt x="2844" y="913"/>
                      <a:pt x="2787" y="829"/>
                      <a:pt x="2724" y="737"/>
                    </a:cubicBezTo>
                    <a:cubicBezTo>
                      <a:pt x="2695" y="652"/>
                      <a:pt x="2639" y="560"/>
                      <a:pt x="2547" y="503"/>
                    </a:cubicBezTo>
                    <a:cubicBezTo>
                      <a:pt x="2462" y="411"/>
                      <a:pt x="2370" y="355"/>
                      <a:pt x="2257" y="270"/>
                    </a:cubicBezTo>
                    <a:cubicBezTo>
                      <a:pt x="2193" y="234"/>
                      <a:pt x="2165" y="206"/>
                      <a:pt x="2108" y="178"/>
                    </a:cubicBezTo>
                    <a:cubicBezTo>
                      <a:pt x="2045" y="149"/>
                      <a:pt x="1988" y="121"/>
                      <a:pt x="1931" y="93"/>
                    </a:cubicBezTo>
                    <a:cubicBezTo>
                      <a:pt x="1811" y="57"/>
                      <a:pt x="1663" y="29"/>
                      <a:pt x="1514" y="29"/>
                    </a:cubicBezTo>
                    <a:cubicBezTo>
                      <a:pt x="1401" y="1"/>
                      <a:pt x="1281" y="1"/>
                      <a:pt x="1160" y="1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1"/>
              <p:cNvSpPr/>
              <p:nvPr/>
            </p:nvSpPr>
            <p:spPr>
              <a:xfrm>
                <a:off x="5244174" y="4208662"/>
                <a:ext cx="8167" cy="23076"/>
              </a:xfrm>
              <a:custGeom>
                <a:avLst/>
                <a:gdLst/>
                <a:ahLst/>
                <a:cxnLst/>
                <a:rect l="l" t="t" r="r" b="b"/>
                <a:pathLst>
                  <a:path w="235" h="664" extrusionOk="0">
                    <a:moveTo>
                      <a:pt x="152" y="0"/>
                    </a:moveTo>
                    <a:cubicBezTo>
                      <a:pt x="146" y="0"/>
                      <a:pt x="142" y="3"/>
                      <a:pt x="142" y="13"/>
                    </a:cubicBezTo>
                    <a:cubicBezTo>
                      <a:pt x="114" y="13"/>
                      <a:pt x="114" y="13"/>
                      <a:pt x="114" y="41"/>
                    </a:cubicBezTo>
                    <a:cubicBezTo>
                      <a:pt x="178" y="218"/>
                      <a:pt x="114" y="459"/>
                      <a:pt x="1" y="635"/>
                    </a:cubicBezTo>
                    <a:lnTo>
                      <a:pt x="1" y="664"/>
                    </a:lnTo>
                    <a:lnTo>
                      <a:pt x="58" y="664"/>
                    </a:lnTo>
                    <a:cubicBezTo>
                      <a:pt x="178" y="487"/>
                      <a:pt x="234" y="253"/>
                      <a:pt x="178" y="13"/>
                    </a:cubicBezTo>
                    <a:cubicBezTo>
                      <a:pt x="178" y="13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1"/>
              <p:cNvSpPr/>
              <p:nvPr/>
            </p:nvSpPr>
            <p:spPr>
              <a:xfrm>
                <a:off x="5234860" y="4234657"/>
                <a:ext cx="7159" cy="5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50" extrusionOk="0">
                    <a:moveTo>
                      <a:pt x="149" y="1"/>
                    </a:moveTo>
                    <a:cubicBezTo>
                      <a:pt x="120" y="64"/>
                      <a:pt x="92" y="64"/>
                      <a:pt x="28" y="93"/>
                    </a:cubicBezTo>
                    <a:lnTo>
                      <a:pt x="0" y="121"/>
                    </a:lnTo>
                    <a:lnTo>
                      <a:pt x="28" y="149"/>
                    </a:lnTo>
                    <a:lnTo>
                      <a:pt x="57" y="149"/>
                    </a:lnTo>
                    <a:cubicBezTo>
                      <a:pt x="120" y="121"/>
                      <a:pt x="149" y="93"/>
                      <a:pt x="177" y="64"/>
                    </a:cubicBezTo>
                    <a:cubicBezTo>
                      <a:pt x="205" y="36"/>
                      <a:pt x="205" y="36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1"/>
              <p:cNvSpPr/>
              <p:nvPr/>
            </p:nvSpPr>
            <p:spPr>
              <a:xfrm>
                <a:off x="5389475" y="4458152"/>
                <a:ext cx="8410" cy="8132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4" extrusionOk="0">
                    <a:moveTo>
                      <a:pt x="1" y="0"/>
                    </a:moveTo>
                    <a:cubicBezTo>
                      <a:pt x="1" y="57"/>
                      <a:pt x="1" y="113"/>
                      <a:pt x="65" y="177"/>
                    </a:cubicBezTo>
                    <a:cubicBezTo>
                      <a:pt x="93" y="205"/>
                      <a:pt x="149" y="234"/>
                      <a:pt x="178" y="234"/>
                    </a:cubicBezTo>
                    <a:lnTo>
                      <a:pt x="206" y="234"/>
                    </a:lnTo>
                    <a:cubicBezTo>
                      <a:pt x="206" y="234"/>
                      <a:pt x="241" y="234"/>
                      <a:pt x="241" y="205"/>
                    </a:cubicBezTo>
                    <a:cubicBezTo>
                      <a:pt x="241" y="177"/>
                      <a:pt x="206" y="177"/>
                      <a:pt x="206" y="177"/>
                    </a:cubicBezTo>
                    <a:cubicBezTo>
                      <a:pt x="149" y="177"/>
                      <a:pt x="121" y="177"/>
                      <a:pt x="93" y="149"/>
                    </a:cubicBezTo>
                    <a:cubicBezTo>
                      <a:pt x="65" y="85"/>
                      <a:pt x="65" y="57"/>
                      <a:pt x="65" y="28"/>
                    </a:cubicBezTo>
                    <a:cubicBezTo>
                      <a:pt x="65" y="0"/>
                      <a:pt x="65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1"/>
              <p:cNvSpPr/>
              <p:nvPr/>
            </p:nvSpPr>
            <p:spPr>
              <a:xfrm>
                <a:off x="5690676" y="4886583"/>
                <a:ext cx="37880" cy="34544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994" extrusionOk="0">
                    <a:moveTo>
                      <a:pt x="513" y="0"/>
                    </a:moveTo>
                    <a:cubicBezTo>
                      <a:pt x="485" y="0"/>
                      <a:pt x="454" y="9"/>
                      <a:pt x="417" y="24"/>
                    </a:cubicBezTo>
                    <a:cubicBezTo>
                      <a:pt x="241" y="81"/>
                      <a:pt x="92" y="229"/>
                      <a:pt x="0" y="406"/>
                    </a:cubicBezTo>
                    <a:cubicBezTo>
                      <a:pt x="0" y="434"/>
                      <a:pt x="0" y="491"/>
                      <a:pt x="28" y="491"/>
                    </a:cubicBezTo>
                    <a:cubicBezTo>
                      <a:pt x="64" y="491"/>
                      <a:pt x="92" y="491"/>
                      <a:pt x="120" y="463"/>
                    </a:cubicBezTo>
                    <a:cubicBezTo>
                      <a:pt x="177" y="314"/>
                      <a:pt x="297" y="201"/>
                      <a:pt x="474" y="137"/>
                    </a:cubicBezTo>
                    <a:cubicBezTo>
                      <a:pt x="488" y="123"/>
                      <a:pt x="502" y="116"/>
                      <a:pt x="513" y="116"/>
                    </a:cubicBezTo>
                    <a:cubicBezTo>
                      <a:pt x="524" y="116"/>
                      <a:pt x="531" y="123"/>
                      <a:pt x="531" y="137"/>
                    </a:cubicBezTo>
                    <a:cubicBezTo>
                      <a:pt x="531" y="137"/>
                      <a:pt x="531" y="166"/>
                      <a:pt x="474" y="229"/>
                    </a:cubicBezTo>
                    <a:cubicBezTo>
                      <a:pt x="417" y="342"/>
                      <a:pt x="354" y="463"/>
                      <a:pt x="325" y="583"/>
                    </a:cubicBezTo>
                    <a:cubicBezTo>
                      <a:pt x="325" y="611"/>
                      <a:pt x="297" y="696"/>
                      <a:pt x="354" y="760"/>
                    </a:cubicBezTo>
                    <a:cubicBezTo>
                      <a:pt x="391" y="793"/>
                      <a:pt x="436" y="807"/>
                      <a:pt x="478" y="807"/>
                    </a:cubicBezTo>
                    <a:cubicBezTo>
                      <a:pt x="507" y="807"/>
                      <a:pt x="535" y="800"/>
                      <a:pt x="559" y="788"/>
                    </a:cubicBezTo>
                    <a:cubicBezTo>
                      <a:pt x="594" y="760"/>
                      <a:pt x="623" y="731"/>
                      <a:pt x="651" y="696"/>
                    </a:cubicBezTo>
                    <a:lnTo>
                      <a:pt x="679" y="668"/>
                    </a:lnTo>
                    <a:cubicBezTo>
                      <a:pt x="735" y="583"/>
                      <a:pt x="855" y="520"/>
                      <a:pt x="946" y="491"/>
                    </a:cubicBezTo>
                    <a:lnTo>
                      <a:pt x="946" y="491"/>
                    </a:lnTo>
                    <a:cubicBezTo>
                      <a:pt x="944" y="507"/>
                      <a:pt x="935" y="519"/>
                      <a:pt x="913" y="519"/>
                    </a:cubicBezTo>
                    <a:cubicBezTo>
                      <a:pt x="828" y="640"/>
                      <a:pt x="799" y="788"/>
                      <a:pt x="799" y="937"/>
                    </a:cubicBezTo>
                    <a:cubicBezTo>
                      <a:pt x="799" y="965"/>
                      <a:pt x="828" y="993"/>
                      <a:pt x="856" y="993"/>
                    </a:cubicBezTo>
                    <a:cubicBezTo>
                      <a:pt x="913" y="993"/>
                      <a:pt x="913" y="965"/>
                      <a:pt x="913" y="937"/>
                    </a:cubicBezTo>
                    <a:cubicBezTo>
                      <a:pt x="913" y="816"/>
                      <a:pt x="948" y="696"/>
                      <a:pt x="1005" y="611"/>
                    </a:cubicBezTo>
                    <a:cubicBezTo>
                      <a:pt x="1033" y="583"/>
                      <a:pt x="1089" y="491"/>
                      <a:pt x="1061" y="434"/>
                    </a:cubicBezTo>
                    <a:cubicBezTo>
                      <a:pt x="1061" y="406"/>
                      <a:pt x="1033" y="378"/>
                      <a:pt x="1005" y="342"/>
                    </a:cubicBezTo>
                    <a:cubicBezTo>
                      <a:pt x="948" y="342"/>
                      <a:pt x="913" y="378"/>
                      <a:pt x="884" y="378"/>
                    </a:cubicBezTo>
                    <a:cubicBezTo>
                      <a:pt x="771" y="434"/>
                      <a:pt x="679" y="491"/>
                      <a:pt x="594" y="611"/>
                    </a:cubicBezTo>
                    <a:lnTo>
                      <a:pt x="559" y="611"/>
                    </a:lnTo>
                    <a:cubicBezTo>
                      <a:pt x="559" y="640"/>
                      <a:pt x="531" y="668"/>
                      <a:pt x="502" y="668"/>
                    </a:cubicBezTo>
                    <a:cubicBezTo>
                      <a:pt x="474" y="696"/>
                      <a:pt x="446" y="696"/>
                      <a:pt x="446" y="696"/>
                    </a:cubicBezTo>
                    <a:cubicBezTo>
                      <a:pt x="446" y="668"/>
                      <a:pt x="417" y="668"/>
                      <a:pt x="446" y="611"/>
                    </a:cubicBezTo>
                    <a:cubicBezTo>
                      <a:pt x="474" y="491"/>
                      <a:pt x="502" y="378"/>
                      <a:pt x="594" y="286"/>
                    </a:cubicBezTo>
                    <a:cubicBezTo>
                      <a:pt x="651" y="201"/>
                      <a:pt x="679" y="109"/>
                      <a:pt x="623" y="52"/>
                    </a:cubicBezTo>
                    <a:cubicBezTo>
                      <a:pt x="586" y="16"/>
                      <a:pt x="552" y="0"/>
                      <a:pt x="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1"/>
              <p:cNvSpPr/>
              <p:nvPr/>
            </p:nvSpPr>
            <p:spPr>
              <a:xfrm>
                <a:off x="5530849" y="4869311"/>
                <a:ext cx="39131" cy="3141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04" extrusionOk="0">
                    <a:moveTo>
                      <a:pt x="818" y="0"/>
                    </a:moveTo>
                    <a:cubicBezTo>
                      <a:pt x="783" y="0"/>
                      <a:pt x="746" y="7"/>
                      <a:pt x="708" y="19"/>
                    </a:cubicBezTo>
                    <a:cubicBezTo>
                      <a:pt x="652" y="47"/>
                      <a:pt x="595" y="104"/>
                      <a:pt x="595" y="167"/>
                    </a:cubicBezTo>
                    <a:cubicBezTo>
                      <a:pt x="595" y="196"/>
                      <a:pt x="623" y="224"/>
                      <a:pt x="623" y="252"/>
                    </a:cubicBezTo>
                    <a:lnTo>
                      <a:pt x="623" y="309"/>
                    </a:lnTo>
                    <a:cubicBezTo>
                      <a:pt x="652" y="344"/>
                      <a:pt x="623" y="401"/>
                      <a:pt x="595" y="429"/>
                    </a:cubicBezTo>
                    <a:cubicBezTo>
                      <a:pt x="560" y="429"/>
                      <a:pt x="531" y="429"/>
                      <a:pt x="503" y="401"/>
                    </a:cubicBezTo>
                    <a:cubicBezTo>
                      <a:pt x="475" y="401"/>
                      <a:pt x="475" y="372"/>
                      <a:pt x="475" y="309"/>
                    </a:cubicBezTo>
                    <a:cubicBezTo>
                      <a:pt x="475" y="281"/>
                      <a:pt x="475" y="224"/>
                      <a:pt x="418" y="167"/>
                    </a:cubicBezTo>
                    <a:cubicBezTo>
                      <a:pt x="383" y="132"/>
                      <a:pt x="326" y="104"/>
                      <a:pt x="270" y="104"/>
                    </a:cubicBezTo>
                    <a:cubicBezTo>
                      <a:pt x="206" y="132"/>
                      <a:pt x="121" y="167"/>
                      <a:pt x="93" y="252"/>
                    </a:cubicBezTo>
                    <a:cubicBezTo>
                      <a:pt x="64" y="344"/>
                      <a:pt x="64" y="429"/>
                      <a:pt x="64" y="521"/>
                    </a:cubicBezTo>
                    <a:lnTo>
                      <a:pt x="93" y="578"/>
                    </a:lnTo>
                    <a:cubicBezTo>
                      <a:pt x="93" y="663"/>
                      <a:pt x="64" y="754"/>
                      <a:pt x="29" y="783"/>
                    </a:cubicBezTo>
                    <a:cubicBezTo>
                      <a:pt x="1" y="811"/>
                      <a:pt x="1" y="839"/>
                      <a:pt x="29" y="875"/>
                    </a:cubicBezTo>
                    <a:cubicBezTo>
                      <a:pt x="29" y="903"/>
                      <a:pt x="64" y="903"/>
                      <a:pt x="64" y="903"/>
                    </a:cubicBezTo>
                    <a:cubicBezTo>
                      <a:pt x="93" y="903"/>
                      <a:pt x="93" y="903"/>
                      <a:pt x="121" y="875"/>
                    </a:cubicBezTo>
                    <a:cubicBezTo>
                      <a:pt x="178" y="811"/>
                      <a:pt x="206" y="698"/>
                      <a:pt x="206" y="549"/>
                    </a:cubicBezTo>
                    <a:lnTo>
                      <a:pt x="178" y="521"/>
                    </a:lnTo>
                    <a:cubicBezTo>
                      <a:pt x="178" y="429"/>
                      <a:pt x="178" y="372"/>
                      <a:pt x="206" y="281"/>
                    </a:cubicBezTo>
                    <a:cubicBezTo>
                      <a:pt x="206" y="252"/>
                      <a:pt x="241" y="224"/>
                      <a:pt x="298" y="224"/>
                    </a:cubicBezTo>
                    <a:cubicBezTo>
                      <a:pt x="326" y="224"/>
                      <a:pt x="326" y="224"/>
                      <a:pt x="326" y="252"/>
                    </a:cubicBezTo>
                    <a:cubicBezTo>
                      <a:pt x="354" y="252"/>
                      <a:pt x="354" y="281"/>
                      <a:pt x="354" y="344"/>
                    </a:cubicBezTo>
                    <a:cubicBezTo>
                      <a:pt x="354" y="372"/>
                      <a:pt x="383" y="429"/>
                      <a:pt x="418" y="486"/>
                    </a:cubicBezTo>
                    <a:cubicBezTo>
                      <a:pt x="453" y="526"/>
                      <a:pt x="514" y="552"/>
                      <a:pt x="575" y="552"/>
                    </a:cubicBezTo>
                    <a:cubicBezTo>
                      <a:pt x="611" y="552"/>
                      <a:pt x="648" y="542"/>
                      <a:pt x="680" y="521"/>
                    </a:cubicBezTo>
                    <a:cubicBezTo>
                      <a:pt x="736" y="457"/>
                      <a:pt x="772" y="372"/>
                      <a:pt x="736" y="281"/>
                    </a:cubicBezTo>
                    <a:lnTo>
                      <a:pt x="736" y="224"/>
                    </a:lnTo>
                    <a:cubicBezTo>
                      <a:pt x="708" y="196"/>
                      <a:pt x="708" y="196"/>
                      <a:pt x="708" y="167"/>
                    </a:cubicBezTo>
                    <a:cubicBezTo>
                      <a:pt x="708" y="132"/>
                      <a:pt x="736" y="132"/>
                      <a:pt x="772" y="104"/>
                    </a:cubicBezTo>
                    <a:cubicBezTo>
                      <a:pt x="800" y="104"/>
                      <a:pt x="857" y="104"/>
                      <a:pt x="885" y="132"/>
                    </a:cubicBezTo>
                    <a:cubicBezTo>
                      <a:pt x="949" y="196"/>
                      <a:pt x="977" y="281"/>
                      <a:pt x="977" y="401"/>
                    </a:cubicBezTo>
                    <a:cubicBezTo>
                      <a:pt x="997" y="421"/>
                      <a:pt x="1017" y="441"/>
                      <a:pt x="1037" y="441"/>
                    </a:cubicBezTo>
                    <a:cubicBezTo>
                      <a:pt x="1045" y="441"/>
                      <a:pt x="1054" y="437"/>
                      <a:pt x="1062" y="429"/>
                    </a:cubicBezTo>
                    <a:cubicBezTo>
                      <a:pt x="1090" y="429"/>
                      <a:pt x="1125" y="401"/>
                      <a:pt x="1090" y="372"/>
                    </a:cubicBezTo>
                    <a:cubicBezTo>
                      <a:pt x="1090" y="281"/>
                      <a:pt x="1062" y="132"/>
                      <a:pt x="949" y="47"/>
                    </a:cubicBezTo>
                    <a:cubicBezTo>
                      <a:pt x="911" y="14"/>
                      <a:pt x="867" y="0"/>
                      <a:pt x="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1"/>
              <p:cNvSpPr/>
              <p:nvPr/>
            </p:nvSpPr>
            <p:spPr>
              <a:xfrm>
                <a:off x="5816794" y="4543192"/>
                <a:ext cx="36907" cy="1848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532" extrusionOk="0">
                    <a:moveTo>
                      <a:pt x="998" y="1"/>
                    </a:moveTo>
                    <a:cubicBezTo>
                      <a:pt x="969" y="29"/>
                      <a:pt x="913" y="58"/>
                      <a:pt x="884" y="86"/>
                    </a:cubicBezTo>
                    <a:cubicBezTo>
                      <a:pt x="821" y="114"/>
                      <a:pt x="764" y="142"/>
                      <a:pt x="708" y="142"/>
                    </a:cubicBezTo>
                    <a:cubicBezTo>
                      <a:pt x="531" y="206"/>
                      <a:pt x="354" y="263"/>
                      <a:pt x="205" y="291"/>
                    </a:cubicBezTo>
                    <a:cubicBezTo>
                      <a:pt x="113" y="319"/>
                      <a:pt x="57" y="355"/>
                      <a:pt x="0" y="383"/>
                    </a:cubicBezTo>
                    <a:cubicBezTo>
                      <a:pt x="79" y="363"/>
                      <a:pt x="176" y="340"/>
                      <a:pt x="259" y="340"/>
                    </a:cubicBezTo>
                    <a:cubicBezTo>
                      <a:pt x="294" y="340"/>
                      <a:pt x="326" y="344"/>
                      <a:pt x="354" y="355"/>
                    </a:cubicBezTo>
                    <a:cubicBezTo>
                      <a:pt x="410" y="383"/>
                      <a:pt x="439" y="383"/>
                      <a:pt x="467" y="411"/>
                    </a:cubicBezTo>
                    <a:cubicBezTo>
                      <a:pt x="531" y="411"/>
                      <a:pt x="559" y="411"/>
                      <a:pt x="587" y="383"/>
                    </a:cubicBezTo>
                    <a:cubicBezTo>
                      <a:pt x="616" y="383"/>
                      <a:pt x="616" y="355"/>
                      <a:pt x="644" y="355"/>
                    </a:cubicBezTo>
                    <a:cubicBezTo>
                      <a:pt x="656" y="343"/>
                      <a:pt x="667" y="339"/>
                      <a:pt x="678" y="339"/>
                    </a:cubicBezTo>
                    <a:cubicBezTo>
                      <a:pt x="701" y="339"/>
                      <a:pt x="726" y="355"/>
                      <a:pt x="764" y="355"/>
                    </a:cubicBezTo>
                    <a:lnTo>
                      <a:pt x="856" y="440"/>
                    </a:lnTo>
                    <a:cubicBezTo>
                      <a:pt x="884" y="496"/>
                      <a:pt x="913" y="496"/>
                      <a:pt x="941" y="532"/>
                    </a:cubicBezTo>
                    <a:cubicBezTo>
                      <a:pt x="1033" y="532"/>
                      <a:pt x="1061" y="411"/>
                      <a:pt x="1061" y="411"/>
                    </a:cubicBezTo>
                    <a:cubicBezTo>
                      <a:pt x="1061" y="383"/>
                      <a:pt x="1033" y="142"/>
                      <a:pt x="1033" y="114"/>
                    </a:cubicBezTo>
                    <a:cubicBezTo>
                      <a:pt x="998" y="58"/>
                      <a:pt x="998" y="58"/>
                      <a:pt x="9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1"/>
              <p:cNvSpPr/>
              <p:nvPr/>
            </p:nvSpPr>
            <p:spPr>
              <a:xfrm>
                <a:off x="5920287" y="4713619"/>
                <a:ext cx="32737" cy="50183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444" extrusionOk="0">
                    <a:moveTo>
                      <a:pt x="620" y="1"/>
                    </a:moveTo>
                    <a:cubicBezTo>
                      <a:pt x="529" y="1"/>
                      <a:pt x="436" y="52"/>
                      <a:pt x="382" y="162"/>
                    </a:cubicBezTo>
                    <a:cubicBezTo>
                      <a:pt x="319" y="282"/>
                      <a:pt x="354" y="431"/>
                      <a:pt x="291" y="580"/>
                    </a:cubicBezTo>
                    <a:cubicBezTo>
                      <a:pt x="234" y="664"/>
                      <a:pt x="142" y="721"/>
                      <a:pt x="85" y="813"/>
                    </a:cubicBezTo>
                    <a:cubicBezTo>
                      <a:pt x="0" y="962"/>
                      <a:pt x="0" y="1138"/>
                      <a:pt x="85" y="1287"/>
                    </a:cubicBezTo>
                    <a:cubicBezTo>
                      <a:pt x="148" y="1383"/>
                      <a:pt x="249" y="1443"/>
                      <a:pt x="352" y="1443"/>
                    </a:cubicBezTo>
                    <a:cubicBezTo>
                      <a:pt x="401" y="1443"/>
                      <a:pt x="450" y="1430"/>
                      <a:pt x="496" y="1400"/>
                    </a:cubicBezTo>
                    <a:cubicBezTo>
                      <a:pt x="616" y="1344"/>
                      <a:pt x="708" y="1223"/>
                      <a:pt x="736" y="1110"/>
                    </a:cubicBezTo>
                    <a:cubicBezTo>
                      <a:pt x="821" y="841"/>
                      <a:pt x="941" y="459"/>
                      <a:pt x="849" y="190"/>
                    </a:cubicBezTo>
                    <a:cubicBezTo>
                      <a:pt x="819" y="67"/>
                      <a:pt x="722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1"/>
              <p:cNvSpPr/>
              <p:nvPr/>
            </p:nvSpPr>
            <p:spPr>
              <a:xfrm>
                <a:off x="5339327" y="4680847"/>
                <a:ext cx="28810" cy="5046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1452" extrusionOk="0">
                    <a:moveTo>
                      <a:pt x="325" y="1"/>
                    </a:moveTo>
                    <a:cubicBezTo>
                      <a:pt x="294" y="1"/>
                      <a:pt x="263" y="5"/>
                      <a:pt x="234" y="16"/>
                    </a:cubicBezTo>
                    <a:cubicBezTo>
                      <a:pt x="206" y="16"/>
                      <a:pt x="149" y="72"/>
                      <a:pt x="121" y="108"/>
                    </a:cubicBezTo>
                    <a:cubicBezTo>
                      <a:pt x="93" y="164"/>
                      <a:pt x="57" y="221"/>
                      <a:pt x="57" y="285"/>
                    </a:cubicBezTo>
                    <a:cubicBezTo>
                      <a:pt x="1" y="546"/>
                      <a:pt x="93" y="751"/>
                      <a:pt x="121" y="1020"/>
                    </a:cubicBezTo>
                    <a:cubicBezTo>
                      <a:pt x="149" y="1169"/>
                      <a:pt x="178" y="1310"/>
                      <a:pt x="326" y="1402"/>
                    </a:cubicBezTo>
                    <a:cubicBezTo>
                      <a:pt x="374" y="1436"/>
                      <a:pt x="424" y="1452"/>
                      <a:pt x="476" y="1452"/>
                    </a:cubicBezTo>
                    <a:cubicBezTo>
                      <a:pt x="555" y="1452"/>
                      <a:pt x="635" y="1414"/>
                      <a:pt x="708" y="1346"/>
                    </a:cubicBezTo>
                    <a:cubicBezTo>
                      <a:pt x="800" y="1225"/>
                      <a:pt x="828" y="1077"/>
                      <a:pt x="765" y="928"/>
                    </a:cubicBezTo>
                    <a:cubicBezTo>
                      <a:pt x="736" y="843"/>
                      <a:pt x="680" y="751"/>
                      <a:pt x="680" y="667"/>
                    </a:cubicBezTo>
                    <a:cubicBezTo>
                      <a:pt x="680" y="603"/>
                      <a:pt x="736" y="518"/>
                      <a:pt x="736" y="461"/>
                    </a:cubicBezTo>
                    <a:cubicBezTo>
                      <a:pt x="792" y="250"/>
                      <a:pt x="548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1"/>
              <p:cNvSpPr/>
              <p:nvPr/>
            </p:nvSpPr>
            <p:spPr>
              <a:xfrm>
                <a:off x="5823918" y="4660969"/>
                <a:ext cx="15256" cy="2561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737" extrusionOk="0">
                    <a:moveTo>
                      <a:pt x="411" y="1"/>
                    </a:moveTo>
                    <a:lnTo>
                      <a:pt x="382" y="29"/>
                    </a:lnTo>
                    <a:cubicBezTo>
                      <a:pt x="297" y="291"/>
                      <a:pt x="177" y="503"/>
                      <a:pt x="0" y="680"/>
                    </a:cubicBezTo>
                    <a:lnTo>
                      <a:pt x="0" y="736"/>
                    </a:lnTo>
                    <a:lnTo>
                      <a:pt x="29" y="736"/>
                    </a:lnTo>
                    <a:cubicBezTo>
                      <a:pt x="234" y="531"/>
                      <a:pt x="354" y="291"/>
                      <a:pt x="439" y="57"/>
                    </a:cubicBezTo>
                    <a:cubicBezTo>
                      <a:pt x="439" y="29"/>
                      <a:pt x="439" y="29"/>
                      <a:pt x="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1"/>
              <p:cNvSpPr/>
              <p:nvPr/>
            </p:nvSpPr>
            <p:spPr>
              <a:xfrm>
                <a:off x="5811616" y="4689501"/>
                <a:ext cx="9140" cy="7402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13" extrusionOk="0">
                    <a:moveTo>
                      <a:pt x="206" y="0"/>
                    </a:moveTo>
                    <a:lnTo>
                      <a:pt x="29" y="149"/>
                    </a:lnTo>
                    <a:cubicBezTo>
                      <a:pt x="1" y="149"/>
                      <a:pt x="1" y="177"/>
                      <a:pt x="29" y="177"/>
                    </a:cubicBezTo>
                    <a:lnTo>
                      <a:pt x="29" y="212"/>
                    </a:lnTo>
                    <a:lnTo>
                      <a:pt x="57" y="212"/>
                    </a:lnTo>
                    <a:lnTo>
                      <a:pt x="262" y="3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1"/>
              <p:cNvSpPr/>
              <p:nvPr/>
            </p:nvSpPr>
            <p:spPr>
              <a:xfrm>
                <a:off x="5817767" y="4679422"/>
                <a:ext cx="6186" cy="6151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7" extrusionOk="0">
                    <a:moveTo>
                      <a:pt x="121" y="0"/>
                    </a:moveTo>
                    <a:lnTo>
                      <a:pt x="0" y="113"/>
                    </a:lnTo>
                    <a:lnTo>
                      <a:pt x="0" y="149"/>
                    </a:lnTo>
                    <a:cubicBezTo>
                      <a:pt x="0" y="177"/>
                      <a:pt x="29" y="177"/>
                      <a:pt x="29" y="177"/>
                    </a:cubicBezTo>
                    <a:lnTo>
                      <a:pt x="29" y="149"/>
                    </a:lnTo>
                    <a:lnTo>
                      <a:pt x="149" y="57"/>
                    </a:lnTo>
                    <a:cubicBezTo>
                      <a:pt x="177" y="28"/>
                      <a:pt x="177" y="28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1"/>
              <p:cNvSpPr/>
              <p:nvPr/>
            </p:nvSpPr>
            <p:spPr>
              <a:xfrm>
                <a:off x="5822945" y="4538604"/>
                <a:ext cx="20434" cy="8584"/>
              </a:xfrm>
              <a:custGeom>
                <a:avLst/>
                <a:gdLst/>
                <a:ahLst/>
                <a:cxnLst/>
                <a:rect l="l" t="t" r="r" b="b"/>
                <a:pathLst>
                  <a:path w="588" h="247" extrusionOk="0">
                    <a:moveTo>
                      <a:pt x="566" y="0"/>
                    </a:moveTo>
                    <a:cubicBezTo>
                      <a:pt x="562" y="0"/>
                      <a:pt x="559" y="3"/>
                      <a:pt x="559" y="13"/>
                    </a:cubicBezTo>
                    <a:lnTo>
                      <a:pt x="28" y="190"/>
                    </a:lnTo>
                    <a:cubicBezTo>
                      <a:pt x="0" y="190"/>
                      <a:pt x="0" y="218"/>
                      <a:pt x="0" y="246"/>
                    </a:cubicBezTo>
                    <a:lnTo>
                      <a:pt x="57" y="246"/>
                    </a:lnTo>
                    <a:lnTo>
                      <a:pt x="559" y="69"/>
                    </a:lnTo>
                    <a:cubicBezTo>
                      <a:pt x="587" y="41"/>
                      <a:pt x="587" y="41"/>
                      <a:pt x="587" y="13"/>
                    </a:cubicBezTo>
                    <a:cubicBezTo>
                      <a:pt x="587" y="13"/>
                      <a:pt x="575" y="0"/>
                      <a:pt x="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1"/>
              <p:cNvSpPr/>
              <p:nvPr/>
            </p:nvSpPr>
            <p:spPr>
              <a:xfrm>
                <a:off x="5824891" y="4475598"/>
                <a:ext cx="10356" cy="2460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708" extrusionOk="0">
                    <a:moveTo>
                      <a:pt x="29" y="0"/>
                    </a:moveTo>
                    <a:cubicBezTo>
                      <a:pt x="29" y="0"/>
                      <a:pt x="1" y="29"/>
                      <a:pt x="29" y="29"/>
                    </a:cubicBezTo>
                    <a:cubicBezTo>
                      <a:pt x="121" y="234"/>
                      <a:pt x="177" y="467"/>
                      <a:pt x="234" y="673"/>
                    </a:cubicBezTo>
                    <a:cubicBezTo>
                      <a:pt x="234" y="708"/>
                      <a:pt x="269" y="708"/>
                      <a:pt x="269" y="708"/>
                    </a:cubicBezTo>
                    <a:cubicBezTo>
                      <a:pt x="298" y="708"/>
                      <a:pt x="298" y="673"/>
                      <a:pt x="298" y="673"/>
                    </a:cubicBezTo>
                    <a:cubicBezTo>
                      <a:pt x="234" y="439"/>
                      <a:pt x="177" y="234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1"/>
              <p:cNvSpPr/>
              <p:nvPr/>
            </p:nvSpPr>
            <p:spPr>
              <a:xfrm>
                <a:off x="5834240" y="4502149"/>
                <a:ext cx="396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63" extrusionOk="0">
                    <a:moveTo>
                      <a:pt x="29" y="1"/>
                    </a:moveTo>
                    <a:cubicBezTo>
                      <a:pt x="29" y="29"/>
                      <a:pt x="0" y="29"/>
                      <a:pt x="0" y="57"/>
                    </a:cubicBezTo>
                    <a:lnTo>
                      <a:pt x="57" y="262"/>
                    </a:lnTo>
                    <a:lnTo>
                      <a:pt x="85" y="262"/>
                    </a:lnTo>
                    <a:cubicBezTo>
                      <a:pt x="114" y="262"/>
                      <a:pt x="114" y="262"/>
                      <a:pt x="114" y="234"/>
                    </a:cubicBezTo>
                    <a:lnTo>
                      <a:pt x="57" y="29"/>
                    </a:lnTo>
                    <a:cubicBezTo>
                      <a:pt x="57" y="29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1"/>
              <p:cNvSpPr/>
              <p:nvPr/>
            </p:nvSpPr>
            <p:spPr>
              <a:xfrm>
                <a:off x="5692866" y="4348507"/>
                <a:ext cx="2989" cy="22624"/>
              </a:xfrm>
              <a:custGeom>
                <a:avLst/>
                <a:gdLst/>
                <a:ahLst/>
                <a:cxnLst/>
                <a:rect l="l" t="t" r="r" b="b"/>
                <a:pathLst>
                  <a:path w="86" h="651" extrusionOk="0">
                    <a:moveTo>
                      <a:pt x="29" y="0"/>
                    </a:moveTo>
                    <a:cubicBezTo>
                      <a:pt x="1" y="0"/>
                      <a:pt x="1" y="0"/>
                      <a:pt x="1" y="28"/>
                    </a:cubicBezTo>
                    <a:cubicBezTo>
                      <a:pt x="1" y="233"/>
                      <a:pt x="1" y="439"/>
                      <a:pt x="29" y="651"/>
                    </a:cubicBezTo>
                    <a:lnTo>
                      <a:pt x="57" y="651"/>
                    </a:lnTo>
                    <a:cubicBezTo>
                      <a:pt x="86" y="651"/>
                      <a:pt x="86" y="651"/>
                      <a:pt x="86" y="615"/>
                    </a:cubicBezTo>
                    <a:cubicBezTo>
                      <a:pt x="57" y="410"/>
                      <a:pt x="57" y="205"/>
                      <a:pt x="57" y="28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1"/>
              <p:cNvSpPr/>
              <p:nvPr/>
            </p:nvSpPr>
            <p:spPr>
              <a:xfrm>
                <a:off x="5736863" y="4501176"/>
                <a:ext cx="22415" cy="68601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974" extrusionOk="0">
                    <a:moveTo>
                      <a:pt x="29" y="0"/>
                    </a:moveTo>
                    <a:cubicBezTo>
                      <a:pt x="1" y="0"/>
                      <a:pt x="1" y="29"/>
                      <a:pt x="1" y="57"/>
                    </a:cubicBezTo>
                    <a:lnTo>
                      <a:pt x="326" y="1882"/>
                    </a:lnTo>
                    <a:cubicBezTo>
                      <a:pt x="326" y="1917"/>
                      <a:pt x="326" y="1946"/>
                      <a:pt x="355" y="1974"/>
                    </a:cubicBezTo>
                    <a:lnTo>
                      <a:pt x="616" y="1974"/>
                    </a:lnTo>
                    <a:cubicBezTo>
                      <a:pt x="645" y="1974"/>
                      <a:pt x="645" y="1974"/>
                      <a:pt x="645" y="1946"/>
                    </a:cubicBezTo>
                    <a:cubicBezTo>
                      <a:pt x="645" y="1946"/>
                      <a:pt x="645" y="1917"/>
                      <a:pt x="616" y="1917"/>
                    </a:cubicBezTo>
                    <a:lnTo>
                      <a:pt x="383" y="1917"/>
                    </a:lnTo>
                    <a:lnTo>
                      <a:pt x="383" y="1882"/>
                    </a:lnTo>
                    <a:lnTo>
                      <a:pt x="58" y="29"/>
                    </a:lnTo>
                    <a:cubicBezTo>
                      <a:pt x="58" y="29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1"/>
              <p:cNvSpPr/>
              <p:nvPr/>
            </p:nvSpPr>
            <p:spPr>
              <a:xfrm>
                <a:off x="5570919" y="4504130"/>
                <a:ext cx="16264" cy="1035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98" extrusionOk="0">
                    <a:moveTo>
                      <a:pt x="411" y="0"/>
                    </a:moveTo>
                    <a:cubicBezTo>
                      <a:pt x="291" y="92"/>
                      <a:pt x="149" y="177"/>
                      <a:pt x="1" y="269"/>
                    </a:cubicBezTo>
                    <a:lnTo>
                      <a:pt x="1" y="297"/>
                    </a:lnTo>
                    <a:lnTo>
                      <a:pt x="29" y="297"/>
                    </a:lnTo>
                    <a:cubicBezTo>
                      <a:pt x="178" y="241"/>
                      <a:pt x="326" y="149"/>
                      <a:pt x="468" y="64"/>
                    </a:cubicBez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41"/>
            <p:cNvGrpSpPr/>
            <p:nvPr/>
          </p:nvGrpSpPr>
          <p:grpSpPr>
            <a:xfrm>
              <a:off x="5240433" y="2333504"/>
              <a:ext cx="1470385" cy="1003512"/>
              <a:chOff x="4805595" y="2633670"/>
              <a:chExt cx="513367" cy="350376"/>
            </a:xfrm>
          </p:grpSpPr>
          <p:sp>
            <p:nvSpPr>
              <p:cNvPr id="1008" name="Google Shape;1008;p41"/>
              <p:cNvSpPr/>
              <p:nvPr/>
            </p:nvSpPr>
            <p:spPr>
              <a:xfrm>
                <a:off x="4811819" y="2641767"/>
                <a:ext cx="33953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18" extrusionOk="0">
                    <a:moveTo>
                      <a:pt x="884" y="1"/>
                    </a:moveTo>
                    <a:cubicBezTo>
                      <a:pt x="594" y="1"/>
                      <a:pt x="325" y="241"/>
                      <a:pt x="325" y="560"/>
                    </a:cubicBezTo>
                    <a:lnTo>
                      <a:pt x="325" y="913"/>
                    </a:lnTo>
                    <a:cubicBezTo>
                      <a:pt x="325" y="1034"/>
                      <a:pt x="297" y="1126"/>
                      <a:pt x="212" y="1210"/>
                    </a:cubicBezTo>
                    <a:lnTo>
                      <a:pt x="0" y="1416"/>
                    </a:lnTo>
                    <a:lnTo>
                      <a:pt x="149" y="1564"/>
                    </a:lnTo>
                    <a:cubicBezTo>
                      <a:pt x="241" y="1656"/>
                      <a:pt x="297" y="1741"/>
                      <a:pt x="297" y="1861"/>
                    </a:cubicBezTo>
                    <a:lnTo>
                      <a:pt x="297" y="2187"/>
                    </a:lnTo>
                    <a:cubicBezTo>
                      <a:pt x="297" y="2477"/>
                      <a:pt x="531" y="2717"/>
                      <a:pt x="856" y="2717"/>
                    </a:cubicBezTo>
                    <a:lnTo>
                      <a:pt x="920" y="2717"/>
                    </a:lnTo>
                    <a:cubicBezTo>
                      <a:pt x="948" y="2717"/>
                      <a:pt x="976" y="2717"/>
                      <a:pt x="976" y="2654"/>
                    </a:cubicBezTo>
                    <a:cubicBezTo>
                      <a:pt x="976" y="2625"/>
                      <a:pt x="948" y="2597"/>
                      <a:pt x="920" y="2597"/>
                    </a:cubicBezTo>
                    <a:lnTo>
                      <a:pt x="856" y="2597"/>
                    </a:lnTo>
                    <a:cubicBezTo>
                      <a:pt x="594" y="2597"/>
                      <a:pt x="417" y="2420"/>
                      <a:pt x="417" y="2187"/>
                    </a:cubicBezTo>
                    <a:lnTo>
                      <a:pt x="417" y="1861"/>
                    </a:lnTo>
                    <a:cubicBezTo>
                      <a:pt x="417" y="1713"/>
                      <a:pt x="354" y="1564"/>
                      <a:pt x="241" y="1479"/>
                    </a:cubicBezTo>
                    <a:lnTo>
                      <a:pt x="177" y="1416"/>
                    </a:lnTo>
                    <a:lnTo>
                      <a:pt x="297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60"/>
                    </a:lnTo>
                    <a:cubicBezTo>
                      <a:pt x="446" y="298"/>
                      <a:pt x="651" y="121"/>
                      <a:pt x="884" y="121"/>
                    </a:cubicBezTo>
                    <a:cubicBezTo>
                      <a:pt x="920" y="121"/>
                      <a:pt x="948" y="93"/>
                      <a:pt x="948" y="64"/>
                    </a:cubicBezTo>
                    <a:cubicBezTo>
                      <a:pt x="948" y="29"/>
                      <a:pt x="920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1"/>
              <p:cNvSpPr/>
              <p:nvPr/>
            </p:nvSpPr>
            <p:spPr>
              <a:xfrm>
                <a:off x="4901224" y="2641767"/>
                <a:ext cx="33710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18" extrusionOk="0">
                    <a:moveTo>
                      <a:pt x="86" y="1"/>
                    </a:moveTo>
                    <a:cubicBezTo>
                      <a:pt x="57" y="1"/>
                      <a:pt x="29" y="29"/>
                      <a:pt x="29" y="64"/>
                    </a:cubicBezTo>
                    <a:cubicBezTo>
                      <a:pt x="29" y="93"/>
                      <a:pt x="57" y="121"/>
                      <a:pt x="86" y="121"/>
                    </a:cubicBezTo>
                    <a:cubicBezTo>
                      <a:pt x="326" y="121"/>
                      <a:pt x="531" y="298"/>
                      <a:pt x="531" y="560"/>
                    </a:cubicBezTo>
                    <a:lnTo>
                      <a:pt x="531" y="913"/>
                    </a:lnTo>
                    <a:cubicBezTo>
                      <a:pt x="531" y="1062"/>
                      <a:pt x="588" y="1210"/>
                      <a:pt x="680" y="1302"/>
                    </a:cubicBezTo>
                    <a:lnTo>
                      <a:pt x="793" y="1416"/>
                    </a:lnTo>
                    <a:lnTo>
                      <a:pt x="736" y="1479"/>
                    </a:lnTo>
                    <a:cubicBezTo>
                      <a:pt x="616" y="1564"/>
                      <a:pt x="559" y="1713"/>
                      <a:pt x="559" y="1861"/>
                    </a:cubicBezTo>
                    <a:lnTo>
                      <a:pt x="559" y="2187"/>
                    </a:lnTo>
                    <a:cubicBezTo>
                      <a:pt x="559" y="2420"/>
                      <a:pt x="383" y="2597"/>
                      <a:pt x="121" y="2597"/>
                    </a:cubicBezTo>
                    <a:lnTo>
                      <a:pt x="57" y="2597"/>
                    </a:lnTo>
                    <a:cubicBezTo>
                      <a:pt x="1" y="2597"/>
                      <a:pt x="1" y="2625"/>
                      <a:pt x="1" y="2654"/>
                    </a:cubicBezTo>
                    <a:cubicBezTo>
                      <a:pt x="1" y="2717"/>
                      <a:pt x="1" y="2717"/>
                      <a:pt x="57" y="2717"/>
                    </a:cubicBezTo>
                    <a:lnTo>
                      <a:pt x="121" y="2717"/>
                    </a:lnTo>
                    <a:cubicBezTo>
                      <a:pt x="439" y="2717"/>
                      <a:pt x="680" y="2477"/>
                      <a:pt x="680" y="2187"/>
                    </a:cubicBezTo>
                    <a:lnTo>
                      <a:pt x="680" y="1861"/>
                    </a:lnTo>
                    <a:cubicBezTo>
                      <a:pt x="680" y="1741"/>
                      <a:pt x="736" y="1656"/>
                      <a:pt x="828" y="1564"/>
                    </a:cubicBezTo>
                    <a:lnTo>
                      <a:pt x="970" y="1416"/>
                    </a:lnTo>
                    <a:lnTo>
                      <a:pt x="765" y="1210"/>
                    </a:lnTo>
                    <a:cubicBezTo>
                      <a:pt x="680" y="1126"/>
                      <a:pt x="651" y="1034"/>
                      <a:pt x="651" y="913"/>
                    </a:cubicBezTo>
                    <a:lnTo>
                      <a:pt x="651" y="560"/>
                    </a:lnTo>
                    <a:cubicBezTo>
                      <a:pt x="651" y="241"/>
                      <a:pt x="383" y="1"/>
                      <a:pt x="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1"/>
              <p:cNvSpPr/>
              <p:nvPr/>
            </p:nvSpPr>
            <p:spPr>
              <a:xfrm>
                <a:off x="4840009" y="2703836"/>
                <a:ext cx="12337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63" extrusionOk="0">
                    <a:moveTo>
                      <a:pt x="267" y="0"/>
                    </a:moveTo>
                    <a:cubicBezTo>
                      <a:pt x="248" y="0"/>
                      <a:pt x="234" y="22"/>
                      <a:pt x="234" y="47"/>
                    </a:cubicBezTo>
                    <a:lnTo>
                      <a:pt x="1" y="606"/>
                    </a:lnTo>
                    <a:cubicBezTo>
                      <a:pt x="1" y="634"/>
                      <a:pt x="1" y="662"/>
                      <a:pt x="29" y="662"/>
                    </a:cubicBezTo>
                    <a:lnTo>
                      <a:pt x="57" y="662"/>
                    </a:lnTo>
                    <a:cubicBezTo>
                      <a:pt x="85" y="662"/>
                      <a:pt x="114" y="662"/>
                      <a:pt x="114" y="634"/>
                    </a:cubicBezTo>
                    <a:lnTo>
                      <a:pt x="326" y="75"/>
                    </a:lnTo>
                    <a:cubicBezTo>
                      <a:pt x="354" y="47"/>
                      <a:pt x="326" y="12"/>
                      <a:pt x="291" y="12"/>
                    </a:cubicBezTo>
                    <a:cubicBezTo>
                      <a:pt x="283" y="4"/>
                      <a:pt x="274" y="0"/>
                      <a:pt x="2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1"/>
              <p:cNvSpPr/>
              <p:nvPr/>
            </p:nvSpPr>
            <p:spPr>
              <a:xfrm>
                <a:off x="509543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4" y="1"/>
                    </a:moveTo>
                    <a:cubicBezTo>
                      <a:pt x="256" y="1"/>
                      <a:pt x="242" y="21"/>
                      <a:pt x="242" y="41"/>
                    </a:cubicBezTo>
                    <a:lnTo>
                      <a:pt x="1" y="571"/>
                    </a:lnTo>
                    <a:cubicBezTo>
                      <a:pt x="1" y="599"/>
                      <a:pt x="36" y="656"/>
                      <a:pt x="65" y="656"/>
                    </a:cubicBez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5" y="41"/>
                      <a:pt x="326" y="12"/>
                      <a:pt x="298" y="12"/>
                    </a:cubicBezTo>
                    <a:cubicBezTo>
                      <a:pt x="290" y="4"/>
                      <a:pt x="282" y="1"/>
                      <a:pt x="2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1"/>
              <p:cNvSpPr/>
              <p:nvPr/>
            </p:nvSpPr>
            <p:spPr>
              <a:xfrm>
                <a:off x="517338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1" y="1"/>
                    </a:moveTo>
                    <a:cubicBezTo>
                      <a:pt x="249" y="1"/>
                      <a:pt x="226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57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>
                <a:off x="5186658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3" y="1"/>
                    </a:moveTo>
                    <a:cubicBezTo>
                      <a:pt x="252" y="1"/>
                      <a:pt x="231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64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>
                <a:off x="4856959" y="2667345"/>
                <a:ext cx="51399" cy="46256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331" extrusionOk="0">
                    <a:moveTo>
                      <a:pt x="0" y="0"/>
                    </a:moveTo>
                    <a:lnTo>
                      <a:pt x="0" y="1330"/>
                    </a:lnTo>
                    <a:lnTo>
                      <a:pt x="1479" y="1330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/>
              <p:cNvSpPr/>
              <p:nvPr/>
            </p:nvSpPr>
            <p:spPr>
              <a:xfrm>
                <a:off x="4963441" y="2633670"/>
                <a:ext cx="22624" cy="116803"/>
              </a:xfrm>
              <a:custGeom>
                <a:avLst/>
                <a:gdLst/>
                <a:ahLst/>
                <a:cxnLst/>
                <a:rect l="l" t="t" r="r" b="b"/>
                <a:pathLst>
                  <a:path w="651" h="3361" extrusionOk="0">
                    <a:moveTo>
                      <a:pt x="587" y="0"/>
                    </a:moveTo>
                    <a:cubicBezTo>
                      <a:pt x="559" y="0"/>
                      <a:pt x="531" y="0"/>
                      <a:pt x="531" y="29"/>
                    </a:cubicBezTo>
                    <a:cubicBezTo>
                      <a:pt x="0" y="1033"/>
                      <a:pt x="0" y="2299"/>
                      <a:pt x="502" y="3332"/>
                    </a:cubicBezTo>
                    <a:cubicBezTo>
                      <a:pt x="502" y="3361"/>
                      <a:pt x="531" y="3361"/>
                      <a:pt x="559" y="3361"/>
                    </a:cubicBezTo>
                    <a:lnTo>
                      <a:pt x="587" y="3361"/>
                    </a:lnTo>
                    <a:cubicBezTo>
                      <a:pt x="616" y="3332"/>
                      <a:pt x="616" y="3304"/>
                      <a:pt x="616" y="3269"/>
                    </a:cubicBezTo>
                    <a:cubicBezTo>
                      <a:pt x="120" y="2299"/>
                      <a:pt x="120" y="1061"/>
                      <a:pt x="616" y="85"/>
                    </a:cubicBezTo>
                    <a:cubicBezTo>
                      <a:pt x="651" y="57"/>
                      <a:pt x="616" y="29"/>
                      <a:pt x="5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1"/>
              <p:cNvSpPr/>
              <p:nvPr/>
            </p:nvSpPr>
            <p:spPr>
              <a:xfrm>
                <a:off x="4989993" y="2675686"/>
                <a:ext cx="103528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2978" y="942"/>
                    </a:lnTo>
                    <a:lnTo>
                      <a:pt x="2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1"/>
              <p:cNvSpPr/>
              <p:nvPr/>
            </p:nvSpPr>
            <p:spPr>
              <a:xfrm>
                <a:off x="5122261" y="2675686"/>
                <a:ext cx="48202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387" y="9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1"/>
              <p:cNvSpPr/>
              <p:nvPr/>
            </p:nvSpPr>
            <p:spPr>
              <a:xfrm>
                <a:off x="5001287" y="2696121"/>
                <a:ext cx="7576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92"/>
                      <a:pt x="29" y="120"/>
                      <a:pt x="57" y="120"/>
                    </a:cubicBezTo>
                    <a:lnTo>
                      <a:pt x="2123" y="120"/>
                    </a:lnTo>
                    <a:cubicBezTo>
                      <a:pt x="2151" y="120"/>
                      <a:pt x="2179" y="92"/>
                      <a:pt x="2179" y="57"/>
                    </a:cubicBezTo>
                    <a:cubicBezTo>
                      <a:pt x="2179" y="28"/>
                      <a:pt x="2151" y="0"/>
                      <a:pt x="2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1"/>
              <p:cNvSpPr/>
              <p:nvPr/>
            </p:nvSpPr>
            <p:spPr>
              <a:xfrm>
                <a:off x="4892858" y="2675686"/>
                <a:ext cx="4205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4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8"/>
                    </a:cubicBezTo>
                    <a:lnTo>
                      <a:pt x="0" y="885"/>
                    </a:lnTo>
                    <a:cubicBezTo>
                      <a:pt x="0" y="914"/>
                      <a:pt x="28" y="942"/>
                      <a:pt x="64" y="942"/>
                    </a:cubicBezTo>
                    <a:cubicBezTo>
                      <a:pt x="92" y="942"/>
                      <a:pt x="120" y="914"/>
                      <a:pt x="120" y="885"/>
                    </a:cubicBezTo>
                    <a:lnTo>
                      <a:pt x="120" y="58"/>
                    </a:lnTo>
                    <a:cubicBezTo>
                      <a:pt x="120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1"/>
              <p:cNvSpPr/>
              <p:nvPr/>
            </p:nvSpPr>
            <p:spPr>
              <a:xfrm>
                <a:off x="5180507" y="2670543"/>
                <a:ext cx="34961" cy="27559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793" extrusionOk="0">
                    <a:moveTo>
                      <a:pt x="121" y="0"/>
                    </a:moveTo>
                    <a:lnTo>
                      <a:pt x="1" y="651"/>
                    </a:lnTo>
                    <a:lnTo>
                      <a:pt x="913" y="793"/>
                    </a:lnTo>
                    <a:lnTo>
                      <a:pt x="1005" y="149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1"/>
              <p:cNvSpPr/>
              <p:nvPr/>
            </p:nvSpPr>
            <p:spPr>
              <a:xfrm>
                <a:off x="4825021" y="2875340"/>
                <a:ext cx="33953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46" extrusionOk="0">
                    <a:moveTo>
                      <a:pt x="884" y="0"/>
                    </a:moveTo>
                    <a:cubicBezTo>
                      <a:pt x="594" y="0"/>
                      <a:pt x="326" y="241"/>
                      <a:pt x="326" y="559"/>
                    </a:cubicBezTo>
                    <a:lnTo>
                      <a:pt x="326" y="913"/>
                    </a:lnTo>
                    <a:cubicBezTo>
                      <a:pt x="326" y="1033"/>
                      <a:pt x="269" y="1125"/>
                      <a:pt x="212" y="1210"/>
                    </a:cubicBezTo>
                    <a:lnTo>
                      <a:pt x="0" y="1415"/>
                    </a:lnTo>
                    <a:lnTo>
                      <a:pt x="149" y="1564"/>
                    </a:lnTo>
                    <a:cubicBezTo>
                      <a:pt x="241" y="1656"/>
                      <a:pt x="269" y="1741"/>
                      <a:pt x="269" y="1861"/>
                    </a:cubicBezTo>
                    <a:lnTo>
                      <a:pt x="269" y="2186"/>
                    </a:lnTo>
                    <a:cubicBezTo>
                      <a:pt x="269" y="2476"/>
                      <a:pt x="531" y="2745"/>
                      <a:pt x="828" y="2745"/>
                    </a:cubicBezTo>
                    <a:lnTo>
                      <a:pt x="920" y="2745"/>
                    </a:lnTo>
                    <a:cubicBezTo>
                      <a:pt x="948" y="2745"/>
                      <a:pt x="976" y="2717"/>
                      <a:pt x="976" y="2682"/>
                    </a:cubicBezTo>
                    <a:cubicBezTo>
                      <a:pt x="976" y="2625"/>
                      <a:pt x="948" y="2625"/>
                      <a:pt x="920" y="2625"/>
                    </a:cubicBezTo>
                    <a:lnTo>
                      <a:pt x="828" y="2625"/>
                    </a:lnTo>
                    <a:cubicBezTo>
                      <a:pt x="594" y="2625"/>
                      <a:pt x="389" y="2420"/>
                      <a:pt x="389" y="2186"/>
                    </a:cubicBezTo>
                    <a:lnTo>
                      <a:pt x="389" y="1861"/>
                    </a:lnTo>
                    <a:cubicBezTo>
                      <a:pt x="389" y="1712"/>
                      <a:pt x="326" y="1592"/>
                      <a:pt x="241" y="1479"/>
                    </a:cubicBezTo>
                    <a:lnTo>
                      <a:pt x="177" y="1415"/>
                    </a:lnTo>
                    <a:lnTo>
                      <a:pt x="269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59"/>
                    </a:lnTo>
                    <a:cubicBezTo>
                      <a:pt x="446" y="297"/>
                      <a:pt x="651" y="121"/>
                      <a:pt x="884" y="121"/>
                    </a:cubicBezTo>
                    <a:cubicBezTo>
                      <a:pt x="920" y="121"/>
                      <a:pt x="948" y="92"/>
                      <a:pt x="948" y="64"/>
                    </a:cubicBezTo>
                    <a:cubicBezTo>
                      <a:pt x="948" y="29"/>
                      <a:pt x="920" y="0"/>
                      <a:pt x="8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4974736" y="2875340"/>
                <a:ext cx="33710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46" extrusionOk="0">
                    <a:moveTo>
                      <a:pt x="114" y="0"/>
                    </a:moveTo>
                    <a:cubicBezTo>
                      <a:pt x="57" y="0"/>
                      <a:pt x="57" y="29"/>
                      <a:pt x="57" y="64"/>
                    </a:cubicBezTo>
                    <a:cubicBezTo>
                      <a:pt x="57" y="92"/>
                      <a:pt x="57" y="121"/>
                      <a:pt x="114" y="121"/>
                    </a:cubicBezTo>
                    <a:cubicBezTo>
                      <a:pt x="354" y="121"/>
                      <a:pt x="559" y="297"/>
                      <a:pt x="559" y="559"/>
                    </a:cubicBezTo>
                    <a:lnTo>
                      <a:pt x="559" y="913"/>
                    </a:lnTo>
                    <a:cubicBezTo>
                      <a:pt x="559" y="1062"/>
                      <a:pt x="588" y="1210"/>
                      <a:pt x="708" y="1302"/>
                    </a:cubicBezTo>
                    <a:lnTo>
                      <a:pt x="821" y="1415"/>
                    </a:lnTo>
                    <a:lnTo>
                      <a:pt x="765" y="1479"/>
                    </a:lnTo>
                    <a:cubicBezTo>
                      <a:pt x="644" y="1564"/>
                      <a:pt x="588" y="1712"/>
                      <a:pt x="588" y="1861"/>
                    </a:cubicBezTo>
                    <a:lnTo>
                      <a:pt x="588" y="2186"/>
                    </a:lnTo>
                    <a:cubicBezTo>
                      <a:pt x="588" y="2420"/>
                      <a:pt x="382" y="2625"/>
                      <a:pt x="149" y="2625"/>
                    </a:cubicBezTo>
                    <a:lnTo>
                      <a:pt x="57" y="2625"/>
                    </a:lnTo>
                    <a:cubicBezTo>
                      <a:pt x="29" y="2625"/>
                      <a:pt x="0" y="2625"/>
                      <a:pt x="0" y="2682"/>
                    </a:cubicBezTo>
                    <a:cubicBezTo>
                      <a:pt x="0" y="2717"/>
                      <a:pt x="29" y="2745"/>
                      <a:pt x="57" y="2745"/>
                    </a:cubicBezTo>
                    <a:lnTo>
                      <a:pt x="149" y="2745"/>
                    </a:lnTo>
                    <a:cubicBezTo>
                      <a:pt x="467" y="2745"/>
                      <a:pt x="708" y="2476"/>
                      <a:pt x="708" y="2186"/>
                    </a:cubicBezTo>
                    <a:lnTo>
                      <a:pt x="708" y="1861"/>
                    </a:lnTo>
                    <a:cubicBezTo>
                      <a:pt x="708" y="1741"/>
                      <a:pt x="765" y="1656"/>
                      <a:pt x="821" y="1564"/>
                    </a:cubicBezTo>
                    <a:lnTo>
                      <a:pt x="970" y="1415"/>
                    </a:lnTo>
                    <a:lnTo>
                      <a:pt x="793" y="1210"/>
                    </a:lnTo>
                    <a:cubicBezTo>
                      <a:pt x="708" y="1125"/>
                      <a:pt x="680" y="1033"/>
                      <a:pt x="680" y="913"/>
                    </a:cubicBezTo>
                    <a:lnTo>
                      <a:pt x="680" y="559"/>
                    </a:lnTo>
                    <a:cubicBezTo>
                      <a:pt x="680" y="241"/>
                      <a:pt x="411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4858940" y="2899910"/>
                <a:ext cx="51156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360" extrusionOk="0">
                    <a:moveTo>
                      <a:pt x="0" y="1"/>
                    </a:moveTo>
                    <a:lnTo>
                      <a:pt x="0" y="1359"/>
                    </a:lnTo>
                    <a:lnTo>
                      <a:pt x="1472" y="1359"/>
                    </a:lnTo>
                    <a:lnTo>
                      <a:pt x="14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5042330" y="2867208"/>
                <a:ext cx="23666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81" h="3362" extrusionOk="0">
                    <a:moveTo>
                      <a:pt x="616" y="1"/>
                    </a:moveTo>
                    <a:cubicBezTo>
                      <a:pt x="588" y="1"/>
                      <a:pt x="560" y="1"/>
                      <a:pt x="560" y="29"/>
                    </a:cubicBezTo>
                    <a:cubicBezTo>
                      <a:pt x="29" y="1034"/>
                      <a:pt x="1" y="2300"/>
                      <a:pt x="532" y="3333"/>
                    </a:cubicBezTo>
                    <a:cubicBezTo>
                      <a:pt x="532" y="3361"/>
                      <a:pt x="560" y="3361"/>
                      <a:pt x="588" y="3361"/>
                    </a:cubicBezTo>
                    <a:lnTo>
                      <a:pt x="616" y="3361"/>
                    </a:lnTo>
                    <a:cubicBezTo>
                      <a:pt x="645" y="3333"/>
                      <a:pt x="645" y="3305"/>
                      <a:pt x="645" y="3269"/>
                    </a:cubicBezTo>
                    <a:cubicBezTo>
                      <a:pt x="149" y="2300"/>
                      <a:pt x="149" y="1062"/>
                      <a:pt x="645" y="86"/>
                    </a:cubicBezTo>
                    <a:cubicBezTo>
                      <a:pt x="680" y="58"/>
                      <a:pt x="645" y="29"/>
                      <a:pt x="6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/>
              <p:cNvSpPr/>
              <p:nvPr/>
            </p:nvSpPr>
            <p:spPr>
              <a:xfrm>
                <a:off x="5296303" y="2867208"/>
                <a:ext cx="22659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362" extrusionOk="0">
                    <a:moveTo>
                      <a:pt x="29" y="1"/>
                    </a:moveTo>
                    <a:cubicBezTo>
                      <a:pt x="1" y="29"/>
                      <a:pt x="1" y="58"/>
                      <a:pt x="1" y="86"/>
                    </a:cubicBezTo>
                    <a:cubicBezTo>
                      <a:pt x="531" y="1062"/>
                      <a:pt x="531" y="2300"/>
                      <a:pt x="29" y="3269"/>
                    </a:cubicBezTo>
                    <a:cubicBezTo>
                      <a:pt x="29" y="3305"/>
                      <a:pt x="29" y="3333"/>
                      <a:pt x="57" y="3361"/>
                    </a:cubicBezTo>
                    <a:lnTo>
                      <a:pt x="93" y="3361"/>
                    </a:lnTo>
                    <a:cubicBezTo>
                      <a:pt x="121" y="3361"/>
                      <a:pt x="121" y="3361"/>
                      <a:pt x="149" y="3333"/>
                    </a:cubicBezTo>
                    <a:cubicBezTo>
                      <a:pt x="652" y="2300"/>
                      <a:pt x="652" y="1034"/>
                      <a:pt x="121" y="29"/>
                    </a:cubicBezTo>
                    <a:cubicBezTo>
                      <a:pt x="121" y="1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1"/>
              <p:cNvSpPr/>
              <p:nvPr/>
            </p:nvSpPr>
            <p:spPr>
              <a:xfrm>
                <a:off x="5069889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/>
              <p:cNvSpPr/>
              <p:nvPr/>
            </p:nvSpPr>
            <p:spPr>
              <a:xfrm>
                <a:off x="5245182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5142661" y="2908286"/>
                <a:ext cx="50183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970" extrusionOk="0">
                    <a:moveTo>
                      <a:pt x="0" y="0"/>
                    </a:moveTo>
                    <a:lnTo>
                      <a:pt x="0" y="970"/>
                    </a:lnTo>
                    <a:lnTo>
                      <a:pt x="1443" y="9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5175363" y="2908286"/>
                <a:ext cx="50426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970" extrusionOk="0">
                    <a:moveTo>
                      <a:pt x="0" y="0"/>
                    </a:moveTo>
                    <a:lnTo>
                      <a:pt x="1450" y="970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5081184" y="2929659"/>
                <a:ext cx="31764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57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857" y="121"/>
                    </a:lnTo>
                    <a:cubicBezTo>
                      <a:pt x="885" y="121"/>
                      <a:pt x="913" y="93"/>
                      <a:pt x="913" y="57"/>
                    </a:cubicBezTo>
                    <a:cubicBezTo>
                      <a:pt x="913" y="29"/>
                      <a:pt x="885" y="1"/>
                      <a:pt x="8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1"/>
              <p:cNvSpPr/>
              <p:nvPr/>
            </p:nvSpPr>
            <p:spPr>
              <a:xfrm>
                <a:off x="5254287" y="2929659"/>
                <a:ext cx="32945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48" h="12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7"/>
                    </a:cubicBezTo>
                    <a:cubicBezTo>
                      <a:pt x="0" y="93"/>
                      <a:pt x="28" y="121"/>
                      <a:pt x="64" y="121"/>
                    </a:cubicBezTo>
                    <a:lnTo>
                      <a:pt x="884" y="121"/>
                    </a:lnTo>
                    <a:cubicBezTo>
                      <a:pt x="913" y="121"/>
                      <a:pt x="948" y="93"/>
                      <a:pt x="948" y="57"/>
                    </a:cubicBezTo>
                    <a:cubicBezTo>
                      <a:pt x="948" y="29"/>
                      <a:pt x="913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1"/>
              <p:cNvSpPr/>
              <p:nvPr/>
            </p:nvSpPr>
            <p:spPr>
              <a:xfrm>
                <a:off x="4894840" y="2909259"/>
                <a:ext cx="3962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14" h="914" extrusionOk="0">
                    <a:moveTo>
                      <a:pt x="57" y="1"/>
                    </a:moveTo>
                    <a:cubicBezTo>
                      <a:pt x="29" y="1"/>
                      <a:pt x="0" y="1"/>
                      <a:pt x="0" y="57"/>
                    </a:cubicBezTo>
                    <a:lnTo>
                      <a:pt x="0" y="857"/>
                    </a:lnTo>
                    <a:cubicBezTo>
                      <a:pt x="0" y="885"/>
                      <a:pt x="29" y="913"/>
                      <a:pt x="57" y="913"/>
                    </a:cubicBezTo>
                    <a:cubicBezTo>
                      <a:pt x="85" y="913"/>
                      <a:pt x="114" y="885"/>
                      <a:pt x="114" y="857"/>
                    </a:cubicBezTo>
                    <a:lnTo>
                      <a:pt x="114" y="57"/>
                    </a:lnTo>
                    <a:cubicBezTo>
                      <a:pt x="114" y="1"/>
                      <a:pt x="85" y="1"/>
                      <a:pt x="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4923337" y="2899910"/>
                <a:ext cx="51434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60" extrusionOk="0">
                    <a:moveTo>
                      <a:pt x="1" y="1"/>
                    </a:moveTo>
                    <a:lnTo>
                      <a:pt x="1" y="1359"/>
                    </a:lnTo>
                    <a:lnTo>
                      <a:pt x="1479" y="1359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4959236" y="2909259"/>
                <a:ext cx="4240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14" extrusionOk="0">
                    <a:moveTo>
                      <a:pt x="64" y="1"/>
                    </a:moveTo>
                    <a:cubicBezTo>
                      <a:pt x="29" y="1"/>
                      <a:pt x="1" y="1"/>
                      <a:pt x="1" y="57"/>
                    </a:cubicBezTo>
                    <a:lnTo>
                      <a:pt x="1" y="857"/>
                    </a:lnTo>
                    <a:cubicBezTo>
                      <a:pt x="1" y="885"/>
                      <a:pt x="29" y="913"/>
                      <a:pt x="64" y="913"/>
                    </a:cubicBezTo>
                    <a:cubicBezTo>
                      <a:pt x="121" y="913"/>
                      <a:pt x="121" y="885"/>
                      <a:pt x="121" y="857"/>
                    </a:cubicBezTo>
                    <a:lnTo>
                      <a:pt x="121" y="57"/>
                    </a:lnTo>
                    <a:cubicBezTo>
                      <a:pt x="121" y="1"/>
                      <a:pt x="121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4805595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9" y="1725"/>
                    </a:lnTo>
                    <a:cubicBezTo>
                      <a:pt x="0" y="1725"/>
                      <a:pt x="0" y="1782"/>
                      <a:pt x="29" y="1782"/>
                    </a:cubicBezTo>
                    <a:lnTo>
                      <a:pt x="64" y="1810"/>
                    </a:lnTo>
                    <a:cubicBezTo>
                      <a:pt x="92" y="1810"/>
                      <a:pt x="121" y="1782"/>
                      <a:pt x="121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4841494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8" y="1725"/>
                    </a:lnTo>
                    <a:cubicBezTo>
                      <a:pt x="0" y="1725"/>
                      <a:pt x="0" y="1782"/>
                      <a:pt x="28" y="1782"/>
                    </a:cubicBezTo>
                    <a:cubicBezTo>
                      <a:pt x="28" y="1810"/>
                      <a:pt x="57" y="1810"/>
                      <a:pt x="57" y="1810"/>
                    </a:cubicBezTo>
                    <a:cubicBezTo>
                      <a:pt x="92" y="1810"/>
                      <a:pt x="92" y="1782"/>
                      <a:pt x="120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/>
              <p:cNvSpPr/>
              <p:nvPr/>
            </p:nvSpPr>
            <p:spPr>
              <a:xfrm>
                <a:off x="4996109" y="2781716"/>
                <a:ext cx="50217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811" extrusionOk="0">
                    <a:moveTo>
                      <a:pt x="1388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cubicBezTo>
                      <a:pt x="65" y="1810"/>
                      <a:pt x="65" y="1810"/>
                      <a:pt x="93" y="1810"/>
                    </a:cubicBezTo>
                    <a:lnTo>
                      <a:pt x="121" y="1782"/>
                    </a:lnTo>
                    <a:lnTo>
                      <a:pt x="1444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1"/>
              <p:cNvSpPr/>
              <p:nvPr/>
            </p:nvSpPr>
            <p:spPr>
              <a:xfrm>
                <a:off x="5032009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lnTo>
                      <a:pt x="57" y="1810"/>
                    </a:lnTo>
                    <a:cubicBezTo>
                      <a:pt x="93" y="1810"/>
                      <a:pt x="121" y="1782"/>
                      <a:pt x="121" y="1782"/>
                    </a:cubicBezTo>
                    <a:lnTo>
                      <a:pt x="1416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1"/>
              <p:cNvSpPr/>
              <p:nvPr/>
            </p:nvSpPr>
            <p:spPr>
              <a:xfrm>
                <a:off x="5070862" y="2818068"/>
                <a:ext cx="36907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21" extrusionOk="0">
                    <a:moveTo>
                      <a:pt x="64" y="0"/>
                    </a:moveTo>
                    <a:cubicBezTo>
                      <a:pt x="36" y="0"/>
                      <a:pt x="1" y="28"/>
                      <a:pt x="1" y="57"/>
                    </a:cubicBezTo>
                    <a:cubicBezTo>
                      <a:pt x="1" y="85"/>
                      <a:pt x="36" y="120"/>
                      <a:pt x="64" y="120"/>
                    </a:cubicBezTo>
                    <a:lnTo>
                      <a:pt x="1005" y="120"/>
                    </a:lnTo>
                    <a:cubicBezTo>
                      <a:pt x="1033" y="120"/>
                      <a:pt x="1062" y="85"/>
                      <a:pt x="1062" y="57"/>
                    </a:cubicBezTo>
                    <a:cubicBezTo>
                      <a:pt x="1062" y="28"/>
                      <a:pt x="1033" y="0"/>
                      <a:pt x="10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/>
              <p:cNvSpPr/>
              <p:nvPr/>
            </p:nvSpPr>
            <p:spPr>
              <a:xfrm>
                <a:off x="4956282" y="2818068"/>
                <a:ext cx="36942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85"/>
                      <a:pt x="29" y="120"/>
                      <a:pt x="57" y="120"/>
                    </a:cubicBezTo>
                    <a:lnTo>
                      <a:pt x="998" y="120"/>
                    </a:lnTo>
                    <a:cubicBezTo>
                      <a:pt x="1034" y="120"/>
                      <a:pt x="1062" y="85"/>
                      <a:pt x="1062" y="57"/>
                    </a:cubicBezTo>
                    <a:cubicBezTo>
                      <a:pt x="1062" y="28"/>
                      <a:pt x="1034" y="0"/>
                      <a:pt x="9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/>
              <p:cNvSpPr/>
              <p:nvPr/>
            </p:nvSpPr>
            <p:spPr>
              <a:xfrm>
                <a:off x="4879340" y="2790995"/>
                <a:ext cx="43058" cy="59774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720" extrusionOk="0">
                    <a:moveTo>
                      <a:pt x="1179" y="0"/>
                    </a:moveTo>
                    <a:cubicBezTo>
                      <a:pt x="1171" y="0"/>
                      <a:pt x="1162" y="4"/>
                      <a:pt x="1154" y="15"/>
                    </a:cubicBezTo>
                    <a:lnTo>
                      <a:pt x="1" y="807"/>
                    </a:lnTo>
                    <a:lnTo>
                      <a:pt x="1005" y="1692"/>
                    </a:lnTo>
                    <a:lnTo>
                      <a:pt x="1033" y="1720"/>
                    </a:lnTo>
                    <a:cubicBezTo>
                      <a:pt x="1062" y="1720"/>
                      <a:pt x="1062" y="1692"/>
                      <a:pt x="1090" y="1692"/>
                    </a:cubicBezTo>
                    <a:cubicBezTo>
                      <a:pt x="1090" y="1663"/>
                      <a:pt x="1090" y="1635"/>
                      <a:pt x="1062" y="1607"/>
                    </a:cubicBezTo>
                    <a:lnTo>
                      <a:pt x="177" y="807"/>
                    </a:lnTo>
                    <a:lnTo>
                      <a:pt x="1210" y="100"/>
                    </a:lnTo>
                    <a:cubicBezTo>
                      <a:pt x="1239" y="100"/>
                      <a:pt x="1239" y="72"/>
                      <a:pt x="1239" y="43"/>
                    </a:cubicBezTo>
                    <a:cubicBezTo>
                      <a:pt x="1219" y="23"/>
                      <a:pt x="1199" y="0"/>
                      <a:pt x="1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/>
              <p:cNvSpPr/>
              <p:nvPr/>
            </p:nvSpPr>
            <p:spPr>
              <a:xfrm>
                <a:off x="4914266" y="2797633"/>
                <a:ext cx="31729" cy="5021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445" extrusionOk="0">
                    <a:moveTo>
                      <a:pt x="913" y="1"/>
                    </a:moveTo>
                    <a:lnTo>
                      <a:pt x="0" y="616"/>
                    </a:lnTo>
                    <a:lnTo>
                      <a:pt x="913" y="1444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/>
              <p:cNvSpPr/>
              <p:nvPr/>
            </p:nvSpPr>
            <p:spPr>
              <a:xfrm>
                <a:off x="4922364" y="2807329"/>
                <a:ext cx="19461" cy="1369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94" extrusionOk="0">
                    <a:moveTo>
                      <a:pt x="499" y="0"/>
                    </a:moveTo>
                    <a:cubicBezTo>
                      <a:pt x="491" y="0"/>
                      <a:pt x="483" y="4"/>
                      <a:pt x="475" y="12"/>
                    </a:cubicBezTo>
                    <a:lnTo>
                      <a:pt x="64" y="281"/>
                    </a:lnTo>
                    <a:cubicBezTo>
                      <a:pt x="29" y="281"/>
                      <a:pt x="1" y="337"/>
                      <a:pt x="29" y="366"/>
                    </a:cubicBezTo>
                    <a:cubicBezTo>
                      <a:pt x="29" y="366"/>
                      <a:pt x="64" y="394"/>
                      <a:pt x="93" y="394"/>
                    </a:cubicBezTo>
                    <a:cubicBezTo>
                      <a:pt x="93" y="394"/>
                      <a:pt x="93" y="366"/>
                      <a:pt x="121" y="366"/>
                    </a:cubicBezTo>
                    <a:lnTo>
                      <a:pt x="531" y="104"/>
                    </a:lnTo>
                    <a:cubicBezTo>
                      <a:pt x="560" y="104"/>
                      <a:pt x="560" y="76"/>
                      <a:pt x="560" y="40"/>
                    </a:cubicBezTo>
                    <a:cubicBezTo>
                      <a:pt x="540" y="20"/>
                      <a:pt x="519" y="0"/>
                      <a:pt x="4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/>
              <p:cNvSpPr/>
              <p:nvPr/>
            </p:nvSpPr>
            <p:spPr>
              <a:xfrm>
                <a:off x="5120037" y="2800587"/>
                <a:ext cx="65682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1889" y="1062"/>
                    </a:lnTo>
                    <a:lnTo>
                      <a:pt x="18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1"/>
              <p:cNvSpPr/>
              <p:nvPr/>
            </p:nvSpPr>
            <p:spPr>
              <a:xfrm>
                <a:off x="5133556" y="2826165"/>
                <a:ext cx="4921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21" extrusionOk="0">
                    <a:moveTo>
                      <a:pt x="57" y="0"/>
                    </a:moveTo>
                    <a:cubicBezTo>
                      <a:pt x="29" y="0"/>
                      <a:pt x="1" y="29"/>
                      <a:pt x="1" y="64"/>
                    </a:cubicBezTo>
                    <a:cubicBezTo>
                      <a:pt x="1" y="92"/>
                      <a:pt x="29" y="121"/>
                      <a:pt x="57" y="121"/>
                    </a:cubicBezTo>
                    <a:lnTo>
                      <a:pt x="1352" y="121"/>
                    </a:lnTo>
                    <a:cubicBezTo>
                      <a:pt x="1380" y="121"/>
                      <a:pt x="1415" y="92"/>
                      <a:pt x="1415" y="64"/>
                    </a:cubicBezTo>
                    <a:cubicBezTo>
                      <a:pt x="1415" y="29"/>
                      <a:pt x="1380" y="0"/>
                      <a:pt x="1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FBA90C0-7053-318D-E519-1F83F9FFB1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0966"/>
          <a:stretch>
            <a:fillRect/>
          </a:stretch>
        </p:blipFill>
        <p:spPr>
          <a:xfrm>
            <a:off x="1200145" y="1918607"/>
            <a:ext cx="1779471" cy="295686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D5000A-DB6A-6B88-CD05-62520306F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631" y="1918607"/>
            <a:ext cx="1779471" cy="295686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6" name="Subtitle 4">
            <a:extLst>
              <a:ext uri="{FF2B5EF4-FFF2-40B4-BE49-F238E27FC236}">
                <a16:creationId xmlns:a16="http://schemas.microsoft.com/office/drawing/2014/main" id="{B7979ED7-243E-1294-E88A-154FD51DC24B}"/>
              </a:ext>
            </a:extLst>
          </p:cNvPr>
          <p:cNvSpPr txBox="1">
            <a:spLocks/>
          </p:cNvSpPr>
          <p:nvPr/>
        </p:nvSpPr>
        <p:spPr>
          <a:xfrm>
            <a:off x="4901817" y="1261140"/>
            <a:ext cx="2646992" cy="628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39700" indent="0" algn="ctr"/>
            <a:r>
              <a:rPr lang="en-US" dirty="0"/>
              <a:t>After removing the null values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2652BEA-3635-7F20-A5FC-3C89424A3A4C}"/>
              </a:ext>
            </a:extLst>
          </p:cNvPr>
          <p:cNvSpPr/>
          <p:nvPr/>
        </p:nvSpPr>
        <p:spPr>
          <a:xfrm>
            <a:off x="3210490" y="2270379"/>
            <a:ext cx="2243304" cy="1111169"/>
          </a:xfrm>
          <a:prstGeom prst="rightArrow">
            <a:avLst/>
          </a:prstGeom>
          <a:ln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E3B383-DBC0-B95B-2A67-BF945057FFB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4401"/>
          <a:stretch>
            <a:fillRect/>
          </a:stretch>
        </p:blipFill>
        <p:spPr>
          <a:xfrm>
            <a:off x="3243146" y="2628792"/>
            <a:ext cx="1957718" cy="396097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>
          <a:extLst>
            <a:ext uri="{FF2B5EF4-FFF2-40B4-BE49-F238E27FC236}">
              <a16:creationId xmlns:a16="http://schemas.microsoft.com/office/drawing/2014/main" id="{FA3A4CB3-2115-1A19-8357-ADC228D95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2">
            <a:extLst>
              <a:ext uri="{FF2B5EF4-FFF2-40B4-BE49-F238E27FC236}">
                <a16:creationId xmlns:a16="http://schemas.microsoft.com/office/drawing/2014/main" id="{D40D9176-AEC0-9AF7-8599-F49DD87D5A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400" dirty="0"/>
              <a:t>Analyzing Gender-Based Shopping Patterns</a:t>
            </a:r>
            <a:endParaRPr sz="2400" dirty="0"/>
          </a:p>
        </p:txBody>
      </p:sp>
      <p:sp>
        <p:nvSpPr>
          <p:cNvPr id="1053" name="Google Shape;1053;p42">
            <a:extLst>
              <a:ext uri="{FF2B5EF4-FFF2-40B4-BE49-F238E27FC236}">
                <a16:creationId xmlns:a16="http://schemas.microsoft.com/office/drawing/2014/main" id="{ACEC627E-C92B-B253-6407-D3A58C217B9A}"/>
              </a:ext>
            </a:extLst>
          </p:cNvPr>
          <p:cNvSpPr/>
          <p:nvPr/>
        </p:nvSpPr>
        <p:spPr>
          <a:xfrm>
            <a:off x="568625" y="37446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704CF7-C1AF-9EB9-0AFC-090C1CE55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625" y="4430378"/>
            <a:ext cx="7703999" cy="487125"/>
          </a:xfrm>
        </p:spPr>
        <p:txBody>
          <a:bodyPr/>
          <a:lstStyle/>
          <a:p>
            <a:r>
              <a:rPr lang="en-US" sz="1600" b="1" i="1" dirty="0"/>
              <a:t>#Analysis indicates that women placed more orders and spent more overall than men.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0F0B6D-DCA5-E40E-60DC-F014CAE56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99336"/>
            <a:ext cx="2327363" cy="69565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E89D2B-347F-8284-CEAB-FDECB0EC1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25" y="1987238"/>
            <a:ext cx="3022302" cy="226152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7BC674-913A-D5F2-03E2-215CEA4D8D7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50" r="4286"/>
          <a:stretch>
            <a:fillRect/>
          </a:stretch>
        </p:blipFill>
        <p:spPr>
          <a:xfrm>
            <a:off x="3899442" y="1198928"/>
            <a:ext cx="4970507" cy="48913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874601-AA04-D827-A975-E71E8D24E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979" y="1803145"/>
            <a:ext cx="3201108" cy="253498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27640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2"/>
          <p:cNvSpPr txBox="1">
            <a:spLocks noGrp="1"/>
          </p:cNvSpPr>
          <p:nvPr>
            <p:ph type="title"/>
          </p:nvPr>
        </p:nvSpPr>
        <p:spPr>
          <a:xfrm>
            <a:off x="713225" y="2259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400" dirty="0"/>
              <a:t>Identifying The Most Active Age Group In Shopping Behavior</a:t>
            </a:r>
          </a:p>
        </p:txBody>
      </p:sp>
      <p:sp>
        <p:nvSpPr>
          <p:cNvPr id="1053" name="Google Shape;1053;p42"/>
          <p:cNvSpPr/>
          <p:nvPr/>
        </p:nvSpPr>
        <p:spPr>
          <a:xfrm>
            <a:off x="568625" y="37446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1ADCAFB-133F-00AF-FBBB-10C75C2FB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625" y="4323526"/>
            <a:ext cx="7703999" cy="487125"/>
          </a:xfrm>
        </p:spPr>
        <p:txBody>
          <a:bodyPr/>
          <a:lstStyle/>
          <a:p>
            <a:r>
              <a:rPr lang="en-US" b="1" i="1" dirty="0"/>
              <a:t>#Customers aged 26–35 emerged as the most active demographic, both in terms of order volume and total expenditure.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4E5EA0-1267-5196-9CF2-21ECCB9F2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152" y="1268211"/>
            <a:ext cx="2384105" cy="48588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3EA245-2E09-5E7E-7EFC-B291EB088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684" y="1894775"/>
            <a:ext cx="3115313" cy="231373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00FDDAF-29D4-7E8B-5251-12F30B0E8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339727"/>
            <a:ext cx="4156676" cy="30945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5DEB0B-6626-B14C-77E5-3890350B414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965"/>
          <a:stretch>
            <a:fillRect/>
          </a:stretch>
        </p:blipFill>
        <p:spPr>
          <a:xfrm>
            <a:off x="4881798" y="1796087"/>
            <a:ext cx="3289626" cy="252743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rackets Lesson for Coding and Programming by Slidesgo">
  <a:themeElements>
    <a:clrScheme name="Simple Light">
      <a:dk1>
        <a:srgbClr val="383838"/>
      </a:dk1>
      <a:lt1>
        <a:srgbClr val="F9F9F9"/>
      </a:lt1>
      <a:dk2>
        <a:srgbClr val="FFE3E3"/>
      </a:dk2>
      <a:lt2>
        <a:srgbClr val="FF807D"/>
      </a:lt2>
      <a:accent1>
        <a:srgbClr val="FF6E6B"/>
      </a:accent1>
      <a:accent2>
        <a:srgbClr val="E95856"/>
      </a:accent2>
      <a:accent3>
        <a:srgbClr val="ABC8F4"/>
      </a:accent3>
      <a:accent4>
        <a:srgbClr val="2E7DF4"/>
      </a:accent4>
      <a:accent5>
        <a:srgbClr val="0E66EB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383838"/>
    </a:dk1>
    <a:lt1>
      <a:srgbClr val="F9F9F9"/>
    </a:lt1>
    <a:dk2>
      <a:srgbClr val="FFE3E3"/>
    </a:dk2>
    <a:lt2>
      <a:srgbClr val="FF807D"/>
    </a:lt2>
    <a:accent1>
      <a:srgbClr val="FF6E6B"/>
    </a:accent1>
    <a:accent2>
      <a:srgbClr val="E95856"/>
    </a:accent2>
    <a:accent3>
      <a:srgbClr val="ABC8F4"/>
    </a:accent3>
    <a:accent4>
      <a:srgbClr val="2E7DF4"/>
    </a:accent4>
    <a:accent5>
      <a:srgbClr val="0E66EB"/>
    </a:accent5>
    <a:accent6>
      <a:srgbClr val="FFFFFF"/>
    </a:accent6>
    <a:hlink>
      <a:srgbClr val="383838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266</Words>
  <Application>Microsoft Office PowerPoint</Application>
  <PresentationFormat>On-screen Show (16:9)</PresentationFormat>
  <Paragraphs>35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Poppins</vt:lpstr>
      <vt:lpstr>Anaheim</vt:lpstr>
      <vt:lpstr>Lato</vt:lpstr>
      <vt:lpstr>Arial</vt:lpstr>
      <vt:lpstr>Bebas Neue</vt:lpstr>
      <vt:lpstr>Proxima Nova</vt:lpstr>
      <vt:lpstr>Brackets Lesson for Coding and Programming by Slidesgo</vt:lpstr>
      <vt:lpstr>Slidesgo Final Pages</vt:lpstr>
      <vt:lpstr>Python Project for Data Analysis   Sales Analysis</vt:lpstr>
      <vt:lpstr>Analytical Summary</vt:lpstr>
      <vt:lpstr>Project Learnings</vt:lpstr>
      <vt:lpstr>Importing Essential Python Libraries And csv File</vt:lpstr>
      <vt:lpstr>Data Set</vt:lpstr>
      <vt:lpstr>Data Type</vt:lpstr>
      <vt:lpstr>Removing Null Values</vt:lpstr>
      <vt:lpstr>Analyzing Gender-Based Shopping Patterns</vt:lpstr>
      <vt:lpstr>Identifying The Most Active Age Group In Shopping Behavior</vt:lpstr>
      <vt:lpstr>Identifying The State With The Highest Sales Contribution</vt:lpstr>
      <vt:lpstr>Assessing Sales Distribution By Marital Status</vt:lpstr>
      <vt:lpstr>Occupation-based Segmentation Of Consumer Activity</vt:lpstr>
      <vt:lpstr>Evaluating Revenue Contribution Across Product Categories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Asaduzzaman safi</cp:lastModifiedBy>
  <cp:revision>20</cp:revision>
  <dcterms:modified xsi:type="dcterms:W3CDTF">2025-09-21T20:42:31Z</dcterms:modified>
</cp:coreProperties>
</file>