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פרויקטים ראשון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karin.sifri@gmail.com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575-8A5A-45A6-A9D1-1D84287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 – הסבר האלגוריתם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3200" u="sng" dirty="0"/>
                  <a:t>אלגוריתם </a:t>
                </a:r>
                <a:r>
                  <a:rPr lang="en-US" sz="3200" u="sng" dirty="0"/>
                  <a:t>Branch and Bound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אלגוריתם </a:t>
                </a:r>
                <a:r>
                  <a:rPr lang="en-US" sz="2400" dirty="0"/>
                  <a:t>B&amp;B</a:t>
                </a:r>
                <a:r>
                  <a:rPr lang="he-IL" sz="2400" dirty="0"/>
                  <a:t> נוצר לבעיות אופטימיזציה ומטרתו למצוא את הפתרון הגלובלי האופטימלי בהסתמך על חסמים עליונים ותחתונים על אזורים של מרחב החיפוש.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במילים אחרות, המטרה היא למצוא ערך </a:t>
                </a:r>
                <a:r>
                  <a:rPr lang="en-US" sz="2400" dirty="0"/>
                  <a:t>x</a:t>
                </a:r>
                <a:r>
                  <a:rPr lang="he-IL" sz="2400" dirty="0"/>
                  <a:t> הממזער את הערך של הפונקציה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מתוך קבוצת פתרונות אפשריים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Branch</a:t>
                </a:r>
                <a:r>
                  <a:rPr lang="he-IL" sz="2400" dirty="0"/>
                  <a:t>: האלגוריתם מחלק באופן רקורסיבי את מרחב החיפוש למרחבים קטנים יותר, אשר בהם הוא ממזער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Bound</a:t>
                </a:r>
                <a:r>
                  <a:rPr lang="he-IL" sz="2400" dirty="0"/>
                  <a:t>: כדי לשפר את חיפוש ה- </a:t>
                </a:r>
                <a:r>
                  <a:rPr lang="en-US" sz="2400" dirty="0"/>
                  <a:t>Brute-Force</a:t>
                </a:r>
                <a:r>
                  <a:rPr lang="he-IL" sz="2400" dirty="0"/>
                  <a:t> על כל המרחב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, האלגוריתם משתמש בחסמים שבעזרתם הוא מדיח תתי מרחבי פתרונות שניתן להוכיח שאינם מכילים את הפתרון האופטימלי.</a:t>
                </a:r>
                <a:endParaRPr lang="en-I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322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F3A-8705-4C8C-8443-A4EAB5C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דוגמאות לשימושים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2C4-60AF-46B0-85A4-1EF0D00E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59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פרויקט גמר מפגש פרויקטים ראשון</vt:lpstr>
      <vt:lpstr>הקדמה – הסבר האלגוריתם</vt:lpstr>
      <vt:lpstr>רעיון הפרויקט</vt:lpstr>
      <vt:lpstr>דוגמאות לשימושים</vt:lpstr>
      <vt:lpstr>לוח זמנים משוער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אסף סולומיאק</cp:lastModifiedBy>
  <cp:revision>3</cp:revision>
  <dcterms:created xsi:type="dcterms:W3CDTF">2021-11-18T08:31:14Z</dcterms:created>
  <dcterms:modified xsi:type="dcterms:W3CDTF">2021-11-18T09:16:01Z</dcterms:modified>
</cp:coreProperties>
</file>