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18/11/2021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פרויקטים ראשון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karin.sifri@gmail.com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לשימוש בתחום הראייה הממוחשבת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sz="3600" u="sng" dirty="0"/>
              <a:t>Template Matching</a:t>
            </a:r>
          </a:p>
          <a:p>
            <a:pPr marL="0" indent="0" algn="r" rtl="1">
              <a:buNone/>
            </a:pPr>
            <a:r>
              <a:rPr lang="he-IL" dirty="0"/>
              <a:t>התאמה של תבנית בתוך תמונה מוערכת בפונקציית שגיאה כגון </a:t>
            </a:r>
            <a:r>
              <a:rPr lang="en-US" dirty="0"/>
              <a:t>sum-of-square-difference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התבנית אותה אנו מחפשים בתמונה יכולה להיות בכל מקום בתמונה, מוקטנת/מוגדלת, מסובבת </a:t>
            </a:r>
            <a:r>
              <a:rPr lang="he-IL" dirty="0" err="1"/>
              <a:t>ואפינית</a:t>
            </a:r>
            <a:r>
              <a:rPr lang="he-IL" dirty="0"/>
              <a:t> (</a:t>
            </a:r>
            <a:r>
              <a:rPr lang="en-US" dirty="0"/>
              <a:t>affined</a:t>
            </a:r>
            <a:r>
              <a:rPr lang="he-IL" dirty="0"/>
              <a:t>). מכאן</a:t>
            </a:r>
            <a:r>
              <a:rPr lang="en-US" dirty="0"/>
              <a:t> </a:t>
            </a:r>
            <a:r>
              <a:rPr lang="he-IL" dirty="0"/>
              <a:t>כמות הטרנספורמציות שיש לקחת בחשבון היא עצומה והחסם התחתון בכל תת מרחב פתרונות משתנה בהתאם לפרמטרים ולפונקציית השגיאה.</a:t>
            </a:r>
          </a:p>
          <a:p>
            <a:pPr marL="0" indent="0" algn="r" rtl="1">
              <a:buNone/>
            </a:pPr>
            <a:r>
              <a:rPr lang="he-IL" dirty="0"/>
              <a:t>לפיכך, שימוש ב- </a:t>
            </a:r>
            <a:r>
              <a:rPr lang="en-US" dirty="0"/>
              <a:t>deep learning</a:t>
            </a:r>
            <a:r>
              <a:rPr lang="he-IL" dirty="0"/>
              <a:t> לקביעת החסם בדוגמה זו עשויה לשפר משמעותית את </a:t>
            </a:r>
            <a:r>
              <a:rPr lang="he-IL"/>
              <a:t>איכות האלגוריתם.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פרויקט גמר מפגש פרויקטים ראשון</vt:lpstr>
      <vt:lpstr>הקדמה – הסבר האלגוריתם</vt:lpstr>
      <vt:lpstr>רעיון הפרויקט</vt:lpstr>
      <vt:lpstr>דוגמה לשימוש בתחום הראייה הממוחשבת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4</cp:revision>
  <dcterms:created xsi:type="dcterms:W3CDTF">2021-11-18T08:31:14Z</dcterms:created>
  <dcterms:modified xsi:type="dcterms:W3CDTF">2021-11-18T09:44:03Z</dcterms:modified>
</cp:coreProperties>
</file>