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918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736A0E9-A958-4F50-A4A0-BD5FED897F5E}" type="datetimeFigureOut">
              <a:rPr lang="he-IL" smtClean="0"/>
              <a:t>כ'/כסלו/תשפ"ב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87F270B-542C-490C-83DA-64787F219B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169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7F270B-542C-490C-83DA-64787F219BA7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252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6814-D85D-447C-AFBD-BA03F6D54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8FB18-EE8A-41CF-A919-3A6FE5853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FA1AB-5FB3-4E37-A40F-848FDADA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24/11/2021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76943-088D-484B-8B94-2794DD74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3A3F3-867E-42B6-A7EE-C9351B506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521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3D8B-0180-4E5F-A7C2-28081796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13DA2-CBD9-471B-8C0B-27D8782A6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91387-3C1B-4D09-B3E7-30CEEBEB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24/11/2021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4CD09-A05B-463F-801F-079DDAF9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3D7FF-6C6D-4915-B49A-203F38A9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6611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2D6B09-55FB-40C4-B345-7597AF577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05081-86A1-4570-A179-E4BEEC334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3BE08-64C8-46BE-A923-ADA2321D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24/11/2021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90822-483E-4FE1-B324-74A763E6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215D9-BC8A-43DF-A555-960959D3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8424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AEBF-40DD-4E35-840B-828B9FE4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49178-3603-43F2-90E7-5BC7917F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6B13D-797B-43E6-82C7-60A84C6C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24/11/2021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A0889-92FD-43DA-9063-A9619AF3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36FC5-DC4B-43AC-BE8D-A7D5D798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8625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3478-16E3-4D5C-B624-291CF28BB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CCFAB-70E2-40B4-B0AC-CB464B8EE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C910B-BD42-4C5D-9814-53546A82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24/11/2021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43E89-3BC9-4964-87FA-7A1D1D43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43A15-854C-432F-9919-EF47BED4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712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B7D0-D62D-44D9-BD7F-850B8431B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A88D4-404A-4EAB-A007-8236D82B1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AC40B-2860-4210-816E-9F28F734C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84007-46CB-423B-862D-1EF7C7EB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24/11/2021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85136-FD02-448F-8526-7A01BA4F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30C8-F46B-4E0B-AEE2-532C5209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417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F261-BA7B-466B-986A-49C6486A3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7C08C-E1B1-40B7-BA0F-2C05E68E2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72B93-8C18-4EAD-BF67-ABE4B98EB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D2225-01D0-468A-8554-852CEE45F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B4CB5-2B70-4E95-944A-A8D639169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56FF6-065A-4B5D-8317-7DDE9D46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24/11/2021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28C4B5-3564-44CD-B418-2FAA7FE03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A414C-6876-48EE-A19E-E90B44AA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110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E691-C017-4273-BD5D-86A8315D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51ECDF-1D78-4D48-9536-64E0C8220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24/11/2021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16076-7281-474E-A939-46FD4E81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05D3D-1CE7-4856-B260-9D70FD20C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080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A859D-30DF-45D4-81D0-43CC0CCB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24/11/2021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8634F-855F-487C-86BA-7BDC200C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0B9D8-BCDB-46FE-9A31-2732A141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995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C546-D3D1-4EB7-B8D4-EF0C8202E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98916-7B7C-46C9-9262-DF17F5C39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A1F0C-5620-4F93-B48C-390D76A78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07148-3DE8-461B-940E-1CAA9903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24/11/2021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BAB06-5A53-4AD3-BD93-C4220CB7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09BA0-8662-4A4E-A4D9-09B3A8A7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8606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1E88-28D7-4343-A5F7-50B388F1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C183BA-E8DF-4649-9905-37810382F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45C7A-0241-4CA4-BA97-6F6991581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E2AEA-4A48-4B4C-B4CF-7BF868870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24/11/2021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EB7F2-7807-41CC-99BE-F1D8A7FE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18003-3E6A-4453-AAD0-5C594CDC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1692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A84260-62FF-4EF7-8BC5-431A50F6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D5041-8244-449D-9494-7C004C813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FC765-7E49-4ACB-B1CF-8802DD4C2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672F7-6408-455E-B58A-00240CB3F696}" type="datetimeFigureOut">
              <a:rPr lang="en-IL" smtClean="0"/>
              <a:t>24/11/2021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2EF91-9F54-476F-AB45-5CC722BAD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156DC-B151-47F2-A9E9-A10BB621E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6409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3199-2CBD-4FCC-8341-9A718992C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פרויקט גמר</a:t>
            </a:r>
            <a:br>
              <a:rPr lang="he-IL" dirty="0"/>
            </a:br>
            <a:r>
              <a:rPr lang="he-IL" sz="4000" dirty="0"/>
              <a:t>מפגש פרויקטים ראשון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575DC-FB94-468B-8067-4B773F0261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/>
              <a:t>מגישים:</a:t>
            </a:r>
          </a:p>
          <a:p>
            <a:pPr algn="r" rtl="1"/>
            <a:r>
              <a:rPr lang="he-IL" dirty="0"/>
              <a:t>אסף סולומיאק, 212585863, </a:t>
            </a:r>
            <a:r>
              <a:rPr lang="en-US" dirty="0"/>
              <a:t>asafucho@gmail.com</a:t>
            </a:r>
          </a:p>
          <a:p>
            <a:pPr algn="r" rtl="1"/>
            <a:r>
              <a:rPr lang="he-IL" dirty="0"/>
              <a:t>קארין ספרי, 213883903, </a:t>
            </a:r>
            <a:r>
              <a:rPr lang="en-US" b="0" i="0" dirty="0">
                <a:solidFill>
                  <a:srgbClr val="222222"/>
                </a:solidFill>
                <a:effectLst/>
              </a:rPr>
              <a:t>karin.sifri@gmail.com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9587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0575-8A5A-45A6-A9D1-1D84287B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הקדמה – הסבר האלגוריתם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65ED39-2A68-4DE0-B79B-3B631A5300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 rtl="1">
                  <a:buNone/>
                </a:pPr>
                <a:r>
                  <a:rPr lang="he-IL" sz="3200" u="sng" dirty="0"/>
                  <a:t>אלגוריתם </a:t>
                </a:r>
                <a:r>
                  <a:rPr lang="en-US" sz="3200" u="sng" dirty="0"/>
                  <a:t>Branch and Bound</a:t>
                </a:r>
              </a:p>
              <a:p>
                <a:pPr marL="0" indent="0" algn="r" rtl="1">
                  <a:buNone/>
                </a:pPr>
                <a:r>
                  <a:rPr lang="he-IL" sz="2400" dirty="0"/>
                  <a:t>אלגוריתם </a:t>
                </a:r>
                <a:r>
                  <a:rPr lang="en-US" sz="2400" dirty="0"/>
                  <a:t>B&amp;B</a:t>
                </a:r>
                <a:r>
                  <a:rPr lang="he-IL" sz="2400" dirty="0"/>
                  <a:t> נוצר לבעיות אופטימיזציה ומטרתו למצוא את הפתרון הגלובלי האופטימלי בהסתמך על חסמים עליונים ותחתונים על אזורים של מרחב החיפוש.</a:t>
                </a:r>
              </a:p>
              <a:p>
                <a:pPr marL="0" indent="0" algn="r" rtl="1">
                  <a:buNone/>
                </a:pPr>
                <a:r>
                  <a:rPr lang="he-IL" sz="2400" dirty="0"/>
                  <a:t>במילים אחרות, המטרה היא למצוא ערך </a:t>
                </a:r>
                <a:r>
                  <a:rPr lang="en-US" sz="2400" dirty="0"/>
                  <a:t>x</a:t>
                </a:r>
                <a:r>
                  <a:rPr lang="he-IL" sz="2400" dirty="0"/>
                  <a:t> הממזער את הערך של הפונקציה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400" dirty="0"/>
                  <a:t> מתוך קבוצת פתרונות אפשריים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he-IL" sz="2400" dirty="0"/>
                  <a:t>.</a:t>
                </a:r>
              </a:p>
              <a:p>
                <a:pPr marL="0" indent="0" algn="r" rtl="1">
                  <a:buNone/>
                </a:pPr>
                <a:r>
                  <a:rPr lang="en-US" sz="2400" dirty="0"/>
                  <a:t>Branch</a:t>
                </a:r>
                <a:r>
                  <a:rPr lang="he-IL" sz="2400" dirty="0"/>
                  <a:t>: האלגוריתם מחלק באופן רקורסיבי את מרחב החיפוש למרחבים קטנים יותר, אשר בהם הוא ממזער את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400" dirty="0"/>
                  <a:t>.</a:t>
                </a:r>
              </a:p>
              <a:p>
                <a:pPr marL="0" indent="0" algn="r" rtl="1">
                  <a:buNone/>
                </a:pPr>
                <a:r>
                  <a:rPr lang="en-US" sz="2400" dirty="0"/>
                  <a:t>Bound</a:t>
                </a:r>
                <a:r>
                  <a:rPr lang="he-IL" sz="2400" dirty="0"/>
                  <a:t>: כדי לשפר את חיפוש ה- </a:t>
                </a:r>
                <a:r>
                  <a:rPr lang="en-US" sz="2400" dirty="0"/>
                  <a:t>Brute-Force</a:t>
                </a:r>
                <a:r>
                  <a:rPr lang="he-IL" sz="2400" dirty="0"/>
                  <a:t> על כל המרחב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he-IL" sz="2400" dirty="0"/>
                  <a:t>, האלגוריתם משתמש בחסמים שבעזרתם הוא מדיח תתי מרחבי פתרונות שניתן להוכיח שאינם מכילים את הפתרון האופטימלי.</a:t>
                </a:r>
                <a:endParaRPr lang="en-IL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65ED39-2A68-4DE0-B79B-3B631A5300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3221" r="-92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9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158A-5A51-42EE-8CB4-DC7626DA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רעיון הפרויקט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FEA03-E3F6-42B9-843F-1022C53EE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400" dirty="0"/>
              <a:t>החסמים באלגוריתם זה לקביעת סדר החיפוש והערכת הפתרון האופטימלי של תתי מרחבים, נקבעים לרוב באופן ידני שיתאימו לבעיות ספציפיות.</a:t>
            </a:r>
          </a:p>
          <a:p>
            <a:pPr marL="0" indent="0" algn="r" rtl="1">
              <a:buNone/>
            </a:pPr>
            <a:r>
              <a:rPr lang="he-IL" sz="2400" dirty="0"/>
              <a:t>מטרת הפרויקט היא תכנון והקמה של מערכת נוירונים אשר יהיו אחראים לבחירת חסמים אלו.</a:t>
            </a:r>
          </a:p>
          <a:p>
            <a:pPr marL="0" indent="0" algn="r" rtl="1">
              <a:buNone/>
            </a:pPr>
            <a:r>
              <a:rPr lang="he-IL" sz="2400" dirty="0"/>
              <a:t>בעזרת מערכת זו, אנו מאמינים שאפשר לשפר את זמן החיפוש ואת איכות החיפוש באופן משמעותי.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65851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AF3A-8705-4C8C-8443-A4EAB5C2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דוגמה לשימוש בתחום הראייה הממוחשבת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B52C4-60AF-46B0-85A4-1EF0D00EE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1">
              <a:buNone/>
            </a:pPr>
            <a:r>
              <a:rPr lang="en-US" sz="3600" u="sng" dirty="0"/>
              <a:t>Template Matching</a:t>
            </a:r>
          </a:p>
          <a:p>
            <a:pPr marL="0" indent="0" algn="r" rtl="1">
              <a:buNone/>
            </a:pPr>
            <a:r>
              <a:rPr lang="he-IL" dirty="0"/>
              <a:t>התאמה של תבנית בתוך תמונה מוערכת בפונקציית שגיאה כגון </a:t>
            </a:r>
            <a:r>
              <a:rPr lang="en-US" dirty="0"/>
              <a:t>sum-of-square-difference</a:t>
            </a:r>
            <a:r>
              <a:rPr lang="he-IL" dirty="0"/>
              <a:t>.</a:t>
            </a:r>
          </a:p>
          <a:p>
            <a:pPr marL="0" indent="0" algn="r" rtl="1">
              <a:buNone/>
            </a:pPr>
            <a:r>
              <a:rPr lang="he-IL" dirty="0"/>
              <a:t>התבנית אותה אנו מחפשים בתמונה יכולה להיות בכל מקום בתמונה, מוקטנת/מוגדלת, מסובבת </a:t>
            </a:r>
            <a:r>
              <a:rPr lang="he-IL" dirty="0" err="1"/>
              <a:t>ואפינית</a:t>
            </a:r>
            <a:r>
              <a:rPr lang="he-IL" dirty="0"/>
              <a:t> (</a:t>
            </a:r>
            <a:r>
              <a:rPr lang="en-US" dirty="0"/>
              <a:t>affined</a:t>
            </a:r>
            <a:r>
              <a:rPr lang="he-IL" dirty="0"/>
              <a:t>). מכאן</a:t>
            </a:r>
            <a:r>
              <a:rPr lang="en-US" dirty="0"/>
              <a:t> </a:t>
            </a:r>
            <a:r>
              <a:rPr lang="he-IL" dirty="0"/>
              <a:t>כמות הטרנספורמציות שיש לקחת בחשבון היא עצומה והחסם התחתון בכל תת מרחב פתרונות משתנה בהתאם לפרמטרים ולפונקציית השגיאה.</a:t>
            </a:r>
          </a:p>
          <a:p>
            <a:pPr marL="0" indent="0" algn="r" rtl="1">
              <a:buNone/>
            </a:pPr>
            <a:r>
              <a:rPr lang="he-IL" dirty="0"/>
              <a:t>לפיכך, שימוש ב- </a:t>
            </a:r>
            <a:r>
              <a:rPr lang="en-US" dirty="0"/>
              <a:t>deep learning</a:t>
            </a:r>
            <a:r>
              <a:rPr lang="he-IL" dirty="0"/>
              <a:t> לקביעת החסם בדוגמה זו עשויה לשפר משמעותית את איכות האלגוריתם.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3595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0AE3-08AE-4AB0-A0A0-70EF6D5E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</a:t>
            </a:r>
            <a:r>
              <a:rPr lang="en-US" dirty="0"/>
              <a:t>-Match: Fast Affine Template Matching</a:t>
            </a:r>
            <a:endParaRPr lang="en-I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64EED8B-1B88-4CE4-87AC-3697F0041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600" y="2043117"/>
            <a:ext cx="41952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B23E237-60F2-4635-B523-A7AD14F4A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297" y="4195546"/>
            <a:ext cx="41952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2989B0B-0085-4F64-B70A-06D61FAE4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600" y="4195546"/>
            <a:ext cx="41952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646BF89-44CD-4F61-8931-AAC32EF6F7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43117"/>
            <a:ext cx="4497297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98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44A8B-E99E-4908-8A26-4D35D47B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לוח זמנים משוער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E7A06-E910-4598-9881-B845F814C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dirty="0"/>
              <a:t>למידת הנושא – קריאת המאמרים, הרצה והבנה של הקוד הממומש במאמר (</a:t>
            </a:r>
            <a:r>
              <a:rPr lang="en-US" dirty="0" err="1"/>
              <a:t>Matlab</a:t>
            </a:r>
            <a:r>
              <a:rPr lang="he-IL" dirty="0"/>
              <a:t>) – </a:t>
            </a:r>
            <a:r>
              <a:rPr lang="he-IL" i="1"/>
              <a:t>3-4 שבועות</a:t>
            </a:r>
            <a:endParaRPr lang="he-IL" i="1" dirty="0"/>
          </a:p>
          <a:p>
            <a:pPr algn="r" rtl="1"/>
            <a:r>
              <a:rPr lang="he-IL"/>
              <a:t>שיחה </a:t>
            </a:r>
            <a:r>
              <a:rPr lang="he-IL" dirty="0"/>
              <a:t>עם סיימון לצורך שאלות, רעיונות ותכנונים</a:t>
            </a:r>
          </a:p>
          <a:p>
            <a:pPr algn="r" rtl="1"/>
            <a:r>
              <a:rPr lang="he-IL" dirty="0"/>
              <a:t>מימוש הקוד מהמאמר ב-</a:t>
            </a:r>
            <a:r>
              <a:rPr lang="en-US" dirty="0"/>
              <a:t>Python</a:t>
            </a:r>
            <a:r>
              <a:rPr lang="he-IL" dirty="0"/>
              <a:t> – </a:t>
            </a:r>
            <a:r>
              <a:rPr lang="he-IL" i="1" dirty="0"/>
              <a:t>כחודש</a:t>
            </a:r>
          </a:p>
          <a:p>
            <a:pPr lvl="1" algn="r" rtl="1"/>
            <a:r>
              <a:rPr lang="he-IL" dirty="0"/>
              <a:t>מימוש קוד קריא, נגיש המכיל את הדוגמאות מהמאמר (צריך להראות כי בכל הדוגמאות מתקבלות תוצאות טובות)</a:t>
            </a:r>
          </a:p>
          <a:p>
            <a:pPr algn="r" rtl="1"/>
            <a:r>
              <a:rPr lang="he-IL" dirty="0"/>
              <a:t>תכנון רשת נוירונים מתאימה לבעיה, למידת החומר הנדרש למימושה – </a:t>
            </a:r>
            <a:r>
              <a:rPr lang="he-IL" i="1" dirty="0"/>
              <a:t>מספר שבועות</a:t>
            </a:r>
          </a:p>
          <a:p>
            <a:pPr algn="r" rtl="1"/>
            <a:r>
              <a:rPr lang="he-IL" dirty="0"/>
              <a:t>מימוש, בדיקה ותוצאות עד לתוצאה מספקת – </a:t>
            </a:r>
            <a:r>
              <a:rPr lang="he-IL" i="1" dirty="0"/>
              <a:t>3-4 חודשים (עד ההגשה)</a:t>
            </a:r>
          </a:p>
          <a:p>
            <a:pPr lvl="1" algn="r" rtl="1"/>
            <a:r>
              <a:rPr lang="he-IL" dirty="0"/>
              <a:t>החלוקה של שלב זה תתבסס על התכנון שנבצע יחד עם סיימון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4517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4498</TotalTime>
  <Words>368</Words>
  <Application>Microsoft Office PowerPoint</Application>
  <PresentationFormat>Widescreen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פרויקט גמר מפגש פרויקטים ראשון</vt:lpstr>
      <vt:lpstr>הקדמה – הסבר האלגוריתם</vt:lpstr>
      <vt:lpstr>רעיון הפרויקט</vt:lpstr>
      <vt:lpstr>דוגמה לשימוש בתחום הראייה הממוחשבת</vt:lpstr>
      <vt:lpstr>FAsT-Match: Fast Affine Template Matching</vt:lpstr>
      <vt:lpstr>לוח זמנים משוער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גמר מפגש פרויקטים ראשון</dc:title>
  <dc:creator>אסף סולומיאק</dc:creator>
  <cp:lastModifiedBy>אסף סולומיאק</cp:lastModifiedBy>
  <cp:revision>9</cp:revision>
  <dcterms:created xsi:type="dcterms:W3CDTF">2021-11-18T08:31:14Z</dcterms:created>
  <dcterms:modified xsi:type="dcterms:W3CDTF">2021-11-24T14:12:57Z</dcterms:modified>
</cp:coreProperties>
</file>