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599" autoAdjust="0"/>
  </p:normalViewPr>
  <p:slideViewPr>
    <p:cSldViewPr snapToGrid="0" snapToObjects="1">
      <p:cViewPr>
        <p:scale>
          <a:sx n="99" d="100"/>
          <a:sy n="99" d="100"/>
        </p:scale>
        <p:origin x="-152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071-1A32-354D-A99B-9B5738876187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EFB2F-CDB2-8144-B4AC-F338B7C4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FB2F-CDB2-8144-B4AC-F338B7C4D2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46C1-3757-7F4D-A01A-9DC29EA4F57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DD84-8252-E947-B7B4-C0893521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969" y="4937998"/>
            <a:ext cx="70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latin typeface="Brush Script Std"/>
                <a:cs typeface="Brush Script Std"/>
              </a:rPr>
              <a:t>Scratchpaper</a:t>
            </a:r>
            <a:endParaRPr lang="en-US" sz="7200" b="1" dirty="0">
              <a:latin typeface="Brush Script Std"/>
              <a:cs typeface="Brush Script St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253" y="793716"/>
            <a:ext cx="7215525" cy="4249426"/>
            <a:chOff x="1086900" y="573918"/>
            <a:chExt cx="7215525" cy="4249426"/>
          </a:xfrm>
        </p:grpSpPr>
        <p:pic>
          <p:nvPicPr>
            <p:cNvPr id="2" name="Picture 1" descr="macbook_pro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00" y="573918"/>
              <a:ext cx="7215525" cy="4249426"/>
            </a:xfrm>
            <a:prstGeom prst="rect">
              <a:avLst/>
            </a:prstGeom>
          </p:spPr>
        </p:pic>
        <p:pic>
          <p:nvPicPr>
            <p:cNvPr id="5" name="Picture 4" descr="Screen Shot 2014-04-23 at 10.05.2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85" y="952458"/>
              <a:ext cx="5275351" cy="3297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61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a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03" y="1258299"/>
            <a:ext cx="2057400" cy="2057400"/>
          </a:xfrm>
          <a:prstGeom prst="rect">
            <a:avLst/>
          </a:prstGeom>
        </p:spPr>
      </p:pic>
      <p:pic>
        <p:nvPicPr>
          <p:cNvPr id="6" name="Picture 5" descr="ni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8" y="1258299"/>
            <a:ext cx="2057400" cy="2057400"/>
          </a:xfrm>
          <a:prstGeom prst="rect">
            <a:avLst/>
          </a:prstGeom>
        </p:spPr>
      </p:pic>
      <p:pic>
        <p:nvPicPr>
          <p:cNvPr id="7" name="Picture 6" descr="jam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92" y="1258299"/>
            <a:ext cx="2057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7775" y="3310604"/>
            <a:ext cx="23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Garamond"/>
              </a:rPr>
              <a:t>Asaf</a:t>
            </a:r>
            <a:r>
              <a:rPr lang="en-US" dirty="0" smtClean="0">
                <a:cs typeface="Garamond"/>
              </a:rPr>
              <a:t> </a:t>
            </a:r>
            <a:r>
              <a:rPr lang="en-US" dirty="0" err="1" smtClean="0">
                <a:cs typeface="Garamond"/>
              </a:rPr>
              <a:t>Avidan</a:t>
            </a:r>
            <a:r>
              <a:rPr lang="en-US" dirty="0" smtClean="0">
                <a:cs typeface="Garamond"/>
              </a:rPr>
              <a:t> </a:t>
            </a:r>
            <a:r>
              <a:rPr lang="en-US" dirty="0" err="1" smtClean="0">
                <a:cs typeface="Garamond"/>
              </a:rPr>
              <a:t>Antonir</a:t>
            </a:r>
            <a:endParaRPr lang="en-US" dirty="0"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1152" y="3310733"/>
            <a:ext cx="23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Garamond"/>
              </a:rPr>
              <a:t>Nick Freeman</a:t>
            </a:r>
            <a:endParaRPr lang="en-US" dirty="0"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5468" y="3302301"/>
            <a:ext cx="23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Garamond"/>
              </a:rPr>
              <a:t>James </a:t>
            </a:r>
            <a:r>
              <a:rPr lang="en-US" dirty="0" err="1" smtClean="0">
                <a:cs typeface="Garamond"/>
              </a:rPr>
              <a:t>Sha</a:t>
            </a:r>
            <a:endParaRPr lang="en-US" dirty="0">
              <a:cs typeface="Garamond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180903" y="3763238"/>
            <a:ext cx="2057400" cy="11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79318" y="3739936"/>
            <a:ext cx="2057400" cy="11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155292" y="3726667"/>
            <a:ext cx="2057400" cy="11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0903" y="3763236"/>
            <a:ext cx="20574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Berkeley EECS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Previous: LinkedIn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Future: Microsoft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9318" y="3763369"/>
            <a:ext cx="20574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Berkeley CS/Econ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Previous: LinkedIn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Future: Microsoft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5292" y="3763369"/>
            <a:ext cx="20574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Berkeley EECS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Previous: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Future: Facebook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824" y="11651"/>
              <a:ext cx="3985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Meet the Team</a:t>
              </a:r>
              <a:endParaRPr lang="en-US" sz="2400" b="1" dirty="0">
                <a:solidFill>
                  <a:schemeClr val="bg1"/>
                </a:solidFill>
                <a:cs typeface="Snell Roundhand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</a:t>
            </a:r>
            <a:r>
              <a:rPr lang="en-US" dirty="0" smtClean="0"/>
              <a:t> | Mission | Features | Market |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824" y="11651"/>
              <a:ext cx="3985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The </a:t>
              </a:r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Mission</a:t>
              </a:r>
              <a:endParaRPr lang="en-US" sz="2400" b="1" dirty="0">
                <a:solidFill>
                  <a:schemeClr val="bg1"/>
                </a:solidFill>
                <a:cs typeface="Snell Roundhand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| </a:t>
            </a:r>
            <a:r>
              <a:rPr lang="en-US" b="1" dirty="0" smtClean="0"/>
              <a:t>Mission</a:t>
            </a:r>
            <a:r>
              <a:rPr lang="en-US" dirty="0" smtClean="0"/>
              <a:t> | Features | Market | Conclusion</a:t>
            </a:r>
            <a:endParaRPr lang="en-US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361067" y="1526363"/>
            <a:ext cx="3008312" cy="1730375"/>
            <a:chOff x="-74612" y="1230313"/>
            <a:chExt cx="9294812" cy="5016500"/>
          </a:xfrm>
        </p:grpSpPr>
        <p:sp>
          <p:nvSpPr>
            <p:cNvPr id="12" name="Freeform 4"/>
            <p:cNvSpPr>
              <a:spLocks noChangeAspect="1"/>
            </p:cNvSpPr>
            <p:nvPr/>
          </p:nvSpPr>
          <p:spPr bwMode="gray">
            <a:xfrm>
              <a:off x="4776788" y="1619250"/>
              <a:ext cx="4422775" cy="1576388"/>
            </a:xfrm>
            <a:custGeom>
              <a:avLst/>
              <a:gdLst>
                <a:gd name="T0" fmla="*/ 98 w 5927"/>
                <a:gd name="T1" fmla="*/ 1193 h 1901"/>
                <a:gd name="T2" fmla="*/ 313 w 5927"/>
                <a:gd name="T3" fmla="*/ 1040 h 1901"/>
                <a:gd name="T4" fmla="*/ 311 w 5927"/>
                <a:gd name="T5" fmla="*/ 615 h 1901"/>
                <a:gd name="T6" fmla="*/ 564 w 5927"/>
                <a:gd name="T7" fmla="*/ 566 h 1901"/>
                <a:gd name="T8" fmla="*/ 623 w 5927"/>
                <a:gd name="T9" fmla="*/ 878 h 1901"/>
                <a:gd name="T10" fmla="*/ 700 w 5927"/>
                <a:gd name="T11" fmla="*/ 776 h 1901"/>
                <a:gd name="T12" fmla="*/ 881 w 5927"/>
                <a:gd name="T13" fmla="*/ 671 h 1901"/>
                <a:gd name="T14" fmla="*/ 1364 w 5927"/>
                <a:gd name="T15" fmla="*/ 576 h 1901"/>
                <a:gd name="T16" fmla="*/ 1719 w 5927"/>
                <a:gd name="T17" fmla="*/ 589 h 1901"/>
                <a:gd name="T18" fmla="*/ 1727 w 5927"/>
                <a:gd name="T19" fmla="*/ 330 h 1901"/>
                <a:gd name="T20" fmla="*/ 1856 w 5927"/>
                <a:gd name="T21" fmla="*/ 653 h 1901"/>
                <a:gd name="T22" fmla="*/ 1933 w 5927"/>
                <a:gd name="T23" fmla="*/ 589 h 1901"/>
                <a:gd name="T24" fmla="*/ 2016 w 5927"/>
                <a:gd name="T25" fmla="*/ 589 h 1901"/>
                <a:gd name="T26" fmla="*/ 1929 w 5927"/>
                <a:gd name="T27" fmla="*/ 428 h 1901"/>
                <a:gd name="T28" fmla="*/ 2209 w 5927"/>
                <a:gd name="T29" fmla="*/ 414 h 1901"/>
                <a:gd name="T30" fmla="*/ 2328 w 5927"/>
                <a:gd name="T31" fmla="*/ 267 h 1901"/>
                <a:gd name="T32" fmla="*/ 2644 w 5927"/>
                <a:gd name="T33" fmla="*/ 112 h 1901"/>
                <a:gd name="T34" fmla="*/ 2833 w 5927"/>
                <a:gd name="T35" fmla="*/ 48 h 1901"/>
                <a:gd name="T36" fmla="*/ 3269 w 5927"/>
                <a:gd name="T37" fmla="*/ 129 h 1901"/>
                <a:gd name="T38" fmla="*/ 3011 w 5927"/>
                <a:gd name="T39" fmla="*/ 313 h 1901"/>
                <a:gd name="T40" fmla="*/ 3299 w 5927"/>
                <a:gd name="T41" fmla="*/ 316 h 1901"/>
                <a:gd name="T42" fmla="*/ 3600 w 5927"/>
                <a:gd name="T43" fmla="*/ 275 h 1901"/>
                <a:gd name="T44" fmla="*/ 4024 w 5927"/>
                <a:gd name="T45" fmla="*/ 414 h 1901"/>
                <a:gd name="T46" fmla="*/ 4491 w 5927"/>
                <a:gd name="T47" fmla="*/ 413 h 1901"/>
                <a:gd name="T48" fmla="*/ 4957 w 5927"/>
                <a:gd name="T49" fmla="*/ 534 h 1901"/>
                <a:gd name="T50" fmla="*/ 5242 w 5927"/>
                <a:gd name="T51" fmla="*/ 516 h 1901"/>
                <a:gd name="T52" fmla="*/ 5802 w 5927"/>
                <a:gd name="T53" fmla="*/ 705 h 1901"/>
                <a:gd name="T54" fmla="*/ 5774 w 5927"/>
                <a:gd name="T55" fmla="*/ 842 h 1901"/>
                <a:gd name="T56" fmla="*/ 5591 w 5927"/>
                <a:gd name="T57" fmla="*/ 736 h 1901"/>
                <a:gd name="T58" fmla="*/ 5535 w 5927"/>
                <a:gd name="T59" fmla="*/ 953 h 1901"/>
                <a:gd name="T60" fmla="*/ 5086 w 5927"/>
                <a:gd name="T61" fmla="*/ 1050 h 1901"/>
                <a:gd name="T62" fmla="*/ 4952 w 5927"/>
                <a:gd name="T63" fmla="*/ 1262 h 1901"/>
                <a:gd name="T64" fmla="*/ 4765 w 5927"/>
                <a:gd name="T65" fmla="*/ 1520 h 1901"/>
                <a:gd name="T66" fmla="*/ 5020 w 5927"/>
                <a:gd name="T67" fmla="*/ 962 h 1901"/>
                <a:gd name="T68" fmla="*/ 4672 w 5927"/>
                <a:gd name="T69" fmla="*/ 1084 h 1901"/>
                <a:gd name="T70" fmla="*/ 4271 w 5927"/>
                <a:gd name="T71" fmla="*/ 1121 h 1901"/>
                <a:gd name="T72" fmla="*/ 4123 w 5927"/>
                <a:gd name="T73" fmla="*/ 1396 h 1901"/>
                <a:gd name="T74" fmla="*/ 4197 w 5927"/>
                <a:gd name="T75" fmla="*/ 1526 h 1901"/>
                <a:gd name="T76" fmla="*/ 3876 w 5927"/>
                <a:gd name="T77" fmla="*/ 1845 h 1901"/>
                <a:gd name="T78" fmla="*/ 3682 w 5927"/>
                <a:gd name="T79" fmla="*/ 1423 h 1901"/>
                <a:gd name="T80" fmla="*/ 3293 w 5927"/>
                <a:gd name="T81" fmla="*/ 1549 h 1901"/>
                <a:gd name="T82" fmla="*/ 2714 w 5927"/>
                <a:gd name="T83" fmla="*/ 1558 h 1901"/>
                <a:gd name="T84" fmla="*/ 2094 w 5927"/>
                <a:gd name="T85" fmla="*/ 1556 h 1901"/>
                <a:gd name="T86" fmla="*/ 1816 w 5927"/>
                <a:gd name="T87" fmla="*/ 1416 h 1901"/>
                <a:gd name="T88" fmla="*/ 1475 w 5927"/>
                <a:gd name="T89" fmla="*/ 1315 h 1901"/>
                <a:gd name="T90" fmla="*/ 1242 w 5927"/>
                <a:gd name="T91" fmla="*/ 1359 h 1901"/>
                <a:gd name="T92" fmla="*/ 1295 w 5927"/>
                <a:gd name="T93" fmla="*/ 1521 h 1901"/>
                <a:gd name="T94" fmla="*/ 1134 w 5927"/>
                <a:gd name="T95" fmla="*/ 1505 h 1901"/>
                <a:gd name="T96" fmla="*/ 931 w 5927"/>
                <a:gd name="T97" fmla="*/ 1540 h 1901"/>
                <a:gd name="T98" fmla="*/ 924 w 5927"/>
                <a:gd name="T99" fmla="*/ 1636 h 1901"/>
                <a:gd name="T100" fmla="*/ 968 w 5927"/>
                <a:gd name="T101" fmla="*/ 1717 h 1901"/>
                <a:gd name="T102" fmla="*/ 905 w 5927"/>
                <a:gd name="T103" fmla="*/ 1865 h 1901"/>
                <a:gd name="T104" fmla="*/ 669 w 5927"/>
                <a:gd name="T105" fmla="*/ 1807 h 1901"/>
                <a:gd name="T106" fmla="*/ 679 w 5927"/>
                <a:gd name="T107" fmla="*/ 1584 h 1901"/>
                <a:gd name="T108" fmla="*/ 461 w 5927"/>
                <a:gd name="T109" fmla="*/ 1452 h 1901"/>
                <a:gd name="T110" fmla="*/ 399 w 5927"/>
                <a:gd name="T111" fmla="*/ 1414 h 1901"/>
                <a:gd name="T112" fmla="*/ 241 w 5927"/>
                <a:gd name="T113" fmla="*/ 1301 h 1901"/>
                <a:gd name="T114" fmla="*/ 144 w 5927"/>
                <a:gd name="T115" fmla="*/ 1394 h 19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927"/>
                <a:gd name="T175" fmla="*/ 0 h 1901"/>
                <a:gd name="T176" fmla="*/ 5927 w 5927"/>
                <a:gd name="T177" fmla="*/ 1901 h 190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927" h="1901">
                  <a:moveTo>
                    <a:pt x="0" y="1351"/>
                  </a:moveTo>
                  <a:lnTo>
                    <a:pt x="49" y="1307"/>
                  </a:lnTo>
                  <a:lnTo>
                    <a:pt x="33" y="1325"/>
                  </a:lnTo>
                  <a:lnTo>
                    <a:pt x="55" y="1330"/>
                  </a:lnTo>
                  <a:lnTo>
                    <a:pt x="49" y="1241"/>
                  </a:lnTo>
                  <a:lnTo>
                    <a:pt x="69" y="1199"/>
                  </a:lnTo>
                  <a:lnTo>
                    <a:pt x="98" y="1193"/>
                  </a:lnTo>
                  <a:lnTo>
                    <a:pt x="155" y="1232"/>
                  </a:lnTo>
                  <a:lnTo>
                    <a:pt x="168" y="1158"/>
                  </a:lnTo>
                  <a:lnTo>
                    <a:pt x="143" y="1159"/>
                  </a:lnTo>
                  <a:lnTo>
                    <a:pt x="133" y="1116"/>
                  </a:lnTo>
                  <a:lnTo>
                    <a:pt x="368" y="1078"/>
                  </a:lnTo>
                  <a:lnTo>
                    <a:pt x="311" y="1062"/>
                  </a:lnTo>
                  <a:lnTo>
                    <a:pt x="313" y="1040"/>
                  </a:lnTo>
                  <a:lnTo>
                    <a:pt x="278" y="1048"/>
                  </a:lnTo>
                  <a:lnTo>
                    <a:pt x="411" y="936"/>
                  </a:lnTo>
                  <a:lnTo>
                    <a:pt x="352" y="818"/>
                  </a:lnTo>
                  <a:lnTo>
                    <a:pt x="366" y="761"/>
                  </a:lnTo>
                  <a:lnTo>
                    <a:pt x="330" y="699"/>
                  </a:lnTo>
                  <a:lnTo>
                    <a:pt x="360" y="664"/>
                  </a:lnTo>
                  <a:lnTo>
                    <a:pt x="311" y="615"/>
                  </a:lnTo>
                  <a:lnTo>
                    <a:pt x="325" y="574"/>
                  </a:lnTo>
                  <a:lnTo>
                    <a:pt x="389" y="529"/>
                  </a:lnTo>
                  <a:lnTo>
                    <a:pt x="425" y="523"/>
                  </a:lnTo>
                  <a:lnTo>
                    <a:pt x="470" y="533"/>
                  </a:lnTo>
                  <a:lnTo>
                    <a:pt x="431" y="544"/>
                  </a:lnTo>
                  <a:lnTo>
                    <a:pt x="461" y="561"/>
                  </a:lnTo>
                  <a:lnTo>
                    <a:pt x="564" y="566"/>
                  </a:lnTo>
                  <a:lnTo>
                    <a:pt x="745" y="661"/>
                  </a:lnTo>
                  <a:lnTo>
                    <a:pt x="750" y="708"/>
                  </a:lnTo>
                  <a:lnTo>
                    <a:pt x="670" y="749"/>
                  </a:lnTo>
                  <a:lnTo>
                    <a:pt x="427" y="692"/>
                  </a:lnTo>
                  <a:lnTo>
                    <a:pt x="526" y="760"/>
                  </a:lnTo>
                  <a:lnTo>
                    <a:pt x="524" y="838"/>
                  </a:lnTo>
                  <a:lnTo>
                    <a:pt x="623" y="878"/>
                  </a:lnTo>
                  <a:lnTo>
                    <a:pt x="648" y="870"/>
                  </a:lnTo>
                  <a:lnTo>
                    <a:pt x="635" y="838"/>
                  </a:lnTo>
                  <a:lnTo>
                    <a:pt x="590" y="826"/>
                  </a:lnTo>
                  <a:lnTo>
                    <a:pt x="601" y="799"/>
                  </a:lnTo>
                  <a:lnTo>
                    <a:pt x="645" y="829"/>
                  </a:lnTo>
                  <a:lnTo>
                    <a:pt x="741" y="838"/>
                  </a:lnTo>
                  <a:lnTo>
                    <a:pt x="700" y="776"/>
                  </a:lnTo>
                  <a:lnTo>
                    <a:pt x="788" y="724"/>
                  </a:lnTo>
                  <a:lnTo>
                    <a:pt x="853" y="760"/>
                  </a:lnTo>
                  <a:lnTo>
                    <a:pt x="851" y="618"/>
                  </a:lnTo>
                  <a:lnTo>
                    <a:pt x="823" y="598"/>
                  </a:lnTo>
                  <a:lnTo>
                    <a:pt x="931" y="629"/>
                  </a:lnTo>
                  <a:lnTo>
                    <a:pt x="938" y="646"/>
                  </a:lnTo>
                  <a:lnTo>
                    <a:pt x="881" y="671"/>
                  </a:lnTo>
                  <a:lnTo>
                    <a:pt x="938" y="716"/>
                  </a:lnTo>
                  <a:lnTo>
                    <a:pt x="987" y="664"/>
                  </a:lnTo>
                  <a:lnTo>
                    <a:pt x="1187" y="580"/>
                  </a:lnTo>
                  <a:lnTo>
                    <a:pt x="1217" y="576"/>
                  </a:lnTo>
                  <a:lnTo>
                    <a:pt x="1187" y="590"/>
                  </a:lnTo>
                  <a:lnTo>
                    <a:pt x="1220" y="631"/>
                  </a:lnTo>
                  <a:lnTo>
                    <a:pt x="1364" y="576"/>
                  </a:lnTo>
                  <a:lnTo>
                    <a:pt x="1397" y="616"/>
                  </a:lnTo>
                  <a:lnTo>
                    <a:pt x="1431" y="587"/>
                  </a:lnTo>
                  <a:lnTo>
                    <a:pt x="1414" y="540"/>
                  </a:lnTo>
                  <a:lnTo>
                    <a:pt x="1434" y="525"/>
                  </a:lnTo>
                  <a:lnTo>
                    <a:pt x="1544" y="547"/>
                  </a:lnTo>
                  <a:lnTo>
                    <a:pt x="1689" y="627"/>
                  </a:lnTo>
                  <a:lnTo>
                    <a:pt x="1719" y="589"/>
                  </a:lnTo>
                  <a:lnTo>
                    <a:pt x="1687" y="549"/>
                  </a:lnTo>
                  <a:lnTo>
                    <a:pt x="1643" y="538"/>
                  </a:lnTo>
                  <a:lnTo>
                    <a:pt x="1660" y="474"/>
                  </a:lnTo>
                  <a:lnTo>
                    <a:pt x="1629" y="465"/>
                  </a:lnTo>
                  <a:lnTo>
                    <a:pt x="1640" y="437"/>
                  </a:lnTo>
                  <a:lnTo>
                    <a:pt x="1693" y="406"/>
                  </a:lnTo>
                  <a:lnTo>
                    <a:pt x="1727" y="330"/>
                  </a:lnTo>
                  <a:lnTo>
                    <a:pt x="1803" y="332"/>
                  </a:lnTo>
                  <a:lnTo>
                    <a:pt x="1838" y="343"/>
                  </a:lnTo>
                  <a:lnTo>
                    <a:pt x="1812" y="423"/>
                  </a:lnTo>
                  <a:lnTo>
                    <a:pt x="1842" y="463"/>
                  </a:lnTo>
                  <a:lnTo>
                    <a:pt x="1832" y="574"/>
                  </a:lnTo>
                  <a:lnTo>
                    <a:pt x="1870" y="613"/>
                  </a:lnTo>
                  <a:lnTo>
                    <a:pt x="1856" y="653"/>
                  </a:lnTo>
                  <a:lnTo>
                    <a:pt x="1798" y="684"/>
                  </a:lnTo>
                  <a:lnTo>
                    <a:pt x="1816" y="699"/>
                  </a:lnTo>
                  <a:lnTo>
                    <a:pt x="1742" y="715"/>
                  </a:lnTo>
                  <a:lnTo>
                    <a:pt x="1821" y="742"/>
                  </a:lnTo>
                  <a:lnTo>
                    <a:pt x="1912" y="653"/>
                  </a:lnTo>
                  <a:lnTo>
                    <a:pt x="1901" y="598"/>
                  </a:lnTo>
                  <a:lnTo>
                    <a:pt x="1933" y="589"/>
                  </a:lnTo>
                  <a:lnTo>
                    <a:pt x="1980" y="579"/>
                  </a:lnTo>
                  <a:lnTo>
                    <a:pt x="2002" y="610"/>
                  </a:lnTo>
                  <a:lnTo>
                    <a:pt x="2000" y="651"/>
                  </a:lnTo>
                  <a:lnTo>
                    <a:pt x="2059" y="665"/>
                  </a:lnTo>
                  <a:lnTo>
                    <a:pt x="2013" y="650"/>
                  </a:lnTo>
                  <a:lnTo>
                    <a:pt x="2033" y="626"/>
                  </a:lnTo>
                  <a:lnTo>
                    <a:pt x="2016" y="589"/>
                  </a:lnTo>
                  <a:lnTo>
                    <a:pt x="1880" y="565"/>
                  </a:lnTo>
                  <a:lnTo>
                    <a:pt x="1901" y="478"/>
                  </a:lnTo>
                  <a:lnTo>
                    <a:pt x="1854" y="423"/>
                  </a:lnTo>
                  <a:lnTo>
                    <a:pt x="1922" y="373"/>
                  </a:lnTo>
                  <a:lnTo>
                    <a:pt x="1913" y="337"/>
                  </a:lnTo>
                  <a:lnTo>
                    <a:pt x="1944" y="358"/>
                  </a:lnTo>
                  <a:lnTo>
                    <a:pt x="1929" y="428"/>
                  </a:lnTo>
                  <a:lnTo>
                    <a:pt x="1950" y="437"/>
                  </a:lnTo>
                  <a:lnTo>
                    <a:pt x="2041" y="459"/>
                  </a:lnTo>
                  <a:lnTo>
                    <a:pt x="1958" y="401"/>
                  </a:lnTo>
                  <a:lnTo>
                    <a:pt x="2022" y="403"/>
                  </a:lnTo>
                  <a:lnTo>
                    <a:pt x="2007" y="380"/>
                  </a:lnTo>
                  <a:lnTo>
                    <a:pt x="2041" y="369"/>
                  </a:lnTo>
                  <a:lnTo>
                    <a:pt x="2209" y="414"/>
                  </a:lnTo>
                  <a:lnTo>
                    <a:pt x="2177" y="445"/>
                  </a:lnTo>
                  <a:lnTo>
                    <a:pt x="2172" y="490"/>
                  </a:lnTo>
                  <a:lnTo>
                    <a:pt x="2207" y="516"/>
                  </a:lnTo>
                  <a:lnTo>
                    <a:pt x="2224" y="414"/>
                  </a:lnTo>
                  <a:lnTo>
                    <a:pt x="2133" y="363"/>
                  </a:lnTo>
                  <a:lnTo>
                    <a:pt x="2114" y="293"/>
                  </a:lnTo>
                  <a:lnTo>
                    <a:pt x="2328" y="267"/>
                  </a:lnTo>
                  <a:lnTo>
                    <a:pt x="2300" y="203"/>
                  </a:lnTo>
                  <a:lnTo>
                    <a:pt x="2328" y="217"/>
                  </a:lnTo>
                  <a:lnTo>
                    <a:pt x="2363" y="192"/>
                  </a:lnTo>
                  <a:lnTo>
                    <a:pt x="2337" y="184"/>
                  </a:lnTo>
                  <a:lnTo>
                    <a:pt x="2560" y="132"/>
                  </a:lnTo>
                  <a:lnTo>
                    <a:pt x="2542" y="117"/>
                  </a:lnTo>
                  <a:lnTo>
                    <a:pt x="2644" y="112"/>
                  </a:lnTo>
                  <a:lnTo>
                    <a:pt x="2643" y="129"/>
                  </a:lnTo>
                  <a:lnTo>
                    <a:pt x="2669" y="129"/>
                  </a:lnTo>
                  <a:lnTo>
                    <a:pt x="2744" y="106"/>
                  </a:lnTo>
                  <a:lnTo>
                    <a:pt x="2779" y="118"/>
                  </a:lnTo>
                  <a:lnTo>
                    <a:pt x="2746" y="90"/>
                  </a:lnTo>
                  <a:lnTo>
                    <a:pt x="2830" y="84"/>
                  </a:lnTo>
                  <a:lnTo>
                    <a:pt x="2833" y="48"/>
                  </a:lnTo>
                  <a:lnTo>
                    <a:pt x="2933" y="0"/>
                  </a:lnTo>
                  <a:lnTo>
                    <a:pt x="3002" y="29"/>
                  </a:lnTo>
                  <a:lnTo>
                    <a:pt x="2943" y="55"/>
                  </a:lnTo>
                  <a:lnTo>
                    <a:pt x="3043" y="53"/>
                  </a:lnTo>
                  <a:lnTo>
                    <a:pt x="3003" y="90"/>
                  </a:lnTo>
                  <a:lnTo>
                    <a:pt x="3174" y="72"/>
                  </a:lnTo>
                  <a:lnTo>
                    <a:pt x="3269" y="129"/>
                  </a:lnTo>
                  <a:lnTo>
                    <a:pt x="3255" y="150"/>
                  </a:lnTo>
                  <a:lnTo>
                    <a:pt x="3223" y="138"/>
                  </a:lnTo>
                  <a:lnTo>
                    <a:pt x="3266" y="156"/>
                  </a:lnTo>
                  <a:lnTo>
                    <a:pt x="3245" y="190"/>
                  </a:lnTo>
                  <a:lnTo>
                    <a:pt x="2933" y="355"/>
                  </a:lnTo>
                  <a:lnTo>
                    <a:pt x="3032" y="335"/>
                  </a:lnTo>
                  <a:lnTo>
                    <a:pt x="3011" y="313"/>
                  </a:lnTo>
                  <a:lnTo>
                    <a:pt x="3169" y="282"/>
                  </a:lnTo>
                  <a:lnTo>
                    <a:pt x="3126" y="287"/>
                  </a:lnTo>
                  <a:lnTo>
                    <a:pt x="3136" y="259"/>
                  </a:lnTo>
                  <a:lnTo>
                    <a:pt x="3223" y="282"/>
                  </a:lnTo>
                  <a:lnTo>
                    <a:pt x="3236" y="259"/>
                  </a:lnTo>
                  <a:lnTo>
                    <a:pt x="3256" y="313"/>
                  </a:lnTo>
                  <a:lnTo>
                    <a:pt x="3299" y="316"/>
                  </a:lnTo>
                  <a:lnTo>
                    <a:pt x="3258" y="294"/>
                  </a:lnTo>
                  <a:lnTo>
                    <a:pt x="3342" y="280"/>
                  </a:lnTo>
                  <a:lnTo>
                    <a:pt x="3442" y="293"/>
                  </a:lnTo>
                  <a:lnTo>
                    <a:pt x="3433" y="313"/>
                  </a:lnTo>
                  <a:lnTo>
                    <a:pt x="3520" y="330"/>
                  </a:lnTo>
                  <a:lnTo>
                    <a:pt x="3596" y="326"/>
                  </a:lnTo>
                  <a:lnTo>
                    <a:pt x="3600" y="275"/>
                  </a:lnTo>
                  <a:lnTo>
                    <a:pt x="3622" y="269"/>
                  </a:lnTo>
                  <a:lnTo>
                    <a:pt x="3815" y="326"/>
                  </a:lnTo>
                  <a:lnTo>
                    <a:pt x="3788" y="414"/>
                  </a:lnTo>
                  <a:lnTo>
                    <a:pt x="3877" y="474"/>
                  </a:lnTo>
                  <a:lnTo>
                    <a:pt x="3926" y="392"/>
                  </a:lnTo>
                  <a:lnTo>
                    <a:pt x="3959" y="428"/>
                  </a:lnTo>
                  <a:lnTo>
                    <a:pt x="4024" y="414"/>
                  </a:lnTo>
                  <a:lnTo>
                    <a:pt x="4110" y="445"/>
                  </a:lnTo>
                  <a:lnTo>
                    <a:pt x="4179" y="426"/>
                  </a:lnTo>
                  <a:lnTo>
                    <a:pt x="4172" y="392"/>
                  </a:lnTo>
                  <a:lnTo>
                    <a:pt x="4220" y="336"/>
                  </a:lnTo>
                  <a:lnTo>
                    <a:pt x="4508" y="376"/>
                  </a:lnTo>
                  <a:lnTo>
                    <a:pt x="4527" y="402"/>
                  </a:lnTo>
                  <a:lnTo>
                    <a:pt x="4491" y="413"/>
                  </a:lnTo>
                  <a:lnTo>
                    <a:pt x="4584" y="426"/>
                  </a:lnTo>
                  <a:lnTo>
                    <a:pt x="4619" y="465"/>
                  </a:lnTo>
                  <a:lnTo>
                    <a:pt x="4835" y="459"/>
                  </a:lnTo>
                  <a:lnTo>
                    <a:pt x="4875" y="490"/>
                  </a:lnTo>
                  <a:lnTo>
                    <a:pt x="4861" y="529"/>
                  </a:lnTo>
                  <a:lnTo>
                    <a:pt x="4924" y="556"/>
                  </a:lnTo>
                  <a:lnTo>
                    <a:pt x="4957" y="534"/>
                  </a:lnTo>
                  <a:lnTo>
                    <a:pt x="5111" y="550"/>
                  </a:lnTo>
                  <a:lnTo>
                    <a:pt x="5142" y="529"/>
                  </a:lnTo>
                  <a:lnTo>
                    <a:pt x="5162" y="563"/>
                  </a:lnTo>
                  <a:lnTo>
                    <a:pt x="5225" y="591"/>
                  </a:lnTo>
                  <a:lnTo>
                    <a:pt x="5256" y="572"/>
                  </a:lnTo>
                  <a:lnTo>
                    <a:pt x="5224" y="540"/>
                  </a:lnTo>
                  <a:lnTo>
                    <a:pt x="5242" y="516"/>
                  </a:lnTo>
                  <a:lnTo>
                    <a:pt x="5513" y="555"/>
                  </a:lnTo>
                  <a:lnTo>
                    <a:pt x="5691" y="655"/>
                  </a:lnTo>
                  <a:lnTo>
                    <a:pt x="5729" y="655"/>
                  </a:lnTo>
                  <a:lnTo>
                    <a:pt x="5774" y="736"/>
                  </a:lnTo>
                  <a:lnTo>
                    <a:pt x="5756" y="692"/>
                  </a:lnTo>
                  <a:lnTo>
                    <a:pt x="5784" y="688"/>
                  </a:lnTo>
                  <a:lnTo>
                    <a:pt x="5802" y="705"/>
                  </a:lnTo>
                  <a:lnTo>
                    <a:pt x="5854" y="699"/>
                  </a:lnTo>
                  <a:lnTo>
                    <a:pt x="5927" y="746"/>
                  </a:lnTo>
                  <a:lnTo>
                    <a:pt x="5823" y="798"/>
                  </a:lnTo>
                  <a:lnTo>
                    <a:pt x="5844" y="812"/>
                  </a:lnTo>
                  <a:lnTo>
                    <a:pt x="5807" y="821"/>
                  </a:lnTo>
                  <a:lnTo>
                    <a:pt x="5837" y="841"/>
                  </a:lnTo>
                  <a:lnTo>
                    <a:pt x="5774" y="842"/>
                  </a:lnTo>
                  <a:lnTo>
                    <a:pt x="5755" y="812"/>
                  </a:lnTo>
                  <a:lnTo>
                    <a:pt x="5730" y="824"/>
                  </a:lnTo>
                  <a:lnTo>
                    <a:pt x="5690" y="776"/>
                  </a:lnTo>
                  <a:lnTo>
                    <a:pt x="5620" y="777"/>
                  </a:lnTo>
                  <a:lnTo>
                    <a:pt x="5602" y="749"/>
                  </a:lnTo>
                  <a:lnTo>
                    <a:pt x="5619" y="736"/>
                  </a:lnTo>
                  <a:lnTo>
                    <a:pt x="5591" y="736"/>
                  </a:lnTo>
                  <a:lnTo>
                    <a:pt x="5569" y="746"/>
                  </a:lnTo>
                  <a:lnTo>
                    <a:pt x="5595" y="779"/>
                  </a:lnTo>
                  <a:lnTo>
                    <a:pt x="5579" y="799"/>
                  </a:lnTo>
                  <a:lnTo>
                    <a:pt x="5519" y="832"/>
                  </a:lnTo>
                  <a:lnTo>
                    <a:pt x="5478" y="825"/>
                  </a:lnTo>
                  <a:lnTo>
                    <a:pt x="5546" y="918"/>
                  </a:lnTo>
                  <a:lnTo>
                    <a:pt x="5535" y="953"/>
                  </a:lnTo>
                  <a:lnTo>
                    <a:pt x="5466" y="928"/>
                  </a:lnTo>
                  <a:lnTo>
                    <a:pt x="5469" y="942"/>
                  </a:lnTo>
                  <a:lnTo>
                    <a:pt x="5343" y="988"/>
                  </a:lnTo>
                  <a:lnTo>
                    <a:pt x="5231" y="1082"/>
                  </a:lnTo>
                  <a:lnTo>
                    <a:pt x="5155" y="1046"/>
                  </a:lnTo>
                  <a:lnTo>
                    <a:pt x="5086" y="1084"/>
                  </a:lnTo>
                  <a:lnTo>
                    <a:pt x="5086" y="1050"/>
                  </a:lnTo>
                  <a:lnTo>
                    <a:pt x="5045" y="1087"/>
                  </a:lnTo>
                  <a:lnTo>
                    <a:pt x="4996" y="1083"/>
                  </a:lnTo>
                  <a:lnTo>
                    <a:pt x="4944" y="1175"/>
                  </a:lnTo>
                  <a:lnTo>
                    <a:pt x="4985" y="1193"/>
                  </a:lnTo>
                  <a:lnTo>
                    <a:pt x="4968" y="1224"/>
                  </a:lnTo>
                  <a:lnTo>
                    <a:pt x="4988" y="1270"/>
                  </a:lnTo>
                  <a:lnTo>
                    <a:pt x="4952" y="1262"/>
                  </a:lnTo>
                  <a:lnTo>
                    <a:pt x="4932" y="1303"/>
                  </a:lnTo>
                  <a:lnTo>
                    <a:pt x="4945" y="1341"/>
                  </a:lnTo>
                  <a:lnTo>
                    <a:pt x="4869" y="1372"/>
                  </a:lnTo>
                  <a:lnTo>
                    <a:pt x="4875" y="1413"/>
                  </a:lnTo>
                  <a:lnTo>
                    <a:pt x="4825" y="1424"/>
                  </a:lnTo>
                  <a:lnTo>
                    <a:pt x="4811" y="1471"/>
                  </a:lnTo>
                  <a:lnTo>
                    <a:pt x="4765" y="1520"/>
                  </a:lnTo>
                  <a:lnTo>
                    <a:pt x="4726" y="1341"/>
                  </a:lnTo>
                  <a:lnTo>
                    <a:pt x="4731" y="1244"/>
                  </a:lnTo>
                  <a:lnTo>
                    <a:pt x="4765" y="1188"/>
                  </a:lnTo>
                  <a:lnTo>
                    <a:pt x="4818" y="1176"/>
                  </a:lnTo>
                  <a:lnTo>
                    <a:pt x="4941" y="1056"/>
                  </a:lnTo>
                  <a:lnTo>
                    <a:pt x="5000" y="1032"/>
                  </a:lnTo>
                  <a:lnTo>
                    <a:pt x="5020" y="962"/>
                  </a:lnTo>
                  <a:lnTo>
                    <a:pt x="5045" y="944"/>
                  </a:lnTo>
                  <a:lnTo>
                    <a:pt x="4998" y="942"/>
                  </a:lnTo>
                  <a:lnTo>
                    <a:pt x="4984" y="999"/>
                  </a:lnTo>
                  <a:lnTo>
                    <a:pt x="4879" y="1048"/>
                  </a:lnTo>
                  <a:lnTo>
                    <a:pt x="4890" y="974"/>
                  </a:lnTo>
                  <a:lnTo>
                    <a:pt x="4778" y="990"/>
                  </a:lnTo>
                  <a:lnTo>
                    <a:pt x="4672" y="1084"/>
                  </a:lnTo>
                  <a:lnTo>
                    <a:pt x="4692" y="1123"/>
                  </a:lnTo>
                  <a:lnTo>
                    <a:pt x="4579" y="1136"/>
                  </a:lnTo>
                  <a:lnTo>
                    <a:pt x="4565" y="1125"/>
                  </a:lnTo>
                  <a:lnTo>
                    <a:pt x="4604" y="1119"/>
                  </a:lnTo>
                  <a:lnTo>
                    <a:pt x="4510" y="1095"/>
                  </a:lnTo>
                  <a:lnTo>
                    <a:pt x="4484" y="1119"/>
                  </a:lnTo>
                  <a:lnTo>
                    <a:pt x="4271" y="1121"/>
                  </a:lnTo>
                  <a:lnTo>
                    <a:pt x="4017" y="1337"/>
                  </a:lnTo>
                  <a:lnTo>
                    <a:pt x="4068" y="1346"/>
                  </a:lnTo>
                  <a:lnTo>
                    <a:pt x="4068" y="1385"/>
                  </a:lnTo>
                  <a:lnTo>
                    <a:pt x="4097" y="1361"/>
                  </a:lnTo>
                  <a:lnTo>
                    <a:pt x="4089" y="1394"/>
                  </a:lnTo>
                  <a:lnTo>
                    <a:pt x="4128" y="1375"/>
                  </a:lnTo>
                  <a:lnTo>
                    <a:pt x="4123" y="1396"/>
                  </a:lnTo>
                  <a:lnTo>
                    <a:pt x="4135" y="1361"/>
                  </a:lnTo>
                  <a:lnTo>
                    <a:pt x="4172" y="1362"/>
                  </a:lnTo>
                  <a:lnTo>
                    <a:pt x="4226" y="1407"/>
                  </a:lnTo>
                  <a:lnTo>
                    <a:pt x="4178" y="1412"/>
                  </a:lnTo>
                  <a:lnTo>
                    <a:pt x="4221" y="1427"/>
                  </a:lnTo>
                  <a:lnTo>
                    <a:pt x="4231" y="1457"/>
                  </a:lnTo>
                  <a:lnTo>
                    <a:pt x="4197" y="1526"/>
                  </a:lnTo>
                  <a:lnTo>
                    <a:pt x="4189" y="1630"/>
                  </a:lnTo>
                  <a:lnTo>
                    <a:pt x="4011" y="1845"/>
                  </a:lnTo>
                  <a:lnTo>
                    <a:pt x="3948" y="1873"/>
                  </a:lnTo>
                  <a:lnTo>
                    <a:pt x="3899" y="1845"/>
                  </a:lnTo>
                  <a:lnTo>
                    <a:pt x="3857" y="1887"/>
                  </a:lnTo>
                  <a:lnTo>
                    <a:pt x="3852" y="1878"/>
                  </a:lnTo>
                  <a:lnTo>
                    <a:pt x="3876" y="1845"/>
                  </a:lnTo>
                  <a:lnTo>
                    <a:pt x="3866" y="1791"/>
                  </a:lnTo>
                  <a:lnTo>
                    <a:pt x="3942" y="1769"/>
                  </a:lnTo>
                  <a:lnTo>
                    <a:pt x="4002" y="1625"/>
                  </a:lnTo>
                  <a:lnTo>
                    <a:pt x="3872" y="1659"/>
                  </a:lnTo>
                  <a:lnTo>
                    <a:pt x="3852" y="1605"/>
                  </a:lnTo>
                  <a:lnTo>
                    <a:pt x="3746" y="1572"/>
                  </a:lnTo>
                  <a:lnTo>
                    <a:pt x="3682" y="1423"/>
                  </a:lnTo>
                  <a:lnTo>
                    <a:pt x="3612" y="1396"/>
                  </a:lnTo>
                  <a:lnTo>
                    <a:pt x="3486" y="1437"/>
                  </a:lnTo>
                  <a:lnTo>
                    <a:pt x="3510" y="1468"/>
                  </a:lnTo>
                  <a:lnTo>
                    <a:pt x="3459" y="1556"/>
                  </a:lnTo>
                  <a:lnTo>
                    <a:pt x="3409" y="1580"/>
                  </a:lnTo>
                  <a:lnTo>
                    <a:pt x="3356" y="1559"/>
                  </a:lnTo>
                  <a:lnTo>
                    <a:pt x="3293" y="1549"/>
                  </a:lnTo>
                  <a:lnTo>
                    <a:pt x="3129" y="1589"/>
                  </a:lnTo>
                  <a:lnTo>
                    <a:pt x="2984" y="1531"/>
                  </a:lnTo>
                  <a:lnTo>
                    <a:pt x="2892" y="1539"/>
                  </a:lnTo>
                  <a:lnTo>
                    <a:pt x="2857" y="1490"/>
                  </a:lnTo>
                  <a:lnTo>
                    <a:pt x="2766" y="1457"/>
                  </a:lnTo>
                  <a:lnTo>
                    <a:pt x="2718" y="1492"/>
                  </a:lnTo>
                  <a:lnTo>
                    <a:pt x="2714" y="1558"/>
                  </a:lnTo>
                  <a:lnTo>
                    <a:pt x="2506" y="1529"/>
                  </a:lnTo>
                  <a:lnTo>
                    <a:pt x="2396" y="1589"/>
                  </a:lnTo>
                  <a:lnTo>
                    <a:pt x="2337" y="1614"/>
                  </a:lnTo>
                  <a:lnTo>
                    <a:pt x="2263" y="1566"/>
                  </a:lnTo>
                  <a:lnTo>
                    <a:pt x="2215" y="1592"/>
                  </a:lnTo>
                  <a:lnTo>
                    <a:pt x="2127" y="1559"/>
                  </a:lnTo>
                  <a:lnTo>
                    <a:pt x="2094" y="1556"/>
                  </a:lnTo>
                  <a:lnTo>
                    <a:pt x="2068" y="1505"/>
                  </a:lnTo>
                  <a:lnTo>
                    <a:pt x="2022" y="1505"/>
                  </a:lnTo>
                  <a:lnTo>
                    <a:pt x="2001" y="1514"/>
                  </a:lnTo>
                  <a:lnTo>
                    <a:pt x="1964" y="1474"/>
                  </a:lnTo>
                  <a:lnTo>
                    <a:pt x="1939" y="1485"/>
                  </a:lnTo>
                  <a:lnTo>
                    <a:pt x="1914" y="1498"/>
                  </a:lnTo>
                  <a:lnTo>
                    <a:pt x="1816" y="1416"/>
                  </a:lnTo>
                  <a:lnTo>
                    <a:pt x="1788" y="1410"/>
                  </a:lnTo>
                  <a:lnTo>
                    <a:pt x="1722" y="1347"/>
                  </a:lnTo>
                  <a:lnTo>
                    <a:pt x="1661" y="1385"/>
                  </a:lnTo>
                  <a:lnTo>
                    <a:pt x="1650" y="1359"/>
                  </a:lnTo>
                  <a:lnTo>
                    <a:pt x="1558" y="1356"/>
                  </a:lnTo>
                  <a:lnTo>
                    <a:pt x="1524" y="1311"/>
                  </a:lnTo>
                  <a:lnTo>
                    <a:pt x="1475" y="1315"/>
                  </a:lnTo>
                  <a:lnTo>
                    <a:pt x="1458" y="1334"/>
                  </a:lnTo>
                  <a:lnTo>
                    <a:pt x="1397" y="1345"/>
                  </a:lnTo>
                  <a:lnTo>
                    <a:pt x="1380" y="1334"/>
                  </a:lnTo>
                  <a:lnTo>
                    <a:pt x="1357" y="1368"/>
                  </a:lnTo>
                  <a:lnTo>
                    <a:pt x="1338" y="1359"/>
                  </a:lnTo>
                  <a:lnTo>
                    <a:pt x="1265" y="1369"/>
                  </a:lnTo>
                  <a:lnTo>
                    <a:pt x="1242" y="1359"/>
                  </a:lnTo>
                  <a:lnTo>
                    <a:pt x="1233" y="1369"/>
                  </a:lnTo>
                  <a:lnTo>
                    <a:pt x="1270" y="1410"/>
                  </a:lnTo>
                  <a:lnTo>
                    <a:pt x="1244" y="1432"/>
                  </a:lnTo>
                  <a:lnTo>
                    <a:pt x="1246" y="1465"/>
                  </a:lnTo>
                  <a:lnTo>
                    <a:pt x="1288" y="1466"/>
                  </a:lnTo>
                  <a:lnTo>
                    <a:pt x="1305" y="1498"/>
                  </a:lnTo>
                  <a:lnTo>
                    <a:pt x="1295" y="1521"/>
                  </a:lnTo>
                  <a:lnTo>
                    <a:pt x="1265" y="1505"/>
                  </a:lnTo>
                  <a:lnTo>
                    <a:pt x="1242" y="1520"/>
                  </a:lnTo>
                  <a:lnTo>
                    <a:pt x="1218" y="1506"/>
                  </a:lnTo>
                  <a:lnTo>
                    <a:pt x="1207" y="1485"/>
                  </a:lnTo>
                  <a:lnTo>
                    <a:pt x="1178" y="1498"/>
                  </a:lnTo>
                  <a:lnTo>
                    <a:pt x="1157" y="1487"/>
                  </a:lnTo>
                  <a:lnTo>
                    <a:pt x="1134" y="1505"/>
                  </a:lnTo>
                  <a:lnTo>
                    <a:pt x="1101" y="1509"/>
                  </a:lnTo>
                  <a:lnTo>
                    <a:pt x="1083" y="1485"/>
                  </a:lnTo>
                  <a:lnTo>
                    <a:pt x="970" y="1478"/>
                  </a:lnTo>
                  <a:lnTo>
                    <a:pt x="957" y="1490"/>
                  </a:lnTo>
                  <a:lnTo>
                    <a:pt x="946" y="1489"/>
                  </a:lnTo>
                  <a:lnTo>
                    <a:pt x="930" y="1515"/>
                  </a:lnTo>
                  <a:lnTo>
                    <a:pt x="931" y="1540"/>
                  </a:lnTo>
                  <a:lnTo>
                    <a:pt x="917" y="1542"/>
                  </a:lnTo>
                  <a:lnTo>
                    <a:pt x="908" y="1521"/>
                  </a:lnTo>
                  <a:lnTo>
                    <a:pt x="892" y="1523"/>
                  </a:lnTo>
                  <a:lnTo>
                    <a:pt x="888" y="1597"/>
                  </a:lnTo>
                  <a:lnTo>
                    <a:pt x="905" y="1619"/>
                  </a:lnTo>
                  <a:lnTo>
                    <a:pt x="905" y="1640"/>
                  </a:lnTo>
                  <a:lnTo>
                    <a:pt x="924" y="1636"/>
                  </a:lnTo>
                  <a:lnTo>
                    <a:pt x="946" y="1626"/>
                  </a:lnTo>
                  <a:lnTo>
                    <a:pt x="966" y="1659"/>
                  </a:lnTo>
                  <a:lnTo>
                    <a:pt x="982" y="1681"/>
                  </a:lnTo>
                  <a:lnTo>
                    <a:pt x="998" y="1708"/>
                  </a:lnTo>
                  <a:lnTo>
                    <a:pt x="1023" y="1715"/>
                  </a:lnTo>
                  <a:lnTo>
                    <a:pt x="991" y="1736"/>
                  </a:lnTo>
                  <a:lnTo>
                    <a:pt x="968" y="1717"/>
                  </a:lnTo>
                  <a:lnTo>
                    <a:pt x="944" y="1800"/>
                  </a:lnTo>
                  <a:lnTo>
                    <a:pt x="972" y="1821"/>
                  </a:lnTo>
                  <a:lnTo>
                    <a:pt x="997" y="1901"/>
                  </a:lnTo>
                  <a:lnTo>
                    <a:pt x="974" y="1887"/>
                  </a:lnTo>
                  <a:lnTo>
                    <a:pt x="950" y="1878"/>
                  </a:lnTo>
                  <a:lnTo>
                    <a:pt x="924" y="1873"/>
                  </a:lnTo>
                  <a:lnTo>
                    <a:pt x="905" y="1865"/>
                  </a:lnTo>
                  <a:lnTo>
                    <a:pt x="887" y="1862"/>
                  </a:lnTo>
                  <a:lnTo>
                    <a:pt x="871" y="1834"/>
                  </a:lnTo>
                  <a:lnTo>
                    <a:pt x="836" y="1851"/>
                  </a:lnTo>
                  <a:lnTo>
                    <a:pt x="802" y="1850"/>
                  </a:lnTo>
                  <a:lnTo>
                    <a:pt x="780" y="1825"/>
                  </a:lnTo>
                  <a:lnTo>
                    <a:pt x="725" y="1802"/>
                  </a:lnTo>
                  <a:lnTo>
                    <a:pt x="669" y="1807"/>
                  </a:lnTo>
                  <a:lnTo>
                    <a:pt x="610" y="1767"/>
                  </a:lnTo>
                  <a:lnTo>
                    <a:pt x="657" y="1729"/>
                  </a:lnTo>
                  <a:lnTo>
                    <a:pt x="662" y="1698"/>
                  </a:lnTo>
                  <a:lnTo>
                    <a:pt x="661" y="1666"/>
                  </a:lnTo>
                  <a:lnTo>
                    <a:pt x="665" y="1642"/>
                  </a:lnTo>
                  <a:lnTo>
                    <a:pt x="695" y="1633"/>
                  </a:lnTo>
                  <a:lnTo>
                    <a:pt x="679" y="1584"/>
                  </a:lnTo>
                  <a:lnTo>
                    <a:pt x="643" y="1572"/>
                  </a:lnTo>
                  <a:lnTo>
                    <a:pt x="626" y="1564"/>
                  </a:lnTo>
                  <a:lnTo>
                    <a:pt x="602" y="1571"/>
                  </a:lnTo>
                  <a:lnTo>
                    <a:pt x="551" y="1558"/>
                  </a:lnTo>
                  <a:lnTo>
                    <a:pt x="509" y="1511"/>
                  </a:lnTo>
                  <a:lnTo>
                    <a:pt x="476" y="1496"/>
                  </a:lnTo>
                  <a:lnTo>
                    <a:pt x="461" y="1452"/>
                  </a:lnTo>
                  <a:lnTo>
                    <a:pt x="431" y="1448"/>
                  </a:lnTo>
                  <a:lnTo>
                    <a:pt x="404" y="1462"/>
                  </a:lnTo>
                  <a:lnTo>
                    <a:pt x="385" y="1471"/>
                  </a:lnTo>
                  <a:lnTo>
                    <a:pt x="377" y="1451"/>
                  </a:lnTo>
                  <a:lnTo>
                    <a:pt x="362" y="1430"/>
                  </a:lnTo>
                  <a:lnTo>
                    <a:pt x="403" y="1428"/>
                  </a:lnTo>
                  <a:lnTo>
                    <a:pt x="399" y="1414"/>
                  </a:lnTo>
                  <a:lnTo>
                    <a:pt x="389" y="1405"/>
                  </a:lnTo>
                  <a:lnTo>
                    <a:pt x="377" y="1395"/>
                  </a:lnTo>
                  <a:lnTo>
                    <a:pt x="355" y="1345"/>
                  </a:lnTo>
                  <a:lnTo>
                    <a:pt x="325" y="1318"/>
                  </a:lnTo>
                  <a:lnTo>
                    <a:pt x="294" y="1317"/>
                  </a:lnTo>
                  <a:lnTo>
                    <a:pt x="263" y="1317"/>
                  </a:lnTo>
                  <a:lnTo>
                    <a:pt x="241" y="1301"/>
                  </a:lnTo>
                  <a:lnTo>
                    <a:pt x="220" y="1297"/>
                  </a:lnTo>
                  <a:lnTo>
                    <a:pt x="202" y="1297"/>
                  </a:lnTo>
                  <a:lnTo>
                    <a:pt x="191" y="1311"/>
                  </a:lnTo>
                  <a:lnTo>
                    <a:pt x="169" y="1333"/>
                  </a:lnTo>
                  <a:lnTo>
                    <a:pt x="166" y="1353"/>
                  </a:lnTo>
                  <a:lnTo>
                    <a:pt x="157" y="1359"/>
                  </a:lnTo>
                  <a:lnTo>
                    <a:pt x="144" y="1394"/>
                  </a:lnTo>
                  <a:lnTo>
                    <a:pt x="136" y="1384"/>
                  </a:lnTo>
                  <a:lnTo>
                    <a:pt x="132" y="1370"/>
                  </a:lnTo>
                  <a:lnTo>
                    <a:pt x="0" y="13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spect="1"/>
            </p:cNvSpPr>
            <p:nvPr/>
          </p:nvSpPr>
          <p:spPr bwMode="gray">
            <a:xfrm>
              <a:off x="9137650" y="2352675"/>
              <a:ext cx="82550" cy="25400"/>
            </a:xfrm>
            <a:custGeom>
              <a:avLst/>
              <a:gdLst>
                <a:gd name="T0" fmla="*/ 0 w 107"/>
                <a:gd name="T1" fmla="*/ 10 h 33"/>
                <a:gd name="T2" fmla="*/ 65 w 107"/>
                <a:gd name="T3" fmla="*/ 0 h 33"/>
                <a:gd name="T4" fmla="*/ 107 w 107"/>
                <a:gd name="T5" fmla="*/ 16 h 33"/>
                <a:gd name="T6" fmla="*/ 85 w 107"/>
                <a:gd name="T7" fmla="*/ 33 h 33"/>
                <a:gd name="T8" fmla="*/ 0 w 107"/>
                <a:gd name="T9" fmla="*/ 1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33"/>
                <a:gd name="T17" fmla="*/ 107 w 107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33">
                  <a:moveTo>
                    <a:pt x="0" y="10"/>
                  </a:moveTo>
                  <a:lnTo>
                    <a:pt x="65" y="0"/>
                  </a:lnTo>
                  <a:lnTo>
                    <a:pt x="107" y="16"/>
                  </a:lnTo>
                  <a:lnTo>
                    <a:pt x="85" y="3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spect="1"/>
            </p:cNvSpPr>
            <p:nvPr/>
          </p:nvSpPr>
          <p:spPr bwMode="gray">
            <a:xfrm>
              <a:off x="-74612" y="1973263"/>
              <a:ext cx="771525" cy="747712"/>
            </a:xfrm>
            <a:custGeom>
              <a:avLst/>
              <a:gdLst>
                <a:gd name="T0" fmla="*/ 65 w 1035"/>
                <a:gd name="T1" fmla="*/ 362 h 903"/>
                <a:gd name="T2" fmla="*/ 67 w 1035"/>
                <a:gd name="T3" fmla="*/ 402 h 903"/>
                <a:gd name="T4" fmla="*/ 186 w 1035"/>
                <a:gd name="T5" fmla="*/ 421 h 903"/>
                <a:gd name="T6" fmla="*/ 229 w 1035"/>
                <a:gd name="T7" fmla="*/ 405 h 903"/>
                <a:gd name="T8" fmla="*/ 100 w 1035"/>
                <a:gd name="T9" fmla="*/ 512 h 903"/>
                <a:gd name="T10" fmla="*/ 97 w 1035"/>
                <a:gd name="T11" fmla="*/ 561 h 903"/>
                <a:gd name="T12" fmla="*/ 97 w 1035"/>
                <a:gd name="T13" fmla="*/ 596 h 903"/>
                <a:gd name="T14" fmla="*/ 119 w 1035"/>
                <a:gd name="T15" fmla="*/ 634 h 903"/>
                <a:gd name="T16" fmla="*/ 171 w 1035"/>
                <a:gd name="T17" fmla="*/ 667 h 903"/>
                <a:gd name="T18" fmla="*/ 192 w 1035"/>
                <a:gd name="T19" fmla="*/ 634 h 903"/>
                <a:gd name="T20" fmla="*/ 207 w 1035"/>
                <a:gd name="T21" fmla="*/ 718 h 903"/>
                <a:gd name="T22" fmla="*/ 313 w 1035"/>
                <a:gd name="T23" fmla="*/ 726 h 903"/>
                <a:gd name="T24" fmla="*/ 342 w 1035"/>
                <a:gd name="T25" fmla="*/ 718 h 903"/>
                <a:gd name="T26" fmla="*/ 324 w 1035"/>
                <a:gd name="T27" fmla="*/ 807 h 903"/>
                <a:gd name="T28" fmla="*/ 270 w 1035"/>
                <a:gd name="T29" fmla="*/ 855 h 903"/>
                <a:gd name="T30" fmla="*/ 160 w 1035"/>
                <a:gd name="T31" fmla="*/ 903 h 903"/>
                <a:gd name="T32" fmla="*/ 287 w 1035"/>
                <a:gd name="T33" fmla="*/ 870 h 903"/>
                <a:gd name="T34" fmla="*/ 308 w 1035"/>
                <a:gd name="T35" fmla="*/ 819 h 903"/>
                <a:gd name="T36" fmla="*/ 481 w 1035"/>
                <a:gd name="T37" fmla="*/ 737 h 903"/>
                <a:gd name="T38" fmla="*/ 482 w 1035"/>
                <a:gd name="T39" fmla="*/ 682 h 903"/>
                <a:gd name="T40" fmla="*/ 614 w 1035"/>
                <a:gd name="T41" fmla="*/ 527 h 903"/>
                <a:gd name="T42" fmla="*/ 647 w 1035"/>
                <a:gd name="T43" fmla="*/ 569 h 903"/>
                <a:gd name="T44" fmla="*/ 658 w 1035"/>
                <a:gd name="T45" fmla="*/ 602 h 903"/>
                <a:gd name="T46" fmla="*/ 559 w 1035"/>
                <a:gd name="T47" fmla="*/ 658 h 903"/>
                <a:gd name="T48" fmla="*/ 563 w 1035"/>
                <a:gd name="T49" fmla="*/ 691 h 903"/>
                <a:gd name="T50" fmla="*/ 689 w 1035"/>
                <a:gd name="T51" fmla="*/ 619 h 903"/>
                <a:gd name="T52" fmla="*/ 697 w 1035"/>
                <a:gd name="T53" fmla="*/ 581 h 903"/>
                <a:gd name="T54" fmla="*/ 749 w 1035"/>
                <a:gd name="T55" fmla="*/ 589 h 903"/>
                <a:gd name="T56" fmla="*/ 828 w 1035"/>
                <a:gd name="T57" fmla="*/ 646 h 903"/>
                <a:gd name="T58" fmla="*/ 983 w 1035"/>
                <a:gd name="T59" fmla="*/ 643 h 903"/>
                <a:gd name="T60" fmla="*/ 978 w 1035"/>
                <a:gd name="T61" fmla="*/ 674 h 903"/>
                <a:gd name="T62" fmla="*/ 1035 w 1035"/>
                <a:gd name="T63" fmla="*/ 678 h 903"/>
                <a:gd name="T64" fmla="*/ 937 w 1035"/>
                <a:gd name="T65" fmla="*/ 634 h 903"/>
                <a:gd name="T66" fmla="*/ 565 w 1035"/>
                <a:gd name="T67" fmla="*/ 60 h 903"/>
                <a:gd name="T68" fmla="*/ 448 w 1035"/>
                <a:gd name="T69" fmla="*/ 17 h 903"/>
                <a:gd name="T70" fmla="*/ 406 w 1035"/>
                <a:gd name="T71" fmla="*/ 33 h 903"/>
                <a:gd name="T72" fmla="*/ 393 w 1035"/>
                <a:gd name="T73" fmla="*/ 0 h 903"/>
                <a:gd name="T74" fmla="*/ 284 w 1035"/>
                <a:gd name="T75" fmla="*/ 39 h 903"/>
                <a:gd name="T76" fmla="*/ 274 w 1035"/>
                <a:gd name="T77" fmla="*/ 51 h 903"/>
                <a:gd name="T78" fmla="*/ 220 w 1035"/>
                <a:gd name="T79" fmla="*/ 93 h 903"/>
                <a:gd name="T80" fmla="*/ 154 w 1035"/>
                <a:gd name="T81" fmla="*/ 136 h 903"/>
                <a:gd name="T82" fmla="*/ 67 w 1035"/>
                <a:gd name="T83" fmla="*/ 179 h 903"/>
                <a:gd name="T84" fmla="*/ 150 w 1035"/>
                <a:gd name="T85" fmla="*/ 259 h 903"/>
                <a:gd name="T86" fmla="*/ 207 w 1035"/>
                <a:gd name="T87" fmla="*/ 285 h 903"/>
                <a:gd name="T88" fmla="*/ 246 w 1035"/>
                <a:gd name="T89" fmla="*/ 307 h 903"/>
                <a:gd name="T90" fmla="*/ 150 w 1035"/>
                <a:gd name="T91" fmla="*/ 319 h 903"/>
                <a:gd name="T92" fmla="*/ 116 w 1035"/>
                <a:gd name="T93" fmla="*/ 290 h 9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35"/>
                <a:gd name="T142" fmla="*/ 0 h 903"/>
                <a:gd name="T143" fmla="*/ 1035 w 1035"/>
                <a:gd name="T144" fmla="*/ 903 h 90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35" h="903">
                  <a:moveTo>
                    <a:pt x="0" y="345"/>
                  </a:moveTo>
                  <a:lnTo>
                    <a:pt x="65" y="362"/>
                  </a:lnTo>
                  <a:lnTo>
                    <a:pt x="39" y="369"/>
                  </a:lnTo>
                  <a:lnTo>
                    <a:pt x="67" y="402"/>
                  </a:lnTo>
                  <a:lnTo>
                    <a:pt x="171" y="399"/>
                  </a:lnTo>
                  <a:lnTo>
                    <a:pt x="186" y="421"/>
                  </a:lnTo>
                  <a:lnTo>
                    <a:pt x="252" y="394"/>
                  </a:lnTo>
                  <a:lnTo>
                    <a:pt x="229" y="405"/>
                  </a:lnTo>
                  <a:lnTo>
                    <a:pt x="242" y="460"/>
                  </a:lnTo>
                  <a:lnTo>
                    <a:pt x="100" y="512"/>
                  </a:lnTo>
                  <a:lnTo>
                    <a:pt x="62" y="570"/>
                  </a:lnTo>
                  <a:lnTo>
                    <a:pt x="97" y="561"/>
                  </a:lnTo>
                  <a:lnTo>
                    <a:pt x="71" y="576"/>
                  </a:lnTo>
                  <a:lnTo>
                    <a:pt x="97" y="596"/>
                  </a:lnTo>
                  <a:lnTo>
                    <a:pt x="149" y="603"/>
                  </a:lnTo>
                  <a:lnTo>
                    <a:pt x="119" y="634"/>
                  </a:lnTo>
                  <a:lnTo>
                    <a:pt x="143" y="663"/>
                  </a:lnTo>
                  <a:lnTo>
                    <a:pt x="171" y="667"/>
                  </a:lnTo>
                  <a:lnTo>
                    <a:pt x="226" y="603"/>
                  </a:lnTo>
                  <a:lnTo>
                    <a:pt x="192" y="634"/>
                  </a:lnTo>
                  <a:lnTo>
                    <a:pt x="220" y="693"/>
                  </a:lnTo>
                  <a:lnTo>
                    <a:pt x="207" y="718"/>
                  </a:lnTo>
                  <a:lnTo>
                    <a:pt x="270" y="684"/>
                  </a:lnTo>
                  <a:lnTo>
                    <a:pt x="313" y="726"/>
                  </a:lnTo>
                  <a:lnTo>
                    <a:pt x="328" y="701"/>
                  </a:lnTo>
                  <a:lnTo>
                    <a:pt x="342" y="718"/>
                  </a:lnTo>
                  <a:lnTo>
                    <a:pt x="390" y="695"/>
                  </a:lnTo>
                  <a:lnTo>
                    <a:pt x="324" y="807"/>
                  </a:lnTo>
                  <a:lnTo>
                    <a:pt x="273" y="830"/>
                  </a:lnTo>
                  <a:lnTo>
                    <a:pt x="270" y="855"/>
                  </a:lnTo>
                  <a:lnTo>
                    <a:pt x="207" y="856"/>
                  </a:lnTo>
                  <a:lnTo>
                    <a:pt x="160" y="903"/>
                  </a:lnTo>
                  <a:lnTo>
                    <a:pt x="220" y="867"/>
                  </a:lnTo>
                  <a:lnTo>
                    <a:pt x="287" y="870"/>
                  </a:lnTo>
                  <a:lnTo>
                    <a:pt x="325" y="841"/>
                  </a:lnTo>
                  <a:lnTo>
                    <a:pt x="308" y="819"/>
                  </a:lnTo>
                  <a:lnTo>
                    <a:pt x="350" y="823"/>
                  </a:lnTo>
                  <a:lnTo>
                    <a:pt x="481" y="737"/>
                  </a:lnTo>
                  <a:lnTo>
                    <a:pt x="506" y="706"/>
                  </a:lnTo>
                  <a:lnTo>
                    <a:pt x="482" y="682"/>
                  </a:lnTo>
                  <a:lnTo>
                    <a:pt x="597" y="578"/>
                  </a:lnTo>
                  <a:lnTo>
                    <a:pt x="614" y="527"/>
                  </a:lnTo>
                  <a:lnTo>
                    <a:pt x="601" y="578"/>
                  </a:lnTo>
                  <a:lnTo>
                    <a:pt x="647" y="569"/>
                  </a:lnTo>
                  <a:lnTo>
                    <a:pt x="623" y="591"/>
                  </a:lnTo>
                  <a:lnTo>
                    <a:pt x="658" y="602"/>
                  </a:lnTo>
                  <a:lnTo>
                    <a:pt x="575" y="609"/>
                  </a:lnTo>
                  <a:lnTo>
                    <a:pt x="559" y="658"/>
                  </a:lnTo>
                  <a:lnTo>
                    <a:pt x="590" y="657"/>
                  </a:lnTo>
                  <a:lnTo>
                    <a:pt x="563" y="691"/>
                  </a:lnTo>
                  <a:lnTo>
                    <a:pt x="673" y="646"/>
                  </a:lnTo>
                  <a:lnTo>
                    <a:pt x="689" y="619"/>
                  </a:lnTo>
                  <a:lnTo>
                    <a:pt x="671" y="607"/>
                  </a:lnTo>
                  <a:lnTo>
                    <a:pt x="697" y="581"/>
                  </a:lnTo>
                  <a:lnTo>
                    <a:pt x="692" y="602"/>
                  </a:lnTo>
                  <a:lnTo>
                    <a:pt x="749" y="589"/>
                  </a:lnTo>
                  <a:lnTo>
                    <a:pt x="736" y="610"/>
                  </a:lnTo>
                  <a:lnTo>
                    <a:pt x="828" y="646"/>
                  </a:lnTo>
                  <a:lnTo>
                    <a:pt x="961" y="663"/>
                  </a:lnTo>
                  <a:lnTo>
                    <a:pt x="983" y="643"/>
                  </a:lnTo>
                  <a:lnTo>
                    <a:pt x="1003" y="653"/>
                  </a:lnTo>
                  <a:lnTo>
                    <a:pt x="978" y="674"/>
                  </a:lnTo>
                  <a:lnTo>
                    <a:pt x="1016" y="693"/>
                  </a:lnTo>
                  <a:lnTo>
                    <a:pt x="1035" y="678"/>
                  </a:lnTo>
                  <a:lnTo>
                    <a:pt x="1000" y="634"/>
                  </a:lnTo>
                  <a:lnTo>
                    <a:pt x="937" y="634"/>
                  </a:lnTo>
                  <a:lnTo>
                    <a:pt x="937" y="103"/>
                  </a:lnTo>
                  <a:lnTo>
                    <a:pt x="565" y="60"/>
                  </a:lnTo>
                  <a:lnTo>
                    <a:pt x="550" y="34"/>
                  </a:lnTo>
                  <a:lnTo>
                    <a:pt x="448" y="17"/>
                  </a:lnTo>
                  <a:lnTo>
                    <a:pt x="437" y="39"/>
                  </a:lnTo>
                  <a:lnTo>
                    <a:pt x="406" y="33"/>
                  </a:lnTo>
                  <a:lnTo>
                    <a:pt x="435" y="15"/>
                  </a:lnTo>
                  <a:lnTo>
                    <a:pt x="393" y="0"/>
                  </a:lnTo>
                  <a:lnTo>
                    <a:pt x="351" y="34"/>
                  </a:lnTo>
                  <a:lnTo>
                    <a:pt x="284" y="39"/>
                  </a:lnTo>
                  <a:lnTo>
                    <a:pt x="281" y="70"/>
                  </a:lnTo>
                  <a:lnTo>
                    <a:pt x="274" y="51"/>
                  </a:lnTo>
                  <a:lnTo>
                    <a:pt x="210" y="69"/>
                  </a:lnTo>
                  <a:lnTo>
                    <a:pt x="220" y="93"/>
                  </a:lnTo>
                  <a:lnTo>
                    <a:pt x="192" y="86"/>
                  </a:lnTo>
                  <a:lnTo>
                    <a:pt x="154" y="136"/>
                  </a:lnTo>
                  <a:lnTo>
                    <a:pt x="62" y="157"/>
                  </a:lnTo>
                  <a:lnTo>
                    <a:pt x="67" y="179"/>
                  </a:lnTo>
                  <a:lnTo>
                    <a:pt x="40" y="185"/>
                  </a:lnTo>
                  <a:lnTo>
                    <a:pt x="150" y="259"/>
                  </a:lnTo>
                  <a:lnTo>
                    <a:pt x="296" y="295"/>
                  </a:lnTo>
                  <a:lnTo>
                    <a:pt x="207" y="285"/>
                  </a:lnTo>
                  <a:lnTo>
                    <a:pt x="210" y="306"/>
                  </a:lnTo>
                  <a:lnTo>
                    <a:pt x="246" y="307"/>
                  </a:lnTo>
                  <a:lnTo>
                    <a:pt x="216" y="323"/>
                  </a:lnTo>
                  <a:lnTo>
                    <a:pt x="150" y="319"/>
                  </a:lnTo>
                  <a:lnTo>
                    <a:pt x="150" y="287"/>
                  </a:lnTo>
                  <a:lnTo>
                    <a:pt x="116" y="290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spect="1"/>
            </p:cNvSpPr>
            <p:nvPr/>
          </p:nvSpPr>
          <p:spPr bwMode="gray">
            <a:xfrm>
              <a:off x="2524125" y="3932238"/>
              <a:ext cx="39688" cy="15875"/>
            </a:xfrm>
            <a:custGeom>
              <a:avLst/>
              <a:gdLst>
                <a:gd name="T0" fmla="*/ 0 w 52"/>
                <a:gd name="T1" fmla="*/ 0 h 17"/>
                <a:gd name="T2" fmla="*/ 4 w 52"/>
                <a:gd name="T3" fmla="*/ 17 h 17"/>
                <a:gd name="T4" fmla="*/ 52 w 52"/>
                <a:gd name="T5" fmla="*/ 10 h 17"/>
                <a:gd name="T6" fmla="*/ 0 w 52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7"/>
                <a:gd name="T14" fmla="*/ 52 w 52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7">
                  <a:moveTo>
                    <a:pt x="0" y="0"/>
                  </a:moveTo>
                  <a:lnTo>
                    <a:pt x="4" y="17"/>
                  </a:lnTo>
                  <a:lnTo>
                    <a:pt x="52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spect="1"/>
            </p:cNvSpPr>
            <p:nvPr/>
          </p:nvSpPr>
          <p:spPr bwMode="gray">
            <a:xfrm>
              <a:off x="5838825" y="3313113"/>
              <a:ext cx="365125" cy="292100"/>
            </a:xfrm>
            <a:custGeom>
              <a:avLst/>
              <a:gdLst>
                <a:gd name="T0" fmla="*/ 0 w 490"/>
                <a:gd name="T1" fmla="*/ 168 h 351"/>
                <a:gd name="T2" fmla="*/ 3 w 490"/>
                <a:gd name="T3" fmla="*/ 259 h 351"/>
                <a:gd name="T4" fmla="*/ 40 w 490"/>
                <a:gd name="T5" fmla="*/ 287 h 351"/>
                <a:gd name="T6" fmla="*/ 11 w 490"/>
                <a:gd name="T7" fmla="*/ 333 h 351"/>
                <a:gd name="T8" fmla="*/ 66 w 490"/>
                <a:gd name="T9" fmla="*/ 351 h 351"/>
                <a:gd name="T10" fmla="*/ 193 w 490"/>
                <a:gd name="T11" fmla="*/ 333 h 351"/>
                <a:gd name="T12" fmla="*/ 217 w 490"/>
                <a:gd name="T13" fmla="*/ 282 h 351"/>
                <a:gd name="T14" fmla="*/ 303 w 490"/>
                <a:gd name="T15" fmla="*/ 254 h 351"/>
                <a:gd name="T16" fmla="*/ 311 w 490"/>
                <a:gd name="T17" fmla="*/ 211 h 351"/>
                <a:gd name="T18" fmla="*/ 340 w 490"/>
                <a:gd name="T19" fmla="*/ 199 h 351"/>
                <a:gd name="T20" fmla="*/ 327 w 490"/>
                <a:gd name="T21" fmla="*/ 177 h 351"/>
                <a:gd name="T22" fmla="*/ 358 w 490"/>
                <a:gd name="T23" fmla="*/ 174 h 351"/>
                <a:gd name="T24" fmla="*/ 381 w 490"/>
                <a:gd name="T25" fmla="*/ 130 h 351"/>
                <a:gd name="T26" fmla="*/ 371 w 490"/>
                <a:gd name="T27" fmla="*/ 88 h 351"/>
                <a:gd name="T28" fmla="*/ 486 w 490"/>
                <a:gd name="T29" fmla="*/ 56 h 351"/>
                <a:gd name="T30" fmla="*/ 490 w 490"/>
                <a:gd name="T31" fmla="*/ 47 h 351"/>
                <a:gd name="T32" fmla="*/ 447 w 490"/>
                <a:gd name="T33" fmla="*/ 39 h 351"/>
                <a:gd name="T34" fmla="*/ 385 w 490"/>
                <a:gd name="T35" fmla="*/ 69 h 351"/>
                <a:gd name="T36" fmla="*/ 357 w 490"/>
                <a:gd name="T37" fmla="*/ 0 h 351"/>
                <a:gd name="T38" fmla="*/ 304 w 490"/>
                <a:gd name="T39" fmla="*/ 52 h 351"/>
                <a:gd name="T40" fmla="*/ 152 w 490"/>
                <a:gd name="T41" fmla="*/ 47 h 351"/>
                <a:gd name="T42" fmla="*/ 75 w 490"/>
                <a:gd name="T43" fmla="*/ 128 h 351"/>
                <a:gd name="T44" fmla="*/ 24 w 490"/>
                <a:gd name="T45" fmla="*/ 102 h 351"/>
                <a:gd name="T46" fmla="*/ 0 w 490"/>
                <a:gd name="T47" fmla="*/ 168 h 3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0"/>
                <a:gd name="T73" fmla="*/ 0 h 351"/>
                <a:gd name="T74" fmla="*/ 490 w 490"/>
                <a:gd name="T75" fmla="*/ 351 h 3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0" h="351">
                  <a:moveTo>
                    <a:pt x="0" y="168"/>
                  </a:moveTo>
                  <a:lnTo>
                    <a:pt x="3" y="259"/>
                  </a:lnTo>
                  <a:lnTo>
                    <a:pt x="40" y="287"/>
                  </a:lnTo>
                  <a:lnTo>
                    <a:pt x="11" y="333"/>
                  </a:lnTo>
                  <a:lnTo>
                    <a:pt x="66" y="351"/>
                  </a:lnTo>
                  <a:lnTo>
                    <a:pt x="193" y="333"/>
                  </a:lnTo>
                  <a:lnTo>
                    <a:pt x="217" y="282"/>
                  </a:lnTo>
                  <a:lnTo>
                    <a:pt x="303" y="254"/>
                  </a:lnTo>
                  <a:lnTo>
                    <a:pt x="311" y="211"/>
                  </a:lnTo>
                  <a:lnTo>
                    <a:pt x="340" y="199"/>
                  </a:lnTo>
                  <a:lnTo>
                    <a:pt x="327" y="177"/>
                  </a:lnTo>
                  <a:lnTo>
                    <a:pt x="358" y="174"/>
                  </a:lnTo>
                  <a:lnTo>
                    <a:pt x="381" y="130"/>
                  </a:lnTo>
                  <a:lnTo>
                    <a:pt x="371" y="88"/>
                  </a:lnTo>
                  <a:lnTo>
                    <a:pt x="486" y="56"/>
                  </a:lnTo>
                  <a:lnTo>
                    <a:pt x="490" y="47"/>
                  </a:lnTo>
                  <a:lnTo>
                    <a:pt x="447" y="39"/>
                  </a:lnTo>
                  <a:lnTo>
                    <a:pt x="385" y="69"/>
                  </a:lnTo>
                  <a:lnTo>
                    <a:pt x="357" y="0"/>
                  </a:lnTo>
                  <a:lnTo>
                    <a:pt x="304" y="52"/>
                  </a:lnTo>
                  <a:lnTo>
                    <a:pt x="152" y="47"/>
                  </a:lnTo>
                  <a:lnTo>
                    <a:pt x="75" y="128"/>
                  </a:lnTo>
                  <a:lnTo>
                    <a:pt x="24" y="10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spect="1"/>
            </p:cNvSpPr>
            <p:nvPr/>
          </p:nvSpPr>
          <p:spPr bwMode="gray">
            <a:xfrm>
              <a:off x="4767263" y="3175000"/>
              <a:ext cx="44450" cy="98425"/>
            </a:xfrm>
            <a:custGeom>
              <a:avLst/>
              <a:gdLst>
                <a:gd name="T0" fmla="*/ 0 w 62"/>
                <a:gd name="T1" fmla="*/ 90 h 119"/>
                <a:gd name="T2" fmla="*/ 2 w 62"/>
                <a:gd name="T3" fmla="*/ 28 h 119"/>
                <a:gd name="T4" fmla="*/ 30 w 62"/>
                <a:gd name="T5" fmla="*/ 0 h 119"/>
                <a:gd name="T6" fmla="*/ 62 w 62"/>
                <a:gd name="T7" fmla="*/ 70 h 119"/>
                <a:gd name="T8" fmla="*/ 33 w 62"/>
                <a:gd name="T9" fmla="*/ 119 h 119"/>
                <a:gd name="T10" fmla="*/ 0 w 62"/>
                <a:gd name="T11" fmla="*/ 9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119"/>
                <a:gd name="T20" fmla="*/ 62 w 62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119">
                  <a:moveTo>
                    <a:pt x="0" y="90"/>
                  </a:moveTo>
                  <a:lnTo>
                    <a:pt x="2" y="28"/>
                  </a:lnTo>
                  <a:lnTo>
                    <a:pt x="30" y="0"/>
                  </a:lnTo>
                  <a:lnTo>
                    <a:pt x="62" y="70"/>
                  </a:lnTo>
                  <a:lnTo>
                    <a:pt x="33" y="119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spect="1"/>
            </p:cNvSpPr>
            <p:nvPr/>
          </p:nvSpPr>
          <p:spPr bwMode="gray">
            <a:xfrm>
              <a:off x="4043363" y="3363913"/>
              <a:ext cx="523875" cy="555625"/>
            </a:xfrm>
            <a:custGeom>
              <a:avLst/>
              <a:gdLst>
                <a:gd name="T0" fmla="*/ 0 w 705"/>
                <a:gd name="T1" fmla="*/ 359 h 672"/>
                <a:gd name="T2" fmla="*/ 3 w 705"/>
                <a:gd name="T3" fmla="*/ 372 h 672"/>
                <a:gd name="T4" fmla="*/ 131 w 705"/>
                <a:gd name="T5" fmla="*/ 455 h 672"/>
                <a:gd name="T6" fmla="*/ 410 w 705"/>
                <a:gd name="T7" fmla="*/ 640 h 672"/>
                <a:gd name="T8" fmla="*/ 413 w 705"/>
                <a:gd name="T9" fmla="*/ 672 h 672"/>
                <a:gd name="T10" fmla="*/ 441 w 705"/>
                <a:gd name="T11" fmla="*/ 667 h 672"/>
                <a:gd name="T12" fmla="*/ 495 w 705"/>
                <a:gd name="T13" fmla="*/ 654 h 672"/>
                <a:gd name="T14" fmla="*/ 705 w 705"/>
                <a:gd name="T15" fmla="*/ 509 h 672"/>
                <a:gd name="T16" fmla="*/ 623 w 705"/>
                <a:gd name="T17" fmla="*/ 413 h 672"/>
                <a:gd name="T18" fmla="*/ 624 w 705"/>
                <a:gd name="T19" fmla="*/ 258 h 672"/>
                <a:gd name="T20" fmla="*/ 614 w 705"/>
                <a:gd name="T21" fmla="*/ 189 h 672"/>
                <a:gd name="T22" fmla="*/ 556 w 705"/>
                <a:gd name="T23" fmla="*/ 119 h 672"/>
                <a:gd name="T24" fmla="*/ 586 w 705"/>
                <a:gd name="T25" fmla="*/ 95 h 672"/>
                <a:gd name="T26" fmla="*/ 601 w 705"/>
                <a:gd name="T27" fmla="*/ 0 h 672"/>
                <a:gd name="T28" fmla="*/ 351 w 705"/>
                <a:gd name="T29" fmla="*/ 16 h 672"/>
                <a:gd name="T30" fmla="*/ 223 w 705"/>
                <a:gd name="T31" fmla="*/ 71 h 672"/>
                <a:gd name="T32" fmla="*/ 256 w 705"/>
                <a:gd name="T33" fmla="*/ 186 h 672"/>
                <a:gd name="T34" fmla="*/ 200 w 705"/>
                <a:gd name="T35" fmla="*/ 189 h 672"/>
                <a:gd name="T36" fmla="*/ 170 w 705"/>
                <a:gd name="T37" fmla="*/ 201 h 672"/>
                <a:gd name="T38" fmla="*/ 175 w 705"/>
                <a:gd name="T39" fmla="*/ 232 h 672"/>
                <a:gd name="T40" fmla="*/ 19 w 705"/>
                <a:gd name="T41" fmla="*/ 300 h 672"/>
                <a:gd name="T42" fmla="*/ 0 w 705"/>
                <a:gd name="T43" fmla="*/ 359 h 6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672"/>
                <a:gd name="T68" fmla="*/ 705 w 705"/>
                <a:gd name="T69" fmla="*/ 672 h 6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672">
                  <a:moveTo>
                    <a:pt x="0" y="359"/>
                  </a:moveTo>
                  <a:lnTo>
                    <a:pt x="3" y="372"/>
                  </a:lnTo>
                  <a:lnTo>
                    <a:pt x="131" y="455"/>
                  </a:lnTo>
                  <a:lnTo>
                    <a:pt x="410" y="640"/>
                  </a:lnTo>
                  <a:lnTo>
                    <a:pt x="413" y="672"/>
                  </a:lnTo>
                  <a:lnTo>
                    <a:pt x="441" y="667"/>
                  </a:lnTo>
                  <a:lnTo>
                    <a:pt x="495" y="654"/>
                  </a:lnTo>
                  <a:lnTo>
                    <a:pt x="705" y="509"/>
                  </a:lnTo>
                  <a:lnTo>
                    <a:pt x="623" y="413"/>
                  </a:lnTo>
                  <a:lnTo>
                    <a:pt x="624" y="258"/>
                  </a:lnTo>
                  <a:lnTo>
                    <a:pt x="614" y="189"/>
                  </a:lnTo>
                  <a:lnTo>
                    <a:pt x="556" y="119"/>
                  </a:lnTo>
                  <a:lnTo>
                    <a:pt x="586" y="95"/>
                  </a:lnTo>
                  <a:lnTo>
                    <a:pt x="601" y="0"/>
                  </a:lnTo>
                  <a:lnTo>
                    <a:pt x="351" y="16"/>
                  </a:lnTo>
                  <a:lnTo>
                    <a:pt x="223" y="71"/>
                  </a:lnTo>
                  <a:lnTo>
                    <a:pt x="256" y="186"/>
                  </a:lnTo>
                  <a:lnTo>
                    <a:pt x="200" y="189"/>
                  </a:lnTo>
                  <a:lnTo>
                    <a:pt x="170" y="201"/>
                  </a:lnTo>
                  <a:lnTo>
                    <a:pt x="175" y="232"/>
                  </a:lnTo>
                  <a:lnTo>
                    <a:pt x="19" y="300"/>
                  </a:ln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spect="1"/>
            </p:cNvSpPr>
            <p:nvPr/>
          </p:nvSpPr>
          <p:spPr bwMode="gray">
            <a:xfrm>
              <a:off x="2365375" y="5100638"/>
              <a:ext cx="509588" cy="1011237"/>
            </a:xfrm>
            <a:custGeom>
              <a:avLst/>
              <a:gdLst>
                <a:gd name="T0" fmla="*/ 0 w 683"/>
                <a:gd name="T1" fmla="*/ 1131 h 1223"/>
                <a:gd name="T2" fmla="*/ 5 w 683"/>
                <a:gd name="T3" fmla="*/ 1158 h 1223"/>
                <a:gd name="T4" fmla="*/ 35 w 683"/>
                <a:gd name="T5" fmla="*/ 1148 h 1223"/>
                <a:gd name="T6" fmla="*/ 46 w 683"/>
                <a:gd name="T7" fmla="*/ 1210 h 1223"/>
                <a:gd name="T8" fmla="*/ 172 w 683"/>
                <a:gd name="T9" fmla="*/ 1223 h 1223"/>
                <a:gd name="T10" fmla="*/ 137 w 683"/>
                <a:gd name="T11" fmla="*/ 1192 h 1223"/>
                <a:gd name="T12" fmla="*/ 163 w 683"/>
                <a:gd name="T13" fmla="*/ 1109 h 1223"/>
                <a:gd name="T14" fmla="*/ 188 w 683"/>
                <a:gd name="T15" fmla="*/ 1125 h 1223"/>
                <a:gd name="T16" fmla="*/ 266 w 683"/>
                <a:gd name="T17" fmla="*/ 1009 h 1223"/>
                <a:gd name="T18" fmla="*/ 205 w 683"/>
                <a:gd name="T19" fmla="*/ 942 h 1223"/>
                <a:gd name="T20" fmla="*/ 273 w 683"/>
                <a:gd name="T21" fmla="*/ 903 h 1223"/>
                <a:gd name="T22" fmla="*/ 283 w 683"/>
                <a:gd name="T23" fmla="*/ 842 h 1223"/>
                <a:gd name="T24" fmla="*/ 315 w 683"/>
                <a:gd name="T25" fmla="*/ 815 h 1223"/>
                <a:gd name="T26" fmla="*/ 288 w 683"/>
                <a:gd name="T27" fmla="*/ 804 h 1223"/>
                <a:gd name="T28" fmla="*/ 339 w 683"/>
                <a:gd name="T29" fmla="*/ 804 h 1223"/>
                <a:gd name="T30" fmla="*/ 333 w 683"/>
                <a:gd name="T31" fmla="*/ 776 h 1223"/>
                <a:gd name="T32" fmla="*/ 310 w 683"/>
                <a:gd name="T33" fmla="*/ 796 h 1223"/>
                <a:gd name="T34" fmla="*/ 288 w 683"/>
                <a:gd name="T35" fmla="*/ 774 h 1223"/>
                <a:gd name="T36" fmla="*/ 284 w 683"/>
                <a:gd name="T37" fmla="*/ 730 h 1223"/>
                <a:gd name="T38" fmla="*/ 377 w 683"/>
                <a:gd name="T39" fmla="*/ 735 h 1223"/>
                <a:gd name="T40" fmla="*/ 386 w 683"/>
                <a:gd name="T41" fmla="*/ 644 h 1223"/>
                <a:gd name="T42" fmla="*/ 534 w 683"/>
                <a:gd name="T43" fmla="*/ 629 h 1223"/>
                <a:gd name="T44" fmla="*/ 576 w 683"/>
                <a:gd name="T45" fmla="*/ 567 h 1223"/>
                <a:gd name="T46" fmla="*/ 518 w 683"/>
                <a:gd name="T47" fmla="*/ 455 h 1223"/>
                <a:gd name="T48" fmla="*/ 547 w 683"/>
                <a:gd name="T49" fmla="*/ 311 h 1223"/>
                <a:gd name="T50" fmla="*/ 683 w 683"/>
                <a:gd name="T51" fmla="*/ 194 h 1223"/>
                <a:gd name="T52" fmla="*/ 678 w 683"/>
                <a:gd name="T53" fmla="*/ 141 h 1223"/>
                <a:gd name="T54" fmla="*/ 650 w 683"/>
                <a:gd name="T55" fmla="*/ 140 h 1223"/>
                <a:gd name="T56" fmla="*/ 614 w 683"/>
                <a:gd name="T57" fmla="*/ 203 h 1223"/>
                <a:gd name="T58" fmla="*/ 520 w 683"/>
                <a:gd name="T59" fmla="*/ 198 h 1223"/>
                <a:gd name="T60" fmla="*/ 540 w 683"/>
                <a:gd name="T61" fmla="*/ 128 h 1223"/>
                <a:gd name="T62" fmla="*/ 373 w 683"/>
                <a:gd name="T63" fmla="*/ 18 h 1223"/>
                <a:gd name="T64" fmla="*/ 317 w 683"/>
                <a:gd name="T65" fmla="*/ 9 h 1223"/>
                <a:gd name="T66" fmla="*/ 314 w 683"/>
                <a:gd name="T67" fmla="*/ 33 h 1223"/>
                <a:gd name="T68" fmla="*/ 249 w 683"/>
                <a:gd name="T69" fmla="*/ 0 h 1223"/>
                <a:gd name="T70" fmla="*/ 212 w 683"/>
                <a:gd name="T71" fmla="*/ 40 h 1223"/>
                <a:gd name="T72" fmla="*/ 208 w 683"/>
                <a:gd name="T73" fmla="*/ 83 h 1223"/>
                <a:gd name="T74" fmla="*/ 170 w 683"/>
                <a:gd name="T75" fmla="*/ 101 h 1223"/>
                <a:gd name="T76" fmla="*/ 172 w 683"/>
                <a:gd name="T77" fmla="*/ 185 h 1223"/>
                <a:gd name="T78" fmla="*/ 130 w 683"/>
                <a:gd name="T79" fmla="*/ 232 h 1223"/>
                <a:gd name="T80" fmla="*/ 97 w 683"/>
                <a:gd name="T81" fmla="*/ 351 h 1223"/>
                <a:gd name="T82" fmla="*/ 122 w 683"/>
                <a:gd name="T83" fmla="*/ 464 h 1223"/>
                <a:gd name="T84" fmla="*/ 77 w 683"/>
                <a:gd name="T85" fmla="*/ 560 h 1223"/>
                <a:gd name="T86" fmla="*/ 46 w 683"/>
                <a:gd name="T87" fmla="*/ 798 h 1223"/>
                <a:gd name="T88" fmla="*/ 70 w 683"/>
                <a:gd name="T89" fmla="*/ 885 h 1223"/>
                <a:gd name="T90" fmla="*/ 47 w 683"/>
                <a:gd name="T91" fmla="*/ 892 h 1223"/>
                <a:gd name="T92" fmla="*/ 59 w 683"/>
                <a:gd name="T93" fmla="*/ 969 h 1223"/>
                <a:gd name="T94" fmla="*/ 0 w 683"/>
                <a:gd name="T95" fmla="*/ 1131 h 122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83"/>
                <a:gd name="T145" fmla="*/ 0 h 1223"/>
                <a:gd name="T146" fmla="*/ 683 w 683"/>
                <a:gd name="T147" fmla="*/ 1223 h 122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83" h="1223">
                  <a:moveTo>
                    <a:pt x="0" y="1131"/>
                  </a:moveTo>
                  <a:lnTo>
                    <a:pt x="5" y="1158"/>
                  </a:lnTo>
                  <a:lnTo>
                    <a:pt x="35" y="1148"/>
                  </a:lnTo>
                  <a:lnTo>
                    <a:pt x="46" y="1210"/>
                  </a:lnTo>
                  <a:lnTo>
                    <a:pt x="172" y="1223"/>
                  </a:lnTo>
                  <a:lnTo>
                    <a:pt x="137" y="1192"/>
                  </a:lnTo>
                  <a:lnTo>
                    <a:pt x="163" y="1109"/>
                  </a:lnTo>
                  <a:lnTo>
                    <a:pt x="188" y="1125"/>
                  </a:lnTo>
                  <a:lnTo>
                    <a:pt x="266" y="1009"/>
                  </a:lnTo>
                  <a:lnTo>
                    <a:pt x="205" y="942"/>
                  </a:lnTo>
                  <a:lnTo>
                    <a:pt x="273" y="903"/>
                  </a:lnTo>
                  <a:lnTo>
                    <a:pt x="283" y="842"/>
                  </a:lnTo>
                  <a:lnTo>
                    <a:pt x="315" y="815"/>
                  </a:lnTo>
                  <a:lnTo>
                    <a:pt x="288" y="804"/>
                  </a:lnTo>
                  <a:lnTo>
                    <a:pt x="339" y="804"/>
                  </a:lnTo>
                  <a:lnTo>
                    <a:pt x="333" y="776"/>
                  </a:lnTo>
                  <a:lnTo>
                    <a:pt x="310" y="796"/>
                  </a:lnTo>
                  <a:lnTo>
                    <a:pt x="288" y="774"/>
                  </a:lnTo>
                  <a:lnTo>
                    <a:pt x="284" y="730"/>
                  </a:lnTo>
                  <a:lnTo>
                    <a:pt x="377" y="735"/>
                  </a:lnTo>
                  <a:lnTo>
                    <a:pt x="386" y="644"/>
                  </a:lnTo>
                  <a:lnTo>
                    <a:pt x="534" y="629"/>
                  </a:lnTo>
                  <a:lnTo>
                    <a:pt x="576" y="567"/>
                  </a:lnTo>
                  <a:lnTo>
                    <a:pt x="518" y="455"/>
                  </a:lnTo>
                  <a:lnTo>
                    <a:pt x="547" y="311"/>
                  </a:lnTo>
                  <a:lnTo>
                    <a:pt x="683" y="194"/>
                  </a:lnTo>
                  <a:lnTo>
                    <a:pt x="678" y="141"/>
                  </a:lnTo>
                  <a:lnTo>
                    <a:pt x="650" y="140"/>
                  </a:lnTo>
                  <a:lnTo>
                    <a:pt x="614" y="203"/>
                  </a:lnTo>
                  <a:lnTo>
                    <a:pt x="520" y="198"/>
                  </a:lnTo>
                  <a:lnTo>
                    <a:pt x="540" y="128"/>
                  </a:lnTo>
                  <a:lnTo>
                    <a:pt x="373" y="18"/>
                  </a:lnTo>
                  <a:lnTo>
                    <a:pt x="317" y="9"/>
                  </a:lnTo>
                  <a:lnTo>
                    <a:pt x="314" y="33"/>
                  </a:lnTo>
                  <a:lnTo>
                    <a:pt x="249" y="0"/>
                  </a:lnTo>
                  <a:lnTo>
                    <a:pt x="212" y="40"/>
                  </a:lnTo>
                  <a:lnTo>
                    <a:pt x="208" y="83"/>
                  </a:lnTo>
                  <a:lnTo>
                    <a:pt x="170" y="101"/>
                  </a:lnTo>
                  <a:lnTo>
                    <a:pt x="172" y="185"/>
                  </a:lnTo>
                  <a:lnTo>
                    <a:pt x="130" y="232"/>
                  </a:lnTo>
                  <a:lnTo>
                    <a:pt x="97" y="351"/>
                  </a:lnTo>
                  <a:lnTo>
                    <a:pt x="122" y="464"/>
                  </a:lnTo>
                  <a:lnTo>
                    <a:pt x="77" y="560"/>
                  </a:lnTo>
                  <a:lnTo>
                    <a:pt x="46" y="798"/>
                  </a:lnTo>
                  <a:lnTo>
                    <a:pt x="70" y="885"/>
                  </a:lnTo>
                  <a:lnTo>
                    <a:pt x="47" y="892"/>
                  </a:lnTo>
                  <a:lnTo>
                    <a:pt x="59" y="969"/>
                  </a:lnTo>
                  <a:lnTo>
                    <a:pt x="0" y="113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spect="1"/>
            </p:cNvSpPr>
            <p:nvPr/>
          </p:nvSpPr>
          <p:spPr bwMode="gray">
            <a:xfrm>
              <a:off x="2486025" y="6127750"/>
              <a:ext cx="90488" cy="88900"/>
            </a:xfrm>
            <a:custGeom>
              <a:avLst/>
              <a:gdLst>
                <a:gd name="T0" fmla="*/ 0 w 121"/>
                <a:gd name="T1" fmla="*/ 0 h 106"/>
                <a:gd name="T2" fmla="*/ 3 w 121"/>
                <a:gd name="T3" fmla="*/ 106 h 106"/>
                <a:gd name="T4" fmla="*/ 121 w 121"/>
                <a:gd name="T5" fmla="*/ 95 h 106"/>
                <a:gd name="T6" fmla="*/ 27 w 121"/>
                <a:gd name="T7" fmla="*/ 52 h 106"/>
                <a:gd name="T8" fmla="*/ 0 w 121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06"/>
                <a:gd name="T17" fmla="*/ 121 w 121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06">
                  <a:moveTo>
                    <a:pt x="0" y="0"/>
                  </a:moveTo>
                  <a:lnTo>
                    <a:pt x="3" y="106"/>
                  </a:lnTo>
                  <a:lnTo>
                    <a:pt x="121" y="95"/>
                  </a:lnTo>
                  <a:lnTo>
                    <a:pt x="2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spect="1"/>
            </p:cNvSpPr>
            <p:nvPr/>
          </p:nvSpPr>
          <p:spPr bwMode="gray">
            <a:xfrm>
              <a:off x="7197725" y="4776788"/>
              <a:ext cx="1050925" cy="873125"/>
            </a:xfrm>
            <a:custGeom>
              <a:avLst/>
              <a:gdLst>
                <a:gd name="T0" fmla="*/ 24 w 1403"/>
                <a:gd name="T1" fmla="*/ 563 h 1052"/>
                <a:gd name="T2" fmla="*/ 37 w 1403"/>
                <a:gd name="T3" fmla="*/ 549 h 1052"/>
                <a:gd name="T4" fmla="*/ 27 w 1403"/>
                <a:gd name="T5" fmla="*/ 395 h 1052"/>
                <a:gd name="T6" fmla="*/ 122 w 1403"/>
                <a:gd name="T7" fmla="*/ 348 h 1052"/>
                <a:gd name="T8" fmla="*/ 318 w 1403"/>
                <a:gd name="T9" fmla="*/ 258 h 1052"/>
                <a:gd name="T10" fmla="*/ 336 w 1403"/>
                <a:gd name="T11" fmla="*/ 198 h 1052"/>
                <a:gd name="T12" fmla="*/ 358 w 1403"/>
                <a:gd name="T13" fmla="*/ 195 h 1052"/>
                <a:gd name="T14" fmla="*/ 393 w 1403"/>
                <a:gd name="T15" fmla="*/ 170 h 1052"/>
                <a:gd name="T16" fmla="*/ 501 w 1403"/>
                <a:gd name="T17" fmla="*/ 121 h 1052"/>
                <a:gd name="T18" fmla="*/ 534 w 1403"/>
                <a:gd name="T19" fmla="*/ 143 h 1052"/>
                <a:gd name="T20" fmla="*/ 560 w 1403"/>
                <a:gd name="T21" fmla="*/ 126 h 1052"/>
                <a:gd name="T22" fmla="*/ 675 w 1403"/>
                <a:gd name="T23" fmla="*/ 50 h 1052"/>
                <a:gd name="T24" fmla="*/ 813 w 1403"/>
                <a:gd name="T25" fmla="*/ 59 h 1052"/>
                <a:gd name="T26" fmla="*/ 937 w 1403"/>
                <a:gd name="T27" fmla="*/ 248 h 1052"/>
                <a:gd name="T28" fmla="*/ 993 w 1403"/>
                <a:gd name="T29" fmla="*/ 49 h 1052"/>
                <a:gd name="T30" fmla="*/ 1064 w 1403"/>
                <a:gd name="T31" fmla="*/ 124 h 1052"/>
                <a:gd name="T32" fmla="*/ 1155 w 1403"/>
                <a:gd name="T33" fmla="*/ 295 h 1052"/>
                <a:gd name="T34" fmla="*/ 1271 w 1403"/>
                <a:gd name="T35" fmla="*/ 420 h 1052"/>
                <a:gd name="T36" fmla="*/ 1310 w 1403"/>
                <a:gd name="T37" fmla="*/ 458 h 1052"/>
                <a:gd name="T38" fmla="*/ 1403 w 1403"/>
                <a:gd name="T39" fmla="*/ 630 h 1052"/>
                <a:gd name="T40" fmla="*/ 1325 w 1403"/>
                <a:gd name="T41" fmla="*/ 831 h 1052"/>
                <a:gd name="T42" fmla="*/ 1201 w 1403"/>
                <a:gd name="T43" fmla="*/ 1004 h 1052"/>
                <a:gd name="T44" fmla="*/ 1156 w 1403"/>
                <a:gd name="T45" fmla="*/ 1052 h 1052"/>
                <a:gd name="T46" fmla="*/ 1052 w 1403"/>
                <a:gd name="T47" fmla="*/ 1037 h 1052"/>
                <a:gd name="T48" fmla="*/ 933 w 1403"/>
                <a:gd name="T49" fmla="*/ 982 h 1052"/>
                <a:gd name="T50" fmla="*/ 868 w 1403"/>
                <a:gd name="T51" fmla="*/ 911 h 1052"/>
                <a:gd name="T52" fmla="*/ 854 w 1403"/>
                <a:gd name="T53" fmla="*/ 893 h 1052"/>
                <a:gd name="T54" fmla="*/ 856 w 1403"/>
                <a:gd name="T55" fmla="*/ 791 h 1052"/>
                <a:gd name="T56" fmla="*/ 766 w 1403"/>
                <a:gd name="T57" fmla="*/ 869 h 1052"/>
                <a:gd name="T58" fmla="*/ 631 w 1403"/>
                <a:gd name="T59" fmla="*/ 750 h 1052"/>
                <a:gd name="T60" fmla="*/ 367 w 1403"/>
                <a:gd name="T61" fmla="*/ 839 h 1052"/>
                <a:gd name="T62" fmla="*/ 165 w 1403"/>
                <a:gd name="T63" fmla="*/ 892 h 1052"/>
                <a:gd name="T64" fmla="*/ 89 w 1403"/>
                <a:gd name="T65" fmla="*/ 756 h 10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03"/>
                <a:gd name="T100" fmla="*/ 0 h 1052"/>
                <a:gd name="T101" fmla="*/ 1403 w 1403"/>
                <a:gd name="T102" fmla="*/ 1052 h 105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03" h="1052">
                  <a:moveTo>
                    <a:pt x="0" y="554"/>
                  </a:moveTo>
                  <a:lnTo>
                    <a:pt x="24" y="563"/>
                  </a:lnTo>
                  <a:lnTo>
                    <a:pt x="10" y="532"/>
                  </a:lnTo>
                  <a:lnTo>
                    <a:pt x="37" y="549"/>
                  </a:lnTo>
                  <a:lnTo>
                    <a:pt x="9" y="488"/>
                  </a:lnTo>
                  <a:lnTo>
                    <a:pt x="27" y="395"/>
                  </a:lnTo>
                  <a:lnTo>
                    <a:pt x="35" y="420"/>
                  </a:lnTo>
                  <a:lnTo>
                    <a:pt x="122" y="348"/>
                  </a:lnTo>
                  <a:lnTo>
                    <a:pt x="268" y="313"/>
                  </a:lnTo>
                  <a:lnTo>
                    <a:pt x="318" y="258"/>
                  </a:lnTo>
                  <a:lnTo>
                    <a:pt x="317" y="224"/>
                  </a:lnTo>
                  <a:lnTo>
                    <a:pt x="336" y="198"/>
                  </a:lnTo>
                  <a:lnTo>
                    <a:pt x="358" y="240"/>
                  </a:lnTo>
                  <a:lnTo>
                    <a:pt x="358" y="195"/>
                  </a:lnTo>
                  <a:lnTo>
                    <a:pt x="391" y="204"/>
                  </a:lnTo>
                  <a:lnTo>
                    <a:pt x="393" y="170"/>
                  </a:lnTo>
                  <a:lnTo>
                    <a:pt x="445" y="119"/>
                  </a:lnTo>
                  <a:lnTo>
                    <a:pt x="501" y="121"/>
                  </a:lnTo>
                  <a:lnTo>
                    <a:pt x="512" y="173"/>
                  </a:lnTo>
                  <a:lnTo>
                    <a:pt x="534" y="143"/>
                  </a:lnTo>
                  <a:lnTo>
                    <a:pt x="576" y="160"/>
                  </a:lnTo>
                  <a:lnTo>
                    <a:pt x="560" y="126"/>
                  </a:lnTo>
                  <a:lnTo>
                    <a:pt x="593" y="71"/>
                  </a:lnTo>
                  <a:lnTo>
                    <a:pt x="675" y="50"/>
                  </a:lnTo>
                  <a:lnTo>
                    <a:pt x="654" y="14"/>
                  </a:lnTo>
                  <a:lnTo>
                    <a:pt x="813" y="59"/>
                  </a:lnTo>
                  <a:lnTo>
                    <a:pt x="779" y="152"/>
                  </a:lnTo>
                  <a:lnTo>
                    <a:pt x="937" y="248"/>
                  </a:lnTo>
                  <a:lnTo>
                    <a:pt x="976" y="211"/>
                  </a:lnTo>
                  <a:lnTo>
                    <a:pt x="993" y="49"/>
                  </a:lnTo>
                  <a:lnTo>
                    <a:pt x="1031" y="0"/>
                  </a:lnTo>
                  <a:lnTo>
                    <a:pt x="1064" y="124"/>
                  </a:lnTo>
                  <a:lnTo>
                    <a:pt x="1119" y="152"/>
                  </a:lnTo>
                  <a:lnTo>
                    <a:pt x="1155" y="295"/>
                  </a:lnTo>
                  <a:lnTo>
                    <a:pt x="1240" y="340"/>
                  </a:lnTo>
                  <a:lnTo>
                    <a:pt x="1271" y="420"/>
                  </a:lnTo>
                  <a:lnTo>
                    <a:pt x="1303" y="415"/>
                  </a:lnTo>
                  <a:lnTo>
                    <a:pt x="1310" y="458"/>
                  </a:lnTo>
                  <a:lnTo>
                    <a:pt x="1380" y="519"/>
                  </a:lnTo>
                  <a:lnTo>
                    <a:pt x="1403" y="630"/>
                  </a:lnTo>
                  <a:lnTo>
                    <a:pt x="1387" y="738"/>
                  </a:lnTo>
                  <a:lnTo>
                    <a:pt x="1325" y="831"/>
                  </a:lnTo>
                  <a:lnTo>
                    <a:pt x="1281" y="987"/>
                  </a:lnTo>
                  <a:lnTo>
                    <a:pt x="1201" y="1004"/>
                  </a:lnTo>
                  <a:lnTo>
                    <a:pt x="1153" y="1034"/>
                  </a:lnTo>
                  <a:lnTo>
                    <a:pt x="1156" y="1052"/>
                  </a:lnTo>
                  <a:lnTo>
                    <a:pt x="1106" y="999"/>
                  </a:lnTo>
                  <a:lnTo>
                    <a:pt x="1052" y="1037"/>
                  </a:lnTo>
                  <a:lnTo>
                    <a:pt x="986" y="1020"/>
                  </a:lnTo>
                  <a:lnTo>
                    <a:pt x="933" y="982"/>
                  </a:lnTo>
                  <a:lnTo>
                    <a:pt x="909" y="902"/>
                  </a:lnTo>
                  <a:lnTo>
                    <a:pt x="868" y="911"/>
                  </a:lnTo>
                  <a:lnTo>
                    <a:pt x="867" y="859"/>
                  </a:lnTo>
                  <a:lnTo>
                    <a:pt x="854" y="893"/>
                  </a:lnTo>
                  <a:lnTo>
                    <a:pt x="826" y="894"/>
                  </a:lnTo>
                  <a:lnTo>
                    <a:pt x="856" y="791"/>
                  </a:lnTo>
                  <a:lnTo>
                    <a:pt x="794" y="889"/>
                  </a:lnTo>
                  <a:lnTo>
                    <a:pt x="766" y="869"/>
                  </a:lnTo>
                  <a:lnTo>
                    <a:pt x="734" y="793"/>
                  </a:lnTo>
                  <a:lnTo>
                    <a:pt x="631" y="750"/>
                  </a:lnTo>
                  <a:lnTo>
                    <a:pt x="444" y="783"/>
                  </a:lnTo>
                  <a:lnTo>
                    <a:pt x="367" y="839"/>
                  </a:lnTo>
                  <a:lnTo>
                    <a:pt x="238" y="843"/>
                  </a:lnTo>
                  <a:lnTo>
                    <a:pt x="165" y="892"/>
                  </a:lnTo>
                  <a:lnTo>
                    <a:pt x="68" y="858"/>
                  </a:lnTo>
                  <a:lnTo>
                    <a:pt x="89" y="75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 noChangeAspect="1"/>
            </p:cNvSpPr>
            <p:nvPr/>
          </p:nvSpPr>
          <p:spPr bwMode="gray">
            <a:xfrm>
              <a:off x="8020050" y="5699125"/>
              <a:ext cx="92075" cy="96838"/>
            </a:xfrm>
            <a:custGeom>
              <a:avLst/>
              <a:gdLst>
                <a:gd name="T0" fmla="*/ 0 w 122"/>
                <a:gd name="T1" fmla="*/ 20 h 119"/>
                <a:gd name="T2" fmla="*/ 2 w 122"/>
                <a:gd name="T3" fmla="*/ 0 h 119"/>
                <a:gd name="T4" fmla="*/ 63 w 122"/>
                <a:gd name="T5" fmla="*/ 17 h 119"/>
                <a:gd name="T6" fmla="*/ 110 w 122"/>
                <a:gd name="T7" fmla="*/ 3 h 119"/>
                <a:gd name="T8" fmla="*/ 122 w 122"/>
                <a:gd name="T9" fmla="*/ 32 h 119"/>
                <a:gd name="T10" fmla="*/ 122 w 122"/>
                <a:gd name="T11" fmla="*/ 67 h 119"/>
                <a:gd name="T12" fmla="*/ 75 w 122"/>
                <a:gd name="T13" fmla="*/ 119 h 119"/>
                <a:gd name="T14" fmla="*/ 45 w 122"/>
                <a:gd name="T15" fmla="*/ 116 h 119"/>
                <a:gd name="T16" fmla="*/ 0 w 122"/>
                <a:gd name="T17" fmla="*/ 20 h 1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2"/>
                <a:gd name="T28" fmla="*/ 0 h 119"/>
                <a:gd name="T29" fmla="*/ 122 w 122"/>
                <a:gd name="T30" fmla="*/ 119 h 1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2" h="119">
                  <a:moveTo>
                    <a:pt x="0" y="20"/>
                  </a:moveTo>
                  <a:lnTo>
                    <a:pt x="2" y="0"/>
                  </a:lnTo>
                  <a:lnTo>
                    <a:pt x="63" y="17"/>
                  </a:lnTo>
                  <a:lnTo>
                    <a:pt x="110" y="3"/>
                  </a:lnTo>
                  <a:lnTo>
                    <a:pt x="122" y="32"/>
                  </a:lnTo>
                  <a:lnTo>
                    <a:pt x="122" y="67"/>
                  </a:lnTo>
                  <a:lnTo>
                    <a:pt x="75" y="119"/>
                  </a:lnTo>
                  <a:lnTo>
                    <a:pt x="45" y="11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 noChangeAspect="1"/>
            </p:cNvSpPr>
            <p:nvPr/>
          </p:nvSpPr>
          <p:spPr bwMode="gray">
            <a:xfrm>
              <a:off x="4510088" y="2952750"/>
              <a:ext cx="200025" cy="84138"/>
            </a:xfrm>
            <a:custGeom>
              <a:avLst/>
              <a:gdLst>
                <a:gd name="T0" fmla="*/ 0 w 265"/>
                <a:gd name="T1" fmla="*/ 58 h 102"/>
                <a:gd name="T2" fmla="*/ 3 w 265"/>
                <a:gd name="T3" fmla="*/ 63 h 102"/>
                <a:gd name="T4" fmla="*/ 5 w 265"/>
                <a:gd name="T5" fmla="*/ 81 h 102"/>
                <a:gd name="T6" fmla="*/ 34 w 265"/>
                <a:gd name="T7" fmla="*/ 85 h 102"/>
                <a:gd name="T8" fmla="*/ 88 w 265"/>
                <a:gd name="T9" fmla="*/ 75 h 102"/>
                <a:gd name="T10" fmla="*/ 146 w 265"/>
                <a:gd name="T11" fmla="*/ 102 h 102"/>
                <a:gd name="T12" fmla="*/ 230 w 265"/>
                <a:gd name="T13" fmla="*/ 83 h 102"/>
                <a:gd name="T14" fmla="*/ 265 w 265"/>
                <a:gd name="T15" fmla="*/ 32 h 102"/>
                <a:gd name="T16" fmla="*/ 250 w 265"/>
                <a:gd name="T17" fmla="*/ 0 h 102"/>
                <a:gd name="T18" fmla="*/ 148 w 265"/>
                <a:gd name="T19" fmla="*/ 3 h 102"/>
                <a:gd name="T20" fmla="*/ 116 w 265"/>
                <a:gd name="T21" fmla="*/ 56 h 102"/>
                <a:gd name="T22" fmla="*/ 0 w 265"/>
                <a:gd name="T23" fmla="*/ 58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102"/>
                <a:gd name="T38" fmla="*/ 265 w 265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102">
                  <a:moveTo>
                    <a:pt x="0" y="58"/>
                  </a:moveTo>
                  <a:lnTo>
                    <a:pt x="3" y="63"/>
                  </a:lnTo>
                  <a:lnTo>
                    <a:pt x="5" y="81"/>
                  </a:lnTo>
                  <a:lnTo>
                    <a:pt x="34" y="85"/>
                  </a:lnTo>
                  <a:lnTo>
                    <a:pt x="88" y="75"/>
                  </a:lnTo>
                  <a:lnTo>
                    <a:pt x="146" y="102"/>
                  </a:lnTo>
                  <a:lnTo>
                    <a:pt x="230" y="83"/>
                  </a:lnTo>
                  <a:lnTo>
                    <a:pt x="265" y="32"/>
                  </a:lnTo>
                  <a:lnTo>
                    <a:pt x="250" y="0"/>
                  </a:lnTo>
                  <a:lnTo>
                    <a:pt x="148" y="3"/>
                  </a:lnTo>
                  <a:lnTo>
                    <a:pt x="116" y="5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 noChangeAspect="1"/>
            </p:cNvSpPr>
            <p:nvPr/>
          </p:nvSpPr>
          <p:spPr bwMode="gray">
            <a:xfrm>
              <a:off x="6543675" y="3692525"/>
              <a:ext cx="123825" cy="169863"/>
            </a:xfrm>
            <a:custGeom>
              <a:avLst/>
              <a:gdLst>
                <a:gd name="T0" fmla="*/ 0 w 166"/>
                <a:gd name="T1" fmla="*/ 61 h 206"/>
                <a:gd name="T2" fmla="*/ 23 w 166"/>
                <a:gd name="T3" fmla="*/ 83 h 206"/>
                <a:gd name="T4" fmla="*/ 37 w 166"/>
                <a:gd name="T5" fmla="*/ 179 h 206"/>
                <a:gd name="T6" fmla="*/ 78 w 166"/>
                <a:gd name="T7" fmla="*/ 173 h 206"/>
                <a:gd name="T8" fmla="*/ 102 w 166"/>
                <a:gd name="T9" fmla="*/ 131 h 206"/>
                <a:gd name="T10" fmla="*/ 132 w 166"/>
                <a:gd name="T11" fmla="*/ 140 h 206"/>
                <a:gd name="T12" fmla="*/ 152 w 166"/>
                <a:gd name="T13" fmla="*/ 206 h 206"/>
                <a:gd name="T14" fmla="*/ 166 w 166"/>
                <a:gd name="T15" fmla="*/ 169 h 206"/>
                <a:gd name="T16" fmla="*/ 148 w 166"/>
                <a:gd name="T17" fmla="*/ 102 h 206"/>
                <a:gd name="T18" fmla="*/ 132 w 166"/>
                <a:gd name="T19" fmla="*/ 127 h 206"/>
                <a:gd name="T20" fmla="*/ 110 w 166"/>
                <a:gd name="T21" fmla="*/ 94 h 206"/>
                <a:gd name="T22" fmla="*/ 150 w 166"/>
                <a:gd name="T23" fmla="*/ 53 h 206"/>
                <a:gd name="T24" fmla="*/ 72 w 166"/>
                <a:gd name="T25" fmla="*/ 47 h 206"/>
                <a:gd name="T26" fmla="*/ 22 w 166"/>
                <a:gd name="T27" fmla="*/ 0 h 206"/>
                <a:gd name="T28" fmla="*/ 6 w 166"/>
                <a:gd name="T29" fmla="*/ 26 h 206"/>
                <a:gd name="T30" fmla="*/ 24 w 166"/>
                <a:gd name="T31" fmla="*/ 47 h 206"/>
                <a:gd name="T32" fmla="*/ 0 w 166"/>
                <a:gd name="T33" fmla="*/ 61 h 2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6"/>
                <a:gd name="T52" fmla="*/ 0 h 206"/>
                <a:gd name="T53" fmla="*/ 166 w 166"/>
                <a:gd name="T54" fmla="*/ 206 h 2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6" h="206">
                  <a:moveTo>
                    <a:pt x="0" y="61"/>
                  </a:moveTo>
                  <a:lnTo>
                    <a:pt x="23" y="83"/>
                  </a:lnTo>
                  <a:lnTo>
                    <a:pt x="37" y="179"/>
                  </a:lnTo>
                  <a:lnTo>
                    <a:pt x="78" y="173"/>
                  </a:lnTo>
                  <a:lnTo>
                    <a:pt x="102" y="131"/>
                  </a:lnTo>
                  <a:lnTo>
                    <a:pt x="132" y="140"/>
                  </a:lnTo>
                  <a:lnTo>
                    <a:pt x="152" y="206"/>
                  </a:lnTo>
                  <a:lnTo>
                    <a:pt x="166" y="169"/>
                  </a:lnTo>
                  <a:lnTo>
                    <a:pt x="148" y="102"/>
                  </a:lnTo>
                  <a:lnTo>
                    <a:pt x="132" y="127"/>
                  </a:lnTo>
                  <a:lnTo>
                    <a:pt x="110" y="94"/>
                  </a:lnTo>
                  <a:lnTo>
                    <a:pt x="150" y="53"/>
                  </a:lnTo>
                  <a:lnTo>
                    <a:pt x="72" y="47"/>
                  </a:lnTo>
                  <a:lnTo>
                    <a:pt x="22" y="0"/>
                  </a:lnTo>
                  <a:lnTo>
                    <a:pt x="6" y="26"/>
                  </a:lnTo>
                  <a:lnTo>
                    <a:pt x="24" y="47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spect="1"/>
            </p:cNvSpPr>
            <p:nvPr/>
          </p:nvSpPr>
          <p:spPr bwMode="gray">
            <a:xfrm>
              <a:off x="4343400" y="2854325"/>
              <a:ext cx="82550" cy="66675"/>
            </a:xfrm>
            <a:custGeom>
              <a:avLst/>
              <a:gdLst>
                <a:gd name="T0" fmla="*/ 0 w 112"/>
                <a:gd name="T1" fmla="*/ 15 h 81"/>
                <a:gd name="T2" fmla="*/ 26 w 112"/>
                <a:gd name="T3" fmla="*/ 4 h 81"/>
                <a:gd name="T4" fmla="*/ 76 w 112"/>
                <a:gd name="T5" fmla="*/ 0 h 81"/>
                <a:gd name="T6" fmla="*/ 110 w 112"/>
                <a:gd name="T7" fmla="*/ 33 h 81"/>
                <a:gd name="T8" fmla="*/ 112 w 112"/>
                <a:gd name="T9" fmla="*/ 58 h 81"/>
                <a:gd name="T10" fmla="*/ 99 w 112"/>
                <a:gd name="T11" fmla="*/ 81 h 81"/>
                <a:gd name="T12" fmla="*/ 0 w 112"/>
                <a:gd name="T13" fmla="*/ 15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81"/>
                <a:gd name="T23" fmla="*/ 112 w 112"/>
                <a:gd name="T24" fmla="*/ 81 h 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81">
                  <a:moveTo>
                    <a:pt x="0" y="15"/>
                  </a:moveTo>
                  <a:lnTo>
                    <a:pt x="26" y="4"/>
                  </a:lnTo>
                  <a:lnTo>
                    <a:pt x="76" y="0"/>
                  </a:lnTo>
                  <a:lnTo>
                    <a:pt x="110" y="33"/>
                  </a:lnTo>
                  <a:lnTo>
                    <a:pt x="112" y="58"/>
                  </a:lnTo>
                  <a:lnTo>
                    <a:pt x="99" y="8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spect="1"/>
            </p:cNvSpPr>
            <p:nvPr/>
          </p:nvSpPr>
          <p:spPr bwMode="gray">
            <a:xfrm>
              <a:off x="6570663" y="3638550"/>
              <a:ext cx="77787" cy="49213"/>
            </a:xfrm>
            <a:custGeom>
              <a:avLst/>
              <a:gdLst>
                <a:gd name="T0" fmla="*/ 0 w 105"/>
                <a:gd name="T1" fmla="*/ 36 h 59"/>
                <a:gd name="T2" fmla="*/ 13 w 105"/>
                <a:gd name="T3" fmla="*/ 59 h 59"/>
                <a:gd name="T4" fmla="*/ 105 w 105"/>
                <a:gd name="T5" fmla="*/ 49 h 59"/>
                <a:gd name="T6" fmla="*/ 99 w 105"/>
                <a:gd name="T7" fmla="*/ 17 h 59"/>
                <a:gd name="T8" fmla="*/ 34 w 105"/>
                <a:gd name="T9" fmla="*/ 0 h 59"/>
                <a:gd name="T10" fmla="*/ 0 w 105"/>
                <a:gd name="T11" fmla="*/ 36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"/>
                <a:gd name="T19" fmla="*/ 0 h 59"/>
                <a:gd name="T20" fmla="*/ 105 w 10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" h="59">
                  <a:moveTo>
                    <a:pt x="0" y="36"/>
                  </a:moveTo>
                  <a:lnTo>
                    <a:pt x="13" y="59"/>
                  </a:lnTo>
                  <a:lnTo>
                    <a:pt x="105" y="49"/>
                  </a:lnTo>
                  <a:lnTo>
                    <a:pt x="99" y="17"/>
                  </a:lnTo>
                  <a:lnTo>
                    <a:pt x="3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spect="1"/>
            </p:cNvSpPr>
            <p:nvPr/>
          </p:nvSpPr>
          <p:spPr bwMode="gray">
            <a:xfrm>
              <a:off x="2460625" y="4740275"/>
              <a:ext cx="311150" cy="392113"/>
            </a:xfrm>
            <a:custGeom>
              <a:avLst/>
              <a:gdLst>
                <a:gd name="T0" fmla="*/ 0 w 415"/>
                <a:gd name="T1" fmla="*/ 48 h 471"/>
                <a:gd name="T2" fmla="*/ 30 w 415"/>
                <a:gd name="T3" fmla="*/ 98 h 471"/>
                <a:gd name="T4" fmla="*/ 9 w 415"/>
                <a:gd name="T5" fmla="*/ 204 h 471"/>
                <a:gd name="T6" fmla="*/ 30 w 415"/>
                <a:gd name="T7" fmla="*/ 217 h 471"/>
                <a:gd name="T8" fmla="*/ 20 w 415"/>
                <a:gd name="T9" fmla="*/ 232 h 471"/>
                <a:gd name="T10" fmla="*/ 2 w 415"/>
                <a:gd name="T11" fmla="*/ 276 h 471"/>
                <a:gd name="T12" fmla="*/ 38 w 415"/>
                <a:gd name="T13" fmla="*/ 339 h 471"/>
                <a:gd name="T14" fmla="*/ 60 w 415"/>
                <a:gd name="T15" fmla="*/ 467 h 471"/>
                <a:gd name="T16" fmla="*/ 84 w 415"/>
                <a:gd name="T17" fmla="*/ 471 h 471"/>
                <a:gd name="T18" fmla="*/ 121 w 415"/>
                <a:gd name="T19" fmla="*/ 431 h 471"/>
                <a:gd name="T20" fmla="*/ 186 w 415"/>
                <a:gd name="T21" fmla="*/ 464 h 471"/>
                <a:gd name="T22" fmla="*/ 189 w 415"/>
                <a:gd name="T23" fmla="*/ 440 h 471"/>
                <a:gd name="T24" fmla="*/ 245 w 415"/>
                <a:gd name="T25" fmla="*/ 449 h 471"/>
                <a:gd name="T26" fmla="*/ 266 w 415"/>
                <a:gd name="T27" fmla="*/ 356 h 471"/>
                <a:gd name="T28" fmla="*/ 368 w 415"/>
                <a:gd name="T29" fmla="*/ 339 h 471"/>
                <a:gd name="T30" fmla="*/ 402 w 415"/>
                <a:gd name="T31" fmla="*/ 371 h 471"/>
                <a:gd name="T32" fmla="*/ 415 w 415"/>
                <a:gd name="T33" fmla="*/ 298 h 471"/>
                <a:gd name="T34" fmla="*/ 392 w 415"/>
                <a:gd name="T35" fmla="*/ 237 h 471"/>
                <a:gd name="T36" fmla="*/ 334 w 415"/>
                <a:gd name="T37" fmla="*/ 234 h 471"/>
                <a:gd name="T38" fmla="*/ 309 w 415"/>
                <a:gd name="T39" fmla="*/ 141 h 471"/>
                <a:gd name="T40" fmla="*/ 155 w 415"/>
                <a:gd name="T41" fmla="*/ 80 h 471"/>
                <a:gd name="T42" fmla="*/ 146 w 415"/>
                <a:gd name="T43" fmla="*/ 0 h 471"/>
                <a:gd name="T44" fmla="*/ 42 w 415"/>
                <a:gd name="T45" fmla="*/ 50 h 471"/>
                <a:gd name="T46" fmla="*/ 0 w 415"/>
                <a:gd name="T47" fmla="*/ 4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5"/>
                <a:gd name="T73" fmla="*/ 0 h 471"/>
                <a:gd name="T74" fmla="*/ 415 w 415"/>
                <a:gd name="T75" fmla="*/ 471 h 4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5" h="471">
                  <a:moveTo>
                    <a:pt x="0" y="48"/>
                  </a:moveTo>
                  <a:lnTo>
                    <a:pt x="30" y="98"/>
                  </a:lnTo>
                  <a:lnTo>
                    <a:pt x="9" y="204"/>
                  </a:lnTo>
                  <a:lnTo>
                    <a:pt x="30" y="217"/>
                  </a:lnTo>
                  <a:lnTo>
                    <a:pt x="20" y="232"/>
                  </a:lnTo>
                  <a:lnTo>
                    <a:pt x="2" y="276"/>
                  </a:lnTo>
                  <a:lnTo>
                    <a:pt x="38" y="339"/>
                  </a:lnTo>
                  <a:lnTo>
                    <a:pt x="60" y="467"/>
                  </a:lnTo>
                  <a:lnTo>
                    <a:pt x="84" y="471"/>
                  </a:lnTo>
                  <a:lnTo>
                    <a:pt x="121" y="431"/>
                  </a:lnTo>
                  <a:lnTo>
                    <a:pt x="186" y="464"/>
                  </a:lnTo>
                  <a:lnTo>
                    <a:pt x="189" y="440"/>
                  </a:lnTo>
                  <a:lnTo>
                    <a:pt x="245" y="449"/>
                  </a:lnTo>
                  <a:lnTo>
                    <a:pt x="266" y="356"/>
                  </a:lnTo>
                  <a:lnTo>
                    <a:pt x="368" y="339"/>
                  </a:lnTo>
                  <a:lnTo>
                    <a:pt x="402" y="371"/>
                  </a:lnTo>
                  <a:lnTo>
                    <a:pt x="415" y="298"/>
                  </a:lnTo>
                  <a:lnTo>
                    <a:pt x="392" y="237"/>
                  </a:lnTo>
                  <a:lnTo>
                    <a:pt x="334" y="234"/>
                  </a:lnTo>
                  <a:lnTo>
                    <a:pt x="309" y="141"/>
                  </a:lnTo>
                  <a:lnTo>
                    <a:pt x="155" y="80"/>
                  </a:lnTo>
                  <a:lnTo>
                    <a:pt x="146" y="0"/>
                  </a:lnTo>
                  <a:lnTo>
                    <a:pt x="42" y="5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spect="1"/>
            </p:cNvSpPr>
            <p:nvPr/>
          </p:nvSpPr>
          <p:spPr bwMode="gray">
            <a:xfrm>
              <a:off x="2355850" y="4319588"/>
              <a:ext cx="1006475" cy="1149350"/>
            </a:xfrm>
            <a:custGeom>
              <a:avLst/>
              <a:gdLst>
                <a:gd name="T0" fmla="*/ 30 w 1354"/>
                <a:gd name="T1" fmla="*/ 502 h 1384"/>
                <a:gd name="T2" fmla="*/ 114 w 1354"/>
                <a:gd name="T3" fmla="*/ 499 h 1384"/>
                <a:gd name="T4" fmla="*/ 145 w 1354"/>
                <a:gd name="T5" fmla="*/ 557 h 1384"/>
                <a:gd name="T6" fmla="*/ 291 w 1354"/>
                <a:gd name="T7" fmla="*/ 509 h 1384"/>
                <a:gd name="T8" fmla="*/ 454 w 1354"/>
                <a:gd name="T9" fmla="*/ 650 h 1384"/>
                <a:gd name="T10" fmla="*/ 537 w 1354"/>
                <a:gd name="T11" fmla="*/ 746 h 1384"/>
                <a:gd name="T12" fmla="*/ 547 w 1354"/>
                <a:gd name="T13" fmla="*/ 880 h 1384"/>
                <a:gd name="T14" fmla="*/ 628 w 1354"/>
                <a:gd name="T15" fmla="*/ 962 h 1384"/>
                <a:gd name="T16" fmla="*/ 673 w 1354"/>
                <a:gd name="T17" fmla="*/ 1018 h 1384"/>
                <a:gd name="T18" fmla="*/ 695 w 1354"/>
                <a:gd name="T19" fmla="*/ 1081 h 1384"/>
                <a:gd name="T20" fmla="*/ 564 w 1354"/>
                <a:gd name="T21" fmla="*/ 1251 h 1384"/>
                <a:gd name="T22" fmla="*/ 695 w 1354"/>
                <a:gd name="T23" fmla="*/ 1316 h 1384"/>
                <a:gd name="T24" fmla="*/ 707 w 1354"/>
                <a:gd name="T25" fmla="*/ 1384 h 1384"/>
                <a:gd name="T26" fmla="*/ 883 w 1354"/>
                <a:gd name="T27" fmla="*/ 1074 h 1384"/>
                <a:gd name="T28" fmla="*/ 1099 w 1354"/>
                <a:gd name="T29" fmla="*/ 980 h 1384"/>
                <a:gd name="T30" fmla="*/ 1201 w 1354"/>
                <a:gd name="T31" fmla="*/ 789 h 1384"/>
                <a:gd name="T32" fmla="*/ 1342 w 1354"/>
                <a:gd name="T33" fmla="*/ 488 h 1384"/>
                <a:gd name="T34" fmla="*/ 1333 w 1354"/>
                <a:gd name="T35" fmla="*/ 360 h 1384"/>
                <a:gd name="T36" fmla="*/ 1192 w 1354"/>
                <a:gd name="T37" fmla="*/ 285 h 1384"/>
                <a:gd name="T38" fmla="*/ 1006 w 1354"/>
                <a:gd name="T39" fmla="*/ 230 h 1384"/>
                <a:gd name="T40" fmla="*/ 898 w 1354"/>
                <a:gd name="T41" fmla="*/ 202 h 1384"/>
                <a:gd name="T42" fmla="*/ 850 w 1354"/>
                <a:gd name="T43" fmla="*/ 241 h 1384"/>
                <a:gd name="T44" fmla="*/ 808 w 1354"/>
                <a:gd name="T45" fmla="*/ 239 h 1384"/>
                <a:gd name="T46" fmla="*/ 833 w 1354"/>
                <a:gd name="T47" fmla="*/ 125 h 1384"/>
                <a:gd name="T48" fmla="*/ 724 w 1354"/>
                <a:gd name="T49" fmla="*/ 107 h 1384"/>
                <a:gd name="T50" fmla="*/ 603 w 1354"/>
                <a:gd name="T51" fmla="*/ 112 h 1384"/>
                <a:gd name="T52" fmla="*/ 486 w 1354"/>
                <a:gd name="T53" fmla="*/ 91 h 1384"/>
                <a:gd name="T54" fmla="*/ 461 w 1354"/>
                <a:gd name="T55" fmla="*/ 0 h 1384"/>
                <a:gd name="T56" fmla="*/ 316 w 1354"/>
                <a:gd name="T57" fmla="*/ 30 h 1384"/>
                <a:gd name="T58" fmla="*/ 366 w 1354"/>
                <a:gd name="T59" fmla="*/ 103 h 1384"/>
                <a:gd name="T60" fmla="*/ 242 w 1354"/>
                <a:gd name="T61" fmla="*/ 134 h 1384"/>
                <a:gd name="T62" fmla="*/ 140 w 1354"/>
                <a:gd name="T63" fmla="*/ 123 h 1384"/>
                <a:gd name="T64" fmla="*/ 132 w 1354"/>
                <a:gd name="T65" fmla="*/ 161 h 1384"/>
                <a:gd name="T66" fmla="*/ 136 w 1354"/>
                <a:gd name="T67" fmla="*/ 322 h 1384"/>
                <a:gd name="T68" fmla="*/ 0 w 1354"/>
                <a:gd name="T69" fmla="*/ 438 h 13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54"/>
                <a:gd name="T106" fmla="*/ 0 h 1384"/>
                <a:gd name="T107" fmla="*/ 1354 w 1354"/>
                <a:gd name="T108" fmla="*/ 1384 h 13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54" h="1384">
                  <a:moveTo>
                    <a:pt x="0" y="438"/>
                  </a:moveTo>
                  <a:lnTo>
                    <a:pt x="30" y="502"/>
                  </a:lnTo>
                  <a:lnTo>
                    <a:pt x="77" y="524"/>
                  </a:lnTo>
                  <a:lnTo>
                    <a:pt x="114" y="499"/>
                  </a:lnTo>
                  <a:lnTo>
                    <a:pt x="114" y="557"/>
                  </a:lnTo>
                  <a:lnTo>
                    <a:pt x="145" y="557"/>
                  </a:lnTo>
                  <a:lnTo>
                    <a:pt x="187" y="559"/>
                  </a:lnTo>
                  <a:lnTo>
                    <a:pt x="291" y="509"/>
                  </a:lnTo>
                  <a:lnTo>
                    <a:pt x="300" y="589"/>
                  </a:lnTo>
                  <a:lnTo>
                    <a:pt x="454" y="650"/>
                  </a:lnTo>
                  <a:lnTo>
                    <a:pt x="479" y="743"/>
                  </a:lnTo>
                  <a:lnTo>
                    <a:pt x="537" y="746"/>
                  </a:lnTo>
                  <a:lnTo>
                    <a:pt x="560" y="807"/>
                  </a:lnTo>
                  <a:lnTo>
                    <a:pt x="547" y="880"/>
                  </a:lnTo>
                  <a:lnTo>
                    <a:pt x="556" y="949"/>
                  </a:lnTo>
                  <a:lnTo>
                    <a:pt x="628" y="962"/>
                  </a:lnTo>
                  <a:lnTo>
                    <a:pt x="638" y="1009"/>
                  </a:lnTo>
                  <a:lnTo>
                    <a:pt x="673" y="1018"/>
                  </a:lnTo>
                  <a:lnTo>
                    <a:pt x="667" y="1080"/>
                  </a:lnTo>
                  <a:lnTo>
                    <a:pt x="695" y="1081"/>
                  </a:lnTo>
                  <a:lnTo>
                    <a:pt x="700" y="1134"/>
                  </a:lnTo>
                  <a:lnTo>
                    <a:pt x="564" y="1251"/>
                  </a:lnTo>
                  <a:lnTo>
                    <a:pt x="590" y="1244"/>
                  </a:lnTo>
                  <a:lnTo>
                    <a:pt x="695" y="1316"/>
                  </a:lnTo>
                  <a:lnTo>
                    <a:pt x="716" y="1347"/>
                  </a:lnTo>
                  <a:lnTo>
                    <a:pt x="707" y="1384"/>
                  </a:lnTo>
                  <a:lnTo>
                    <a:pt x="874" y="1178"/>
                  </a:lnTo>
                  <a:lnTo>
                    <a:pt x="883" y="1074"/>
                  </a:lnTo>
                  <a:lnTo>
                    <a:pt x="1017" y="980"/>
                  </a:lnTo>
                  <a:lnTo>
                    <a:pt x="1099" y="980"/>
                  </a:lnTo>
                  <a:lnTo>
                    <a:pt x="1133" y="947"/>
                  </a:lnTo>
                  <a:lnTo>
                    <a:pt x="1201" y="789"/>
                  </a:lnTo>
                  <a:lnTo>
                    <a:pt x="1210" y="635"/>
                  </a:lnTo>
                  <a:lnTo>
                    <a:pt x="1342" y="488"/>
                  </a:lnTo>
                  <a:lnTo>
                    <a:pt x="1354" y="423"/>
                  </a:lnTo>
                  <a:lnTo>
                    <a:pt x="1333" y="360"/>
                  </a:lnTo>
                  <a:lnTo>
                    <a:pt x="1280" y="351"/>
                  </a:lnTo>
                  <a:lnTo>
                    <a:pt x="1192" y="285"/>
                  </a:lnTo>
                  <a:lnTo>
                    <a:pt x="1022" y="271"/>
                  </a:lnTo>
                  <a:lnTo>
                    <a:pt x="1006" y="230"/>
                  </a:lnTo>
                  <a:lnTo>
                    <a:pt x="929" y="201"/>
                  </a:lnTo>
                  <a:lnTo>
                    <a:pt x="898" y="202"/>
                  </a:lnTo>
                  <a:lnTo>
                    <a:pt x="852" y="262"/>
                  </a:lnTo>
                  <a:lnTo>
                    <a:pt x="850" y="241"/>
                  </a:lnTo>
                  <a:lnTo>
                    <a:pt x="777" y="251"/>
                  </a:lnTo>
                  <a:lnTo>
                    <a:pt x="808" y="239"/>
                  </a:lnTo>
                  <a:lnTo>
                    <a:pt x="779" y="192"/>
                  </a:lnTo>
                  <a:lnTo>
                    <a:pt x="833" y="125"/>
                  </a:lnTo>
                  <a:lnTo>
                    <a:pt x="776" y="39"/>
                  </a:lnTo>
                  <a:lnTo>
                    <a:pt x="724" y="107"/>
                  </a:lnTo>
                  <a:lnTo>
                    <a:pt x="675" y="102"/>
                  </a:lnTo>
                  <a:lnTo>
                    <a:pt x="603" y="112"/>
                  </a:lnTo>
                  <a:lnTo>
                    <a:pt x="504" y="126"/>
                  </a:lnTo>
                  <a:lnTo>
                    <a:pt x="486" y="91"/>
                  </a:lnTo>
                  <a:lnTo>
                    <a:pt x="493" y="25"/>
                  </a:lnTo>
                  <a:lnTo>
                    <a:pt x="461" y="0"/>
                  </a:lnTo>
                  <a:lnTo>
                    <a:pt x="376" y="42"/>
                  </a:lnTo>
                  <a:lnTo>
                    <a:pt x="316" y="30"/>
                  </a:lnTo>
                  <a:lnTo>
                    <a:pt x="333" y="95"/>
                  </a:lnTo>
                  <a:lnTo>
                    <a:pt x="366" y="103"/>
                  </a:lnTo>
                  <a:lnTo>
                    <a:pt x="283" y="151"/>
                  </a:lnTo>
                  <a:lnTo>
                    <a:pt x="242" y="134"/>
                  </a:lnTo>
                  <a:lnTo>
                    <a:pt x="223" y="109"/>
                  </a:lnTo>
                  <a:lnTo>
                    <a:pt x="140" y="123"/>
                  </a:lnTo>
                  <a:lnTo>
                    <a:pt x="165" y="158"/>
                  </a:lnTo>
                  <a:lnTo>
                    <a:pt x="132" y="161"/>
                  </a:lnTo>
                  <a:lnTo>
                    <a:pt x="152" y="222"/>
                  </a:lnTo>
                  <a:lnTo>
                    <a:pt x="136" y="322"/>
                  </a:lnTo>
                  <a:lnTo>
                    <a:pt x="48" y="357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 noChangeAspect="1"/>
            </p:cNvSpPr>
            <p:nvPr/>
          </p:nvSpPr>
          <p:spPr bwMode="gray">
            <a:xfrm>
              <a:off x="1952625" y="3932238"/>
              <a:ext cx="25400" cy="76200"/>
            </a:xfrm>
            <a:custGeom>
              <a:avLst/>
              <a:gdLst>
                <a:gd name="T0" fmla="*/ 0 w 28"/>
                <a:gd name="T1" fmla="*/ 20 h 92"/>
                <a:gd name="T2" fmla="*/ 11 w 28"/>
                <a:gd name="T3" fmla="*/ 92 h 92"/>
                <a:gd name="T4" fmla="*/ 28 w 28"/>
                <a:gd name="T5" fmla="*/ 0 h 92"/>
                <a:gd name="T6" fmla="*/ 0 w 28"/>
                <a:gd name="T7" fmla="*/ 2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92"/>
                <a:gd name="T14" fmla="*/ 28 w 28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92">
                  <a:moveTo>
                    <a:pt x="0" y="20"/>
                  </a:moveTo>
                  <a:lnTo>
                    <a:pt x="11" y="92"/>
                  </a:lnTo>
                  <a:lnTo>
                    <a:pt x="2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 noChangeAspect="1"/>
            </p:cNvSpPr>
            <p:nvPr/>
          </p:nvSpPr>
          <p:spPr bwMode="gray">
            <a:xfrm>
              <a:off x="4848225" y="3117850"/>
              <a:ext cx="161925" cy="101600"/>
            </a:xfrm>
            <a:custGeom>
              <a:avLst/>
              <a:gdLst>
                <a:gd name="T0" fmla="*/ 0 w 216"/>
                <a:gd name="T1" fmla="*/ 84 h 122"/>
                <a:gd name="T2" fmla="*/ 12 w 216"/>
                <a:gd name="T3" fmla="*/ 0 h 122"/>
                <a:gd name="T4" fmla="*/ 216 w 216"/>
                <a:gd name="T5" fmla="*/ 19 h 122"/>
                <a:gd name="T6" fmla="*/ 178 w 216"/>
                <a:gd name="T7" fmla="*/ 70 h 122"/>
                <a:gd name="T8" fmla="*/ 194 w 216"/>
                <a:gd name="T9" fmla="*/ 97 h 122"/>
                <a:gd name="T10" fmla="*/ 139 w 216"/>
                <a:gd name="T11" fmla="*/ 101 h 122"/>
                <a:gd name="T12" fmla="*/ 106 w 216"/>
                <a:gd name="T13" fmla="*/ 122 h 122"/>
                <a:gd name="T14" fmla="*/ 21 w 216"/>
                <a:gd name="T15" fmla="*/ 120 h 122"/>
                <a:gd name="T16" fmla="*/ 0 w 216"/>
                <a:gd name="T17" fmla="*/ 84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122"/>
                <a:gd name="T29" fmla="*/ 216 w 216"/>
                <a:gd name="T30" fmla="*/ 122 h 1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122">
                  <a:moveTo>
                    <a:pt x="0" y="84"/>
                  </a:moveTo>
                  <a:lnTo>
                    <a:pt x="12" y="0"/>
                  </a:lnTo>
                  <a:lnTo>
                    <a:pt x="216" y="19"/>
                  </a:lnTo>
                  <a:lnTo>
                    <a:pt x="178" y="70"/>
                  </a:lnTo>
                  <a:lnTo>
                    <a:pt x="194" y="97"/>
                  </a:lnTo>
                  <a:lnTo>
                    <a:pt x="139" y="101"/>
                  </a:lnTo>
                  <a:lnTo>
                    <a:pt x="106" y="122"/>
                  </a:lnTo>
                  <a:lnTo>
                    <a:pt x="21" y="1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/>
            <p:cNvSpPr>
              <a:spLocks noChangeAspect="1"/>
            </p:cNvSpPr>
            <p:nvPr/>
          </p:nvSpPr>
          <p:spPr bwMode="gray">
            <a:xfrm>
              <a:off x="6659563" y="3643313"/>
              <a:ext cx="231775" cy="534987"/>
            </a:xfrm>
            <a:custGeom>
              <a:avLst/>
              <a:gdLst>
                <a:gd name="T0" fmla="*/ 0 w 313"/>
                <a:gd name="T1" fmla="*/ 265 h 644"/>
                <a:gd name="T2" fmla="*/ 14 w 313"/>
                <a:gd name="T3" fmla="*/ 228 h 644"/>
                <a:gd name="T4" fmla="*/ 105 w 313"/>
                <a:gd name="T5" fmla="*/ 60 h 644"/>
                <a:gd name="T6" fmla="*/ 166 w 313"/>
                <a:gd name="T7" fmla="*/ 37 h 644"/>
                <a:gd name="T8" fmla="*/ 181 w 313"/>
                <a:gd name="T9" fmla="*/ 0 h 644"/>
                <a:gd name="T10" fmla="*/ 224 w 313"/>
                <a:gd name="T11" fmla="*/ 21 h 644"/>
                <a:gd name="T12" fmla="*/ 225 w 313"/>
                <a:gd name="T13" fmla="*/ 54 h 644"/>
                <a:gd name="T14" fmla="*/ 187 w 313"/>
                <a:gd name="T15" fmla="*/ 157 h 644"/>
                <a:gd name="T16" fmla="*/ 227 w 313"/>
                <a:gd name="T17" fmla="*/ 148 h 644"/>
                <a:gd name="T18" fmla="*/ 247 w 313"/>
                <a:gd name="T19" fmla="*/ 219 h 644"/>
                <a:gd name="T20" fmla="*/ 313 w 313"/>
                <a:gd name="T21" fmla="*/ 238 h 644"/>
                <a:gd name="T22" fmla="*/ 280 w 313"/>
                <a:gd name="T23" fmla="*/ 271 h 644"/>
                <a:gd name="T24" fmla="*/ 206 w 313"/>
                <a:gd name="T25" fmla="*/ 314 h 644"/>
                <a:gd name="T26" fmla="*/ 187 w 313"/>
                <a:gd name="T27" fmla="*/ 355 h 644"/>
                <a:gd name="T28" fmla="*/ 227 w 313"/>
                <a:gd name="T29" fmla="*/ 433 h 644"/>
                <a:gd name="T30" fmla="*/ 211 w 313"/>
                <a:gd name="T31" fmla="*/ 479 h 644"/>
                <a:gd name="T32" fmla="*/ 260 w 313"/>
                <a:gd name="T33" fmla="*/ 581 h 644"/>
                <a:gd name="T34" fmla="*/ 225 w 313"/>
                <a:gd name="T35" fmla="*/ 644 h 644"/>
                <a:gd name="T36" fmla="*/ 189 w 313"/>
                <a:gd name="T37" fmla="*/ 424 h 644"/>
                <a:gd name="T38" fmla="*/ 159 w 313"/>
                <a:gd name="T39" fmla="*/ 389 h 644"/>
                <a:gd name="T40" fmla="*/ 109 w 313"/>
                <a:gd name="T41" fmla="*/ 448 h 644"/>
                <a:gd name="T42" fmla="*/ 71 w 313"/>
                <a:gd name="T43" fmla="*/ 436 h 644"/>
                <a:gd name="T44" fmla="*/ 77 w 313"/>
                <a:gd name="T45" fmla="*/ 356 h 644"/>
                <a:gd name="T46" fmla="*/ 0 w 313"/>
                <a:gd name="T47" fmla="*/ 265 h 6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3"/>
                <a:gd name="T73" fmla="*/ 0 h 644"/>
                <a:gd name="T74" fmla="*/ 313 w 313"/>
                <a:gd name="T75" fmla="*/ 644 h 6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3" h="644">
                  <a:moveTo>
                    <a:pt x="0" y="265"/>
                  </a:moveTo>
                  <a:lnTo>
                    <a:pt x="14" y="228"/>
                  </a:lnTo>
                  <a:lnTo>
                    <a:pt x="105" y="60"/>
                  </a:lnTo>
                  <a:lnTo>
                    <a:pt x="166" y="37"/>
                  </a:lnTo>
                  <a:lnTo>
                    <a:pt x="181" y="0"/>
                  </a:lnTo>
                  <a:lnTo>
                    <a:pt x="224" y="21"/>
                  </a:lnTo>
                  <a:lnTo>
                    <a:pt x="225" y="54"/>
                  </a:lnTo>
                  <a:lnTo>
                    <a:pt x="187" y="157"/>
                  </a:lnTo>
                  <a:lnTo>
                    <a:pt x="227" y="148"/>
                  </a:lnTo>
                  <a:lnTo>
                    <a:pt x="247" y="219"/>
                  </a:lnTo>
                  <a:lnTo>
                    <a:pt x="313" y="238"/>
                  </a:lnTo>
                  <a:lnTo>
                    <a:pt x="280" y="271"/>
                  </a:lnTo>
                  <a:lnTo>
                    <a:pt x="206" y="314"/>
                  </a:lnTo>
                  <a:lnTo>
                    <a:pt x="187" y="355"/>
                  </a:lnTo>
                  <a:lnTo>
                    <a:pt x="227" y="433"/>
                  </a:lnTo>
                  <a:lnTo>
                    <a:pt x="211" y="479"/>
                  </a:lnTo>
                  <a:lnTo>
                    <a:pt x="260" y="581"/>
                  </a:lnTo>
                  <a:lnTo>
                    <a:pt x="225" y="644"/>
                  </a:lnTo>
                  <a:lnTo>
                    <a:pt x="189" y="424"/>
                  </a:lnTo>
                  <a:lnTo>
                    <a:pt x="159" y="389"/>
                  </a:lnTo>
                  <a:lnTo>
                    <a:pt x="109" y="448"/>
                  </a:lnTo>
                  <a:lnTo>
                    <a:pt x="71" y="436"/>
                  </a:lnTo>
                  <a:lnTo>
                    <a:pt x="77" y="356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 noChangeAspect="1"/>
            </p:cNvSpPr>
            <p:nvPr/>
          </p:nvSpPr>
          <p:spPr bwMode="gray">
            <a:xfrm>
              <a:off x="6924675" y="4046538"/>
              <a:ext cx="130175" cy="122237"/>
            </a:xfrm>
            <a:custGeom>
              <a:avLst/>
              <a:gdLst>
                <a:gd name="T0" fmla="*/ 0 w 174"/>
                <a:gd name="T1" fmla="*/ 30 h 149"/>
                <a:gd name="T2" fmla="*/ 13 w 174"/>
                <a:gd name="T3" fmla="*/ 104 h 149"/>
                <a:gd name="T4" fmla="*/ 36 w 174"/>
                <a:gd name="T5" fmla="*/ 143 h 149"/>
                <a:gd name="T6" fmla="*/ 70 w 174"/>
                <a:gd name="T7" fmla="*/ 149 h 149"/>
                <a:gd name="T8" fmla="*/ 174 w 174"/>
                <a:gd name="T9" fmla="*/ 79 h 149"/>
                <a:gd name="T10" fmla="*/ 170 w 174"/>
                <a:gd name="T11" fmla="*/ 0 h 149"/>
                <a:gd name="T12" fmla="*/ 91 w 174"/>
                <a:gd name="T13" fmla="*/ 12 h 149"/>
                <a:gd name="T14" fmla="*/ 24 w 174"/>
                <a:gd name="T15" fmla="*/ 9 h 149"/>
                <a:gd name="T16" fmla="*/ 0 w 174"/>
                <a:gd name="T17" fmla="*/ 30 h 1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4"/>
                <a:gd name="T28" fmla="*/ 0 h 149"/>
                <a:gd name="T29" fmla="*/ 174 w 174"/>
                <a:gd name="T30" fmla="*/ 149 h 1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4" h="149">
                  <a:moveTo>
                    <a:pt x="0" y="30"/>
                  </a:moveTo>
                  <a:lnTo>
                    <a:pt x="13" y="104"/>
                  </a:lnTo>
                  <a:lnTo>
                    <a:pt x="36" y="143"/>
                  </a:lnTo>
                  <a:lnTo>
                    <a:pt x="70" y="149"/>
                  </a:lnTo>
                  <a:lnTo>
                    <a:pt x="174" y="79"/>
                  </a:lnTo>
                  <a:lnTo>
                    <a:pt x="170" y="0"/>
                  </a:lnTo>
                  <a:lnTo>
                    <a:pt x="91" y="12"/>
                  </a:lnTo>
                  <a:lnTo>
                    <a:pt x="24" y="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/>
            <p:cNvSpPr>
              <a:spLocks noChangeAspect="1"/>
            </p:cNvSpPr>
            <p:nvPr/>
          </p:nvSpPr>
          <p:spPr bwMode="gray">
            <a:xfrm>
              <a:off x="612775" y="1946275"/>
              <a:ext cx="2212975" cy="1255713"/>
            </a:xfrm>
            <a:custGeom>
              <a:avLst/>
              <a:gdLst>
                <a:gd name="T0" fmla="*/ 222 w 2963"/>
                <a:gd name="T1" fmla="*/ 181 h 1511"/>
                <a:gd name="T2" fmla="*/ 344 w 2963"/>
                <a:gd name="T3" fmla="*/ 157 h 1511"/>
                <a:gd name="T4" fmla="*/ 527 w 2963"/>
                <a:gd name="T5" fmla="*/ 163 h 1511"/>
                <a:gd name="T6" fmla="*/ 812 w 2963"/>
                <a:gd name="T7" fmla="*/ 186 h 1511"/>
                <a:gd name="T8" fmla="*/ 915 w 2963"/>
                <a:gd name="T9" fmla="*/ 255 h 1511"/>
                <a:gd name="T10" fmla="*/ 1170 w 2963"/>
                <a:gd name="T11" fmla="*/ 295 h 1511"/>
                <a:gd name="T12" fmla="*/ 1119 w 2963"/>
                <a:gd name="T13" fmla="*/ 222 h 1511"/>
                <a:gd name="T14" fmla="*/ 1342 w 2963"/>
                <a:gd name="T15" fmla="*/ 260 h 1511"/>
                <a:gd name="T16" fmla="*/ 1520 w 2963"/>
                <a:gd name="T17" fmla="*/ 242 h 1511"/>
                <a:gd name="T18" fmla="*/ 1539 w 2963"/>
                <a:gd name="T19" fmla="*/ 240 h 1511"/>
                <a:gd name="T20" fmla="*/ 1578 w 2963"/>
                <a:gd name="T21" fmla="*/ 238 h 1511"/>
                <a:gd name="T22" fmla="*/ 1644 w 2963"/>
                <a:gd name="T23" fmla="*/ 154 h 1511"/>
                <a:gd name="T24" fmla="*/ 1590 w 2963"/>
                <a:gd name="T25" fmla="*/ 0 h 1511"/>
                <a:gd name="T26" fmla="*/ 1687 w 2963"/>
                <a:gd name="T27" fmla="*/ 112 h 1511"/>
                <a:gd name="T28" fmla="*/ 1723 w 2963"/>
                <a:gd name="T29" fmla="*/ 163 h 1511"/>
                <a:gd name="T30" fmla="*/ 1846 w 2963"/>
                <a:gd name="T31" fmla="*/ 231 h 1511"/>
                <a:gd name="T32" fmla="*/ 1920 w 2963"/>
                <a:gd name="T33" fmla="*/ 206 h 1511"/>
                <a:gd name="T34" fmla="*/ 2069 w 2963"/>
                <a:gd name="T35" fmla="*/ 178 h 1511"/>
                <a:gd name="T36" fmla="*/ 2068 w 2963"/>
                <a:gd name="T37" fmla="*/ 298 h 1511"/>
                <a:gd name="T38" fmla="*/ 1891 w 2963"/>
                <a:gd name="T39" fmla="*/ 329 h 1511"/>
                <a:gd name="T40" fmla="*/ 1806 w 2963"/>
                <a:gd name="T41" fmla="*/ 398 h 1511"/>
                <a:gd name="T42" fmla="*/ 1749 w 2963"/>
                <a:gd name="T43" fmla="*/ 502 h 1511"/>
                <a:gd name="T44" fmla="*/ 1687 w 2963"/>
                <a:gd name="T45" fmla="*/ 541 h 1511"/>
                <a:gd name="T46" fmla="*/ 1611 w 2963"/>
                <a:gd name="T47" fmla="*/ 613 h 1511"/>
                <a:gd name="T48" fmla="*/ 1678 w 2963"/>
                <a:gd name="T49" fmla="*/ 839 h 1511"/>
                <a:gd name="T50" fmla="*/ 1920 w 2963"/>
                <a:gd name="T51" fmla="*/ 941 h 1511"/>
                <a:gd name="T52" fmla="*/ 2066 w 2963"/>
                <a:gd name="T53" fmla="*/ 1062 h 1511"/>
                <a:gd name="T54" fmla="*/ 2127 w 2963"/>
                <a:gd name="T55" fmla="*/ 1118 h 1511"/>
                <a:gd name="T56" fmla="*/ 2250 w 2963"/>
                <a:gd name="T57" fmla="*/ 870 h 1511"/>
                <a:gd name="T58" fmla="*/ 2219 w 2963"/>
                <a:gd name="T59" fmla="*/ 705 h 1511"/>
                <a:gd name="T60" fmla="*/ 2208 w 2963"/>
                <a:gd name="T61" fmla="*/ 604 h 1511"/>
                <a:gd name="T62" fmla="*/ 2331 w 2963"/>
                <a:gd name="T63" fmla="*/ 554 h 1511"/>
                <a:gd name="T64" fmla="*/ 2485 w 2963"/>
                <a:gd name="T65" fmla="*/ 680 h 1511"/>
                <a:gd name="T66" fmla="*/ 2437 w 2963"/>
                <a:gd name="T67" fmla="*/ 763 h 1511"/>
                <a:gd name="T68" fmla="*/ 2538 w 2963"/>
                <a:gd name="T69" fmla="*/ 756 h 1511"/>
                <a:gd name="T70" fmla="*/ 2632 w 2963"/>
                <a:gd name="T71" fmla="*/ 711 h 1511"/>
                <a:gd name="T72" fmla="*/ 2664 w 2963"/>
                <a:gd name="T73" fmla="*/ 739 h 1511"/>
                <a:gd name="T74" fmla="*/ 2725 w 2963"/>
                <a:gd name="T75" fmla="*/ 766 h 1511"/>
                <a:gd name="T76" fmla="*/ 2732 w 2963"/>
                <a:gd name="T77" fmla="*/ 815 h 1511"/>
                <a:gd name="T78" fmla="*/ 2743 w 2963"/>
                <a:gd name="T79" fmla="*/ 875 h 1511"/>
                <a:gd name="T80" fmla="*/ 2903 w 2963"/>
                <a:gd name="T81" fmla="*/ 953 h 1511"/>
                <a:gd name="T82" fmla="*/ 2910 w 2963"/>
                <a:gd name="T83" fmla="*/ 1008 h 1511"/>
                <a:gd name="T84" fmla="*/ 2963 w 2963"/>
                <a:gd name="T85" fmla="*/ 1064 h 1511"/>
                <a:gd name="T86" fmla="*/ 2430 w 2963"/>
                <a:gd name="T87" fmla="*/ 1305 h 1511"/>
                <a:gd name="T88" fmla="*/ 2588 w 2963"/>
                <a:gd name="T89" fmla="*/ 1251 h 1511"/>
                <a:gd name="T90" fmla="*/ 2769 w 2963"/>
                <a:gd name="T91" fmla="*/ 1360 h 1511"/>
                <a:gd name="T92" fmla="*/ 2775 w 2963"/>
                <a:gd name="T93" fmla="*/ 1372 h 1511"/>
                <a:gd name="T94" fmla="*/ 2700 w 2963"/>
                <a:gd name="T95" fmla="*/ 1368 h 1511"/>
                <a:gd name="T96" fmla="*/ 2544 w 2963"/>
                <a:gd name="T97" fmla="*/ 1353 h 1511"/>
                <a:gd name="T98" fmla="*/ 2266 w 2963"/>
                <a:gd name="T99" fmla="*/ 1404 h 1511"/>
                <a:gd name="T100" fmla="*/ 2159 w 2963"/>
                <a:gd name="T101" fmla="*/ 1474 h 1511"/>
                <a:gd name="T102" fmla="*/ 2034 w 2963"/>
                <a:gd name="T103" fmla="*/ 1465 h 1511"/>
                <a:gd name="T104" fmla="*/ 2129 w 2963"/>
                <a:gd name="T105" fmla="*/ 1390 h 1511"/>
                <a:gd name="T106" fmla="*/ 1946 w 2963"/>
                <a:gd name="T107" fmla="*/ 1255 h 1511"/>
                <a:gd name="T108" fmla="*/ 1870 w 2963"/>
                <a:gd name="T109" fmla="*/ 1242 h 1511"/>
                <a:gd name="T110" fmla="*/ 1592 w 2963"/>
                <a:gd name="T111" fmla="*/ 1190 h 1511"/>
                <a:gd name="T112" fmla="*/ 569 w 2963"/>
                <a:gd name="T113" fmla="*/ 1166 h 1511"/>
                <a:gd name="T114" fmla="*/ 452 w 2963"/>
                <a:gd name="T115" fmla="*/ 1055 h 1511"/>
                <a:gd name="T116" fmla="*/ 380 w 2963"/>
                <a:gd name="T117" fmla="*/ 882 h 1511"/>
                <a:gd name="T118" fmla="*/ 103 w 2963"/>
                <a:gd name="T119" fmla="*/ 719 h 15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63"/>
                <a:gd name="T181" fmla="*/ 0 h 1511"/>
                <a:gd name="T182" fmla="*/ 2963 w 2963"/>
                <a:gd name="T183" fmla="*/ 1511 h 15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63" h="1511">
                  <a:moveTo>
                    <a:pt x="0" y="671"/>
                  </a:moveTo>
                  <a:lnTo>
                    <a:pt x="0" y="140"/>
                  </a:lnTo>
                  <a:lnTo>
                    <a:pt x="236" y="211"/>
                  </a:lnTo>
                  <a:lnTo>
                    <a:pt x="222" y="181"/>
                  </a:lnTo>
                  <a:lnTo>
                    <a:pt x="247" y="164"/>
                  </a:lnTo>
                  <a:lnTo>
                    <a:pt x="391" y="107"/>
                  </a:lnTo>
                  <a:lnTo>
                    <a:pt x="280" y="178"/>
                  </a:lnTo>
                  <a:lnTo>
                    <a:pt x="344" y="157"/>
                  </a:lnTo>
                  <a:lnTo>
                    <a:pt x="344" y="172"/>
                  </a:lnTo>
                  <a:lnTo>
                    <a:pt x="465" y="109"/>
                  </a:lnTo>
                  <a:lnTo>
                    <a:pt x="449" y="88"/>
                  </a:lnTo>
                  <a:lnTo>
                    <a:pt x="527" y="163"/>
                  </a:lnTo>
                  <a:lnTo>
                    <a:pt x="577" y="119"/>
                  </a:lnTo>
                  <a:lnTo>
                    <a:pt x="572" y="163"/>
                  </a:lnTo>
                  <a:lnTo>
                    <a:pt x="636" y="131"/>
                  </a:lnTo>
                  <a:lnTo>
                    <a:pt x="812" y="186"/>
                  </a:lnTo>
                  <a:lnTo>
                    <a:pt x="892" y="185"/>
                  </a:lnTo>
                  <a:lnTo>
                    <a:pt x="937" y="216"/>
                  </a:lnTo>
                  <a:lnTo>
                    <a:pt x="883" y="242"/>
                  </a:lnTo>
                  <a:lnTo>
                    <a:pt x="915" y="255"/>
                  </a:lnTo>
                  <a:lnTo>
                    <a:pt x="1073" y="240"/>
                  </a:lnTo>
                  <a:lnTo>
                    <a:pt x="1143" y="284"/>
                  </a:lnTo>
                  <a:lnTo>
                    <a:pt x="1152" y="315"/>
                  </a:lnTo>
                  <a:lnTo>
                    <a:pt x="1170" y="295"/>
                  </a:lnTo>
                  <a:lnTo>
                    <a:pt x="1143" y="255"/>
                  </a:lnTo>
                  <a:lnTo>
                    <a:pt x="1217" y="205"/>
                  </a:lnTo>
                  <a:lnTo>
                    <a:pt x="1145" y="236"/>
                  </a:lnTo>
                  <a:lnTo>
                    <a:pt x="1119" y="222"/>
                  </a:lnTo>
                  <a:lnTo>
                    <a:pt x="1208" y="183"/>
                  </a:lnTo>
                  <a:lnTo>
                    <a:pt x="1257" y="238"/>
                  </a:lnTo>
                  <a:lnTo>
                    <a:pt x="1309" y="236"/>
                  </a:lnTo>
                  <a:lnTo>
                    <a:pt x="1342" y="260"/>
                  </a:lnTo>
                  <a:lnTo>
                    <a:pt x="1480" y="255"/>
                  </a:lnTo>
                  <a:lnTo>
                    <a:pt x="1476" y="238"/>
                  </a:lnTo>
                  <a:lnTo>
                    <a:pt x="1514" y="268"/>
                  </a:lnTo>
                  <a:lnTo>
                    <a:pt x="1520" y="242"/>
                  </a:lnTo>
                  <a:lnTo>
                    <a:pt x="1491" y="251"/>
                  </a:lnTo>
                  <a:lnTo>
                    <a:pt x="1468" y="220"/>
                  </a:lnTo>
                  <a:lnTo>
                    <a:pt x="1519" y="216"/>
                  </a:lnTo>
                  <a:lnTo>
                    <a:pt x="1539" y="240"/>
                  </a:lnTo>
                  <a:lnTo>
                    <a:pt x="1559" y="233"/>
                  </a:lnTo>
                  <a:lnTo>
                    <a:pt x="1551" y="271"/>
                  </a:lnTo>
                  <a:lnTo>
                    <a:pt x="1587" y="290"/>
                  </a:lnTo>
                  <a:lnTo>
                    <a:pt x="1578" y="238"/>
                  </a:lnTo>
                  <a:lnTo>
                    <a:pt x="1647" y="207"/>
                  </a:lnTo>
                  <a:lnTo>
                    <a:pt x="1629" y="181"/>
                  </a:lnTo>
                  <a:lnTo>
                    <a:pt x="1609" y="200"/>
                  </a:lnTo>
                  <a:lnTo>
                    <a:pt x="1644" y="154"/>
                  </a:lnTo>
                  <a:lnTo>
                    <a:pt x="1543" y="121"/>
                  </a:lnTo>
                  <a:lnTo>
                    <a:pt x="1553" y="44"/>
                  </a:lnTo>
                  <a:lnTo>
                    <a:pt x="1578" y="46"/>
                  </a:lnTo>
                  <a:lnTo>
                    <a:pt x="1590" y="0"/>
                  </a:lnTo>
                  <a:lnTo>
                    <a:pt x="1666" y="44"/>
                  </a:lnTo>
                  <a:lnTo>
                    <a:pt x="1667" y="72"/>
                  </a:lnTo>
                  <a:lnTo>
                    <a:pt x="1718" y="113"/>
                  </a:lnTo>
                  <a:lnTo>
                    <a:pt x="1687" y="112"/>
                  </a:lnTo>
                  <a:lnTo>
                    <a:pt x="1700" y="126"/>
                  </a:lnTo>
                  <a:lnTo>
                    <a:pt x="1680" y="143"/>
                  </a:lnTo>
                  <a:lnTo>
                    <a:pt x="1742" y="154"/>
                  </a:lnTo>
                  <a:lnTo>
                    <a:pt x="1723" y="163"/>
                  </a:lnTo>
                  <a:lnTo>
                    <a:pt x="1759" y="229"/>
                  </a:lnTo>
                  <a:lnTo>
                    <a:pt x="1790" y="170"/>
                  </a:lnTo>
                  <a:lnTo>
                    <a:pt x="1834" y="194"/>
                  </a:lnTo>
                  <a:lnTo>
                    <a:pt x="1846" y="231"/>
                  </a:lnTo>
                  <a:lnTo>
                    <a:pt x="1825" y="242"/>
                  </a:lnTo>
                  <a:lnTo>
                    <a:pt x="1865" y="290"/>
                  </a:lnTo>
                  <a:lnTo>
                    <a:pt x="1890" y="279"/>
                  </a:lnTo>
                  <a:lnTo>
                    <a:pt x="1920" y="206"/>
                  </a:lnTo>
                  <a:lnTo>
                    <a:pt x="1956" y="198"/>
                  </a:lnTo>
                  <a:lnTo>
                    <a:pt x="1929" y="136"/>
                  </a:lnTo>
                  <a:lnTo>
                    <a:pt x="2028" y="141"/>
                  </a:lnTo>
                  <a:lnTo>
                    <a:pt x="2069" y="178"/>
                  </a:lnTo>
                  <a:lnTo>
                    <a:pt x="2053" y="196"/>
                  </a:lnTo>
                  <a:lnTo>
                    <a:pt x="2072" y="206"/>
                  </a:lnTo>
                  <a:lnTo>
                    <a:pt x="2029" y="217"/>
                  </a:lnTo>
                  <a:lnTo>
                    <a:pt x="2068" y="298"/>
                  </a:lnTo>
                  <a:lnTo>
                    <a:pt x="2003" y="340"/>
                  </a:lnTo>
                  <a:lnTo>
                    <a:pt x="1980" y="321"/>
                  </a:lnTo>
                  <a:lnTo>
                    <a:pt x="1991" y="349"/>
                  </a:lnTo>
                  <a:lnTo>
                    <a:pt x="1891" y="329"/>
                  </a:lnTo>
                  <a:lnTo>
                    <a:pt x="1910" y="356"/>
                  </a:lnTo>
                  <a:lnTo>
                    <a:pt x="1870" y="395"/>
                  </a:lnTo>
                  <a:lnTo>
                    <a:pt x="1768" y="365"/>
                  </a:lnTo>
                  <a:lnTo>
                    <a:pt x="1806" y="398"/>
                  </a:lnTo>
                  <a:lnTo>
                    <a:pt x="1879" y="405"/>
                  </a:lnTo>
                  <a:lnTo>
                    <a:pt x="1828" y="470"/>
                  </a:lnTo>
                  <a:lnTo>
                    <a:pt x="1775" y="466"/>
                  </a:lnTo>
                  <a:lnTo>
                    <a:pt x="1749" y="502"/>
                  </a:lnTo>
                  <a:lnTo>
                    <a:pt x="1653" y="471"/>
                  </a:lnTo>
                  <a:lnTo>
                    <a:pt x="1742" y="502"/>
                  </a:lnTo>
                  <a:lnTo>
                    <a:pt x="1751" y="529"/>
                  </a:lnTo>
                  <a:lnTo>
                    <a:pt x="1687" y="541"/>
                  </a:lnTo>
                  <a:lnTo>
                    <a:pt x="1700" y="547"/>
                  </a:lnTo>
                  <a:lnTo>
                    <a:pt x="1682" y="549"/>
                  </a:lnTo>
                  <a:lnTo>
                    <a:pt x="1682" y="576"/>
                  </a:lnTo>
                  <a:lnTo>
                    <a:pt x="1611" y="613"/>
                  </a:lnTo>
                  <a:lnTo>
                    <a:pt x="1596" y="734"/>
                  </a:lnTo>
                  <a:lnTo>
                    <a:pt x="1623" y="762"/>
                  </a:lnTo>
                  <a:lnTo>
                    <a:pt x="1661" y="746"/>
                  </a:lnTo>
                  <a:lnTo>
                    <a:pt x="1678" y="839"/>
                  </a:lnTo>
                  <a:lnTo>
                    <a:pt x="1733" y="821"/>
                  </a:lnTo>
                  <a:lnTo>
                    <a:pt x="1798" y="847"/>
                  </a:lnTo>
                  <a:lnTo>
                    <a:pt x="1930" y="914"/>
                  </a:lnTo>
                  <a:lnTo>
                    <a:pt x="1920" y="941"/>
                  </a:lnTo>
                  <a:lnTo>
                    <a:pt x="1935" y="920"/>
                  </a:lnTo>
                  <a:lnTo>
                    <a:pt x="2035" y="926"/>
                  </a:lnTo>
                  <a:lnTo>
                    <a:pt x="2035" y="1028"/>
                  </a:lnTo>
                  <a:lnTo>
                    <a:pt x="2066" y="1062"/>
                  </a:lnTo>
                  <a:lnTo>
                    <a:pt x="2044" y="1069"/>
                  </a:lnTo>
                  <a:lnTo>
                    <a:pt x="2094" y="1088"/>
                  </a:lnTo>
                  <a:lnTo>
                    <a:pt x="2079" y="1119"/>
                  </a:lnTo>
                  <a:lnTo>
                    <a:pt x="2127" y="1118"/>
                  </a:lnTo>
                  <a:lnTo>
                    <a:pt x="2192" y="1063"/>
                  </a:lnTo>
                  <a:lnTo>
                    <a:pt x="2164" y="1051"/>
                  </a:lnTo>
                  <a:lnTo>
                    <a:pt x="2127" y="954"/>
                  </a:lnTo>
                  <a:lnTo>
                    <a:pt x="2250" y="870"/>
                  </a:lnTo>
                  <a:lnTo>
                    <a:pt x="2232" y="870"/>
                  </a:lnTo>
                  <a:lnTo>
                    <a:pt x="2205" y="771"/>
                  </a:lnTo>
                  <a:lnTo>
                    <a:pt x="2161" y="746"/>
                  </a:lnTo>
                  <a:lnTo>
                    <a:pt x="2219" y="705"/>
                  </a:lnTo>
                  <a:lnTo>
                    <a:pt x="2198" y="683"/>
                  </a:lnTo>
                  <a:lnTo>
                    <a:pt x="2208" y="647"/>
                  </a:lnTo>
                  <a:lnTo>
                    <a:pt x="2182" y="641"/>
                  </a:lnTo>
                  <a:lnTo>
                    <a:pt x="2208" y="604"/>
                  </a:lnTo>
                  <a:lnTo>
                    <a:pt x="2179" y="581"/>
                  </a:lnTo>
                  <a:lnTo>
                    <a:pt x="2195" y="551"/>
                  </a:lnTo>
                  <a:lnTo>
                    <a:pt x="2289" y="571"/>
                  </a:lnTo>
                  <a:lnTo>
                    <a:pt x="2331" y="554"/>
                  </a:lnTo>
                  <a:lnTo>
                    <a:pt x="2411" y="604"/>
                  </a:lnTo>
                  <a:lnTo>
                    <a:pt x="2411" y="626"/>
                  </a:lnTo>
                  <a:lnTo>
                    <a:pt x="2479" y="630"/>
                  </a:lnTo>
                  <a:lnTo>
                    <a:pt x="2485" y="680"/>
                  </a:lnTo>
                  <a:lnTo>
                    <a:pt x="2424" y="682"/>
                  </a:lnTo>
                  <a:lnTo>
                    <a:pt x="2477" y="690"/>
                  </a:lnTo>
                  <a:lnTo>
                    <a:pt x="2494" y="721"/>
                  </a:lnTo>
                  <a:lnTo>
                    <a:pt x="2437" y="763"/>
                  </a:lnTo>
                  <a:lnTo>
                    <a:pt x="2519" y="741"/>
                  </a:lnTo>
                  <a:lnTo>
                    <a:pt x="2523" y="779"/>
                  </a:lnTo>
                  <a:lnTo>
                    <a:pt x="2488" y="795"/>
                  </a:lnTo>
                  <a:lnTo>
                    <a:pt x="2538" y="756"/>
                  </a:lnTo>
                  <a:lnTo>
                    <a:pt x="2544" y="781"/>
                  </a:lnTo>
                  <a:lnTo>
                    <a:pt x="2590" y="743"/>
                  </a:lnTo>
                  <a:lnTo>
                    <a:pt x="2599" y="763"/>
                  </a:lnTo>
                  <a:lnTo>
                    <a:pt x="2632" y="711"/>
                  </a:lnTo>
                  <a:lnTo>
                    <a:pt x="2621" y="700"/>
                  </a:lnTo>
                  <a:lnTo>
                    <a:pt x="2658" y="671"/>
                  </a:lnTo>
                  <a:lnTo>
                    <a:pt x="2699" y="726"/>
                  </a:lnTo>
                  <a:lnTo>
                    <a:pt x="2664" y="739"/>
                  </a:lnTo>
                  <a:lnTo>
                    <a:pt x="2702" y="732"/>
                  </a:lnTo>
                  <a:lnTo>
                    <a:pt x="2716" y="755"/>
                  </a:lnTo>
                  <a:lnTo>
                    <a:pt x="2691" y="762"/>
                  </a:lnTo>
                  <a:lnTo>
                    <a:pt x="2725" y="766"/>
                  </a:lnTo>
                  <a:lnTo>
                    <a:pt x="2702" y="783"/>
                  </a:lnTo>
                  <a:lnTo>
                    <a:pt x="2726" y="779"/>
                  </a:lnTo>
                  <a:lnTo>
                    <a:pt x="2744" y="804"/>
                  </a:lnTo>
                  <a:lnTo>
                    <a:pt x="2732" y="815"/>
                  </a:lnTo>
                  <a:lnTo>
                    <a:pt x="2766" y="834"/>
                  </a:lnTo>
                  <a:lnTo>
                    <a:pt x="2713" y="855"/>
                  </a:lnTo>
                  <a:lnTo>
                    <a:pt x="2752" y="855"/>
                  </a:lnTo>
                  <a:lnTo>
                    <a:pt x="2743" y="875"/>
                  </a:lnTo>
                  <a:lnTo>
                    <a:pt x="2802" y="893"/>
                  </a:lnTo>
                  <a:lnTo>
                    <a:pt x="2824" y="940"/>
                  </a:lnTo>
                  <a:lnTo>
                    <a:pt x="2845" y="922"/>
                  </a:lnTo>
                  <a:lnTo>
                    <a:pt x="2903" y="953"/>
                  </a:lnTo>
                  <a:lnTo>
                    <a:pt x="2776" y="993"/>
                  </a:lnTo>
                  <a:lnTo>
                    <a:pt x="2802" y="1014"/>
                  </a:lnTo>
                  <a:lnTo>
                    <a:pt x="2910" y="970"/>
                  </a:lnTo>
                  <a:lnTo>
                    <a:pt x="2910" y="1008"/>
                  </a:lnTo>
                  <a:lnTo>
                    <a:pt x="2959" y="1001"/>
                  </a:lnTo>
                  <a:lnTo>
                    <a:pt x="2963" y="1019"/>
                  </a:lnTo>
                  <a:lnTo>
                    <a:pt x="2941" y="1019"/>
                  </a:lnTo>
                  <a:lnTo>
                    <a:pt x="2963" y="1064"/>
                  </a:lnTo>
                  <a:lnTo>
                    <a:pt x="2814" y="1154"/>
                  </a:lnTo>
                  <a:lnTo>
                    <a:pt x="2596" y="1154"/>
                  </a:lnTo>
                  <a:lnTo>
                    <a:pt x="2505" y="1215"/>
                  </a:lnTo>
                  <a:lnTo>
                    <a:pt x="2430" y="1305"/>
                  </a:lnTo>
                  <a:lnTo>
                    <a:pt x="2505" y="1237"/>
                  </a:lnTo>
                  <a:lnTo>
                    <a:pt x="2622" y="1196"/>
                  </a:lnTo>
                  <a:lnTo>
                    <a:pt x="2664" y="1228"/>
                  </a:lnTo>
                  <a:lnTo>
                    <a:pt x="2588" y="1251"/>
                  </a:lnTo>
                  <a:lnTo>
                    <a:pt x="2648" y="1265"/>
                  </a:lnTo>
                  <a:lnTo>
                    <a:pt x="2632" y="1292"/>
                  </a:lnTo>
                  <a:lnTo>
                    <a:pt x="2678" y="1342"/>
                  </a:lnTo>
                  <a:lnTo>
                    <a:pt x="2769" y="1360"/>
                  </a:lnTo>
                  <a:lnTo>
                    <a:pt x="2793" y="1298"/>
                  </a:lnTo>
                  <a:lnTo>
                    <a:pt x="2793" y="1336"/>
                  </a:lnTo>
                  <a:lnTo>
                    <a:pt x="2818" y="1332"/>
                  </a:lnTo>
                  <a:lnTo>
                    <a:pt x="2775" y="1372"/>
                  </a:lnTo>
                  <a:lnTo>
                    <a:pt x="2667" y="1399"/>
                  </a:lnTo>
                  <a:lnTo>
                    <a:pt x="2630" y="1446"/>
                  </a:lnTo>
                  <a:lnTo>
                    <a:pt x="2599" y="1404"/>
                  </a:lnTo>
                  <a:lnTo>
                    <a:pt x="2700" y="1368"/>
                  </a:lnTo>
                  <a:lnTo>
                    <a:pt x="2648" y="1369"/>
                  </a:lnTo>
                  <a:lnTo>
                    <a:pt x="2658" y="1342"/>
                  </a:lnTo>
                  <a:lnTo>
                    <a:pt x="2570" y="1374"/>
                  </a:lnTo>
                  <a:lnTo>
                    <a:pt x="2544" y="1353"/>
                  </a:lnTo>
                  <a:lnTo>
                    <a:pt x="2544" y="1298"/>
                  </a:lnTo>
                  <a:lnTo>
                    <a:pt x="2486" y="1280"/>
                  </a:lnTo>
                  <a:lnTo>
                    <a:pt x="2444" y="1370"/>
                  </a:lnTo>
                  <a:lnTo>
                    <a:pt x="2266" y="1404"/>
                  </a:lnTo>
                  <a:lnTo>
                    <a:pt x="2145" y="1440"/>
                  </a:lnTo>
                  <a:lnTo>
                    <a:pt x="2124" y="1457"/>
                  </a:lnTo>
                  <a:lnTo>
                    <a:pt x="2153" y="1461"/>
                  </a:lnTo>
                  <a:lnTo>
                    <a:pt x="2159" y="1474"/>
                  </a:lnTo>
                  <a:lnTo>
                    <a:pt x="2011" y="1511"/>
                  </a:lnTo>
                  <a:lnTo>
                    <a:pt x="2019" y="1494"/>
                  </a:lnTo>
                  <a:lnTo>
                    <a:pt x="2029" y="1483"/>
                  </a:lnTo>
                  <a:lnTo>
                    <a:pt x="2034" y="1465"/>
                  </a:lnTo>
                  <a:lnTo>
                    <a:pt x="2056" y="1452"/>
                  </a:lnTo>
                  <a:lnTo>
                    <a:pt x="2061" y="1372"/>
                  </a:lnTo>
                  <a:lnTo>
                    <a:pt x="2086" y="1399"/>
                  </a:lnTo>
                  <a:lnTo>
                    <a:pt x="2129" y="1390"/>
                  </a:lnTo>
                  <a:lnTo>
                    <a:pt x="2091" y="1342"/>
                  </a:lnTo>
                  <a:lnTo>
                    <a:pt x="1964" y="1319"/>
                  </a:lnTo>
                  <a:lnTo>
                    <a:pt x="1959" y="1319"/>
                  </a:lnTo>
                  <a:lnTo>
                    <a:pt x="1946" y="1255"/>
                  </a:lnTo>
                  <a:lnTo>
                    <a:pt x="1920" y="1259"/>
                  </a:lnTo>
                  <a:lnTo>
                    <a:pt x="1898" y="1222"/>
                  </a:lnTo>
                  <a:lnTo>
                    <a:pt x="1870" y="1220"/>
                  </a:lnTo>
                  <a:lnTo>
                    <a:pt x="1870" y="1242"/>
                  </a:lnTo>
                  <a:lnTo>
                    <a:pt x="1837" y="1209"/>
                  </a:lnTo>
                  <a:lnTo>
                    <a:pt x="1777" y="1255"/>
                  </a:lnTo>
                  <a:lnTo>
                    <a:pt x="1613" y="1222"/>
                  </a:lnTo>
                  <a:lnTo>
                    <a:pt x="1592" y="1190"/>
                  </a:lnTo>
                  <a:lnTo>
                    <a:pt x="1590" y="1211"/>
                  </a:lnTo>
                  <a:lnTo>
                    <a:pt x="635" y="1211"/>
                  </a:lnTo>
                  <a:lnTo>
                    <a:pt x="620" y="1177"/>
                  </a:lnTo>
                  <a:lnTo>
                    <a:pt x="569" y="1166"/>
                  </a:lnTo>
                  <a:lnTo>
                    <a:pt x="571" y="1144"/>
                  </a:lnTo>
                  <a:lnTo>
                    <a:pt x="465" y="1113"/>
                  </a:lnTo>
                  <a:lnTo>
                    <a:pt x="477" y="1097"/>
                  </a:lnTo>
                  <a:lnTo>
                    <a:pt x="452" y="1055"/>
                  </a:lnTo>
                  <a:lnTo>
                    <a:pt x="426" y="1051"/>
                  </a:lnTo>
                  <a:lnTo>
                    <a:pt x="367" y="960"/>
                  </a:lnTo>
                  <a:lnTo>
                    <a:pt x="377" y="932"/>
                  </a:lnTo>
                  <a:lnTo>
                    <a:pt x="380" y="882"/>
                  </a:lnTo>
                  <a:lnTo>
                    <a:pt x="314" y="855"/>
                  </a:lnTo>
                  <a:lnTo>
                    <a:pt x="191" y="695"/>
                  </a:lnTo>
                  <a:lnTo>
                    <a:pt x="121" y="740"/>
                  </a:lnTo>
                  <a:lnTo>
                    <a:pt x="103" y="719"/>
                  </a:lnTo>
                  <a:lnTo>
                    <a:pt x="98" y="715"/>
                  </a:lnTo>
                  <a:lnTo>
                    <a:pt x="63" y="671"/>
                  </a:lnTo>
                  <a:lnTo>
                    <a:pt x="0" y="67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 noChangeAspect="1"/>
            </p:cNvSpPr>
            <p:nvPr/>
          </p:nvSpPr>
          <p:spPr bwMode="gray">
            <a:xfrm>
              <a:off x="942975" y="2879725"/>
              <a:ext cx="130175" cy="80963"/>
            </a:xfrm>
            <a:custGeom>
              <a:avLst/>
              <a:gdLst>
                <a:gd name="T0" fmla="*/ 0 w 174"/>
                <a:gd name="T1" fmla="*/ 0 h 101"/>
                <a:gd name="T2" fmla="*/ 95 w 174"/>
                <a:gd name="T3" fmla="*/ 20 h 101"/>
                <a:gd name="T4" fmla="*/ 174 w 174"/>
                <a:gd name="T5" fmla="*/ 101 h 101"/>
                <a:gd name="T6" fmla="*/ 128 w 174"/>
                <a:gd name="T7" fmla="*/ 85 h 101"/>
                <a:gd name="T8" fmla="*/ 0 w 17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01"/>
                <a:gd name="T17" fmla="*/ 174 w 174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01">
                  <a:moveTo>
                    <a:pt x="0" y="0"/>
                  </a:moveTo>
                  <a:lnTo>
                    <a:pt x="95" y="20"/>
                  </a:lnTo>
                  <a:lnTo>
                    <a:pt x="174" y="101"/>
                  </a:lnTo>
                  <a:lnTo>
                    <a:pt x="128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 noChangeAspect="1"/>
            </p:cNvSpPr>
            <p:nvPr/>
          </p:nvSpPr>
          <p:spPr bwMode="gray">
            <a:xfrm>
              <a:off x="1006475" y="1800225"/>
              <a:ext cx="269875" cy="188913"/>
            </a:xfrm>
            <a:custGeom>
              <a:avLst/>
              <a:gdLst>
                <a:gd name="T0" fmla="*/ 0 w 362"/>
                <a:gd name="T1" fmla="*/ 170 h 225"/>
                <a:gd name="T2" fmla="*/ 15 w 362"/>
                <a:gd name="T3" fmla="*/ 141 h 225"/>
                <a:gd name="T4" fmla="*/ 67 w 362"/>
                <a:gd name="T5" fmla="*/ 47 h 225"/>
                <a:gd name="T6" fmla="*/ 42 w 362"/>
                <a:gd name="T7" fmla="*/ 9 h 225"/>
                <a:gd name="T8" fmla="*/ 155 w 362"/>
                <a:gd name="T9" fmla="*/ 0 h 225"/>
                <a:gd name="T10" fmla="*/ 232 w 362"/>
                <a:gd name="T11" fmla="*/ 37 h 225"/>
                <a:gd name="T12" fmla="*/ 283 w 362"/>
                <a:gd name="T13" fmla="*/ 15 h 225"/>
                <a:gd name="T14" fmla="*/ 362 w 362"/>
                <a:gd name="T15" fmla="*/ 69 h 225"/>
                <a:gd name="T16" fmla="*/ 195 w 362"/>
                <a:gd name="T17" fmla="*/ 151 h 225"/>
                <a:gd name="T18" fmla="*/ 181 w 362"/>
                <a:gd name="T19" fmla="*/ 201 h 225"/>
                <a:gd name="T20" fmla="*/ 99 w 362"/>
                <a:gd name="T21" fmla="*/ 225 h 225"/>
                <a:gd name="T22" fmla="*/ 62 w 362"/>
                <a:gd name="T23" fmla="*/ 185 h 225"/>
                <a:gd name="T24" fmla="*/ 0 w 362"/>
                <a:gd name="T25" fmla="*/ 170 h 2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2"/>
                <a:gd name="T40" fmla="*/ 0 h 225"/>
                <a:gd name="T41" fmla="*/ 362 w 362"/>
                <a:gd name="T42" fmla="*/ 225 h 2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2" h="225">
                  <a:moveTo>
                    <a:pt x="0" y="170"/>
                  </a:moveTo>
                  <a:lnTo>
                    <a:pt x="15" y="141"/>
                  </a:lnTo>
                  <a:lnTo>
                    <a:pt x="67" y="47"/>
                  </a:lnTo>
                  <a:lnTo>
                    <a:pt x="42" y="9"/>
                  </a:lnTo>
                  <a:lnTo>
                    <a:pt x="155" y="0"/>
                  </a:lnTo>
                  <a:lnTo>
                    <a:pt x="232" y="37"/>
                  </a:lnTo>
                  <a:lnTo>
                    <a:pt x="283" y="15"/>
                  </a:lnTo>
                  <a:lnTo>
                    <a:pt x="362" y="69"/>
                  </a:lnTo>
                  <a:lnTo>
                    <a:pt x="195" y="151"/>
                  </a:lnTo>
                  <a:lnTo>
                    <a:pt x="181" y="201"/>
                  </a:lnTo>
                  <a:lnTo>
                    <a:pt x="99" y="225"/>
                  </a:lnTo>
                  <a:lnTo>
                    <a:pt x="62" y="185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 noChangeAspect="1"/>
            </p:cNvSpPr>
            <p:nvPr/>
          </p:nvSpPr>
          <p:spPr bwMode="gray">
            <a:xfrm>
              <a:off x="1082675" y="1630363"/>
              <a:ext cx="188913" cy="101600"/>
            </a:xfrm>
            <a:custGeom>
              <a:avLst/>
              <a:gdLst>
                <a:gd name="T0" fmla="*/ 0 w 254"/>
                <a:gd name="T1" fmla="*/ 96 h 127"/>
                <a:gd name="T2" fmla="*/ 58 w 254"/>
                <a:gd name="T3" fmla="*/ 115 h 127"/>
                <a:gd name="T4" fmla="*/ 73 w 254"/>
                <a:gd name="T5" fmla="*/ 95 h 127"/>
                <a:gd name="T6" fmla="*/ 85 w 254"/>
                <a:gd name="T7" fmla="*/ 127 h 127"/>
                <a:gd name="T8" fmla="*/ 112 w 254"/>
                <a:gd name="T9" fmla="*/ 113 h 127"/>
                <a:gd name="T10" fmla="*/ 108 w 254"/>
                <a:gd name="T11" fmla="*/ 84 h 127"/>
                <a:gd name="T12" fmla="*/ 135 w 254"/>
                <a:gd name="T13" fmla="*/ 101 h 127"/>
                <a:gd name="T14" fmla="*/ 151 w 254"/>
                <a:gd name="T15" fmla="*/ 55 h 127"/>
                <a:gd name="T16" fmla="*/ 174 w 254"/>
                <a:gd name="T17" fmla="*/ 52 h 127"/>
                <a:gd name="T18" fmla="*/ 183 w 254"/>
                <a:gd name="T19" fmla="*/ 94 h 127"/>
                <a:gd name="T20" fmla="*/ 237 w 254"/>
                <a:gd name="T21" fmla="*/ 62 h 127"/>
                <a:gd name="T22" fmla="*/ 220 w 254"/>
                <a:gd name="T23" fmla="*/ 26 h 127"/>
                <a:gd name="T24" fmla="*/ 254 w 254"/>
                <a:gd name="T25" fmla="*/ 18 h 127"/>
                <a:gd name="T26" fmla="*/ 218 w 254"/>
                <a:gd name="T27" fmla="*/ 0 h 127"/>
                <a:gd name="T28" fmla="*/ 126 w 254"/>
                <a:gd name="T29" fmla="*/ 18 h 127"/>
                <a:gd name="T30" fmla="*/ 0 w 254"/>
                <a:gd name="T31" fmla="*/ 96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4"/>
                <a:gd name="T49" fmla="*/ 0 h 127"/>
                <a:gd name="T50" fmla="*/ 254 w 254"/>
                <a:gd name="T51" fmla="*/ 127 h 12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4" h="127">
                  <a:moveTo>
                    <a:pt x="0" y="96"/>
                  </a:moveTo>
                  <a:lnTo>
                    <a:pt x="58" y="115"/>
                  </a:lnTo>
                  <a:lnTo>
                    <a:pt x="73" y="95"/>
                  </a:lnTo>
                  <a:lnTo>
                    <a:pt x="85" y="127"/>
                  </a:lnTo>
                  <a:lnTo>
                    <a:pt x="112" y="113"/>
                  </a:lnTo>
                  <a:lnTo>
                    <a:pt x="108" y="84"/>
                  </a:lnTo>
                  <a:lnTo>
                    <a:pt x="135" y="101"/>
                  </a:lnTo>
                  <a:lnTo>
                    <a:pt x="151" y="55"/>
                  </a:lnTo>
                  <a:lnTo>
                    <a:pt x="174" y="52"/>
                  </a:lnTo>
                  <a:lnTo>
                    <a:pt x="183" y="94"/>
                  </a:lnTo>
                  <a:lnTo>
                    <a:pt x="237" y="62"/>
                  </a:lnTo>
                  <a:lnTo>
                    <a:pt x="220" y="26"/>
                  </a:lnTo>
                  <a:lnTo>
                    <a:pt x="254" y="18"/>
                  </a:lnTo>
                  <a:lnTo>
                    <a:pt x="218" y="0"/>
                  </a:lnTo>
                  <a:lnTo>
                    <a:pt x="126" y="1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/>
            <p:cNvSpPr>
              <a:spLocks noChangeAspect="1"/>
            </p:cNvSpPr>
            <p:nvPr/>
          </p:nvSpPr>
          <p:spPr bwMode="gray">
            <a:xfrm>
              <a:off x="1182688" y="1870075"/>
              <a:ext cx="468312" cy="254000"/>
            </a:xfrm>
            <a:custGeom>
              <a:avLst/>
              <a:gdLst>
                <a:gd name="T0" fmla="*/ 0 w 627"/>
                <a:gd name="T1" fmla="*/ 99 h 307"/>
                <a:gd name="T2" fmla="*/ 32 w 627"/>
                <a:gd name="T3" fmla="*/ 74 h 307"/>
                <a:gd name="T4" fmla="*/ 16 w 627"/>
                <a:gd name="T5" fmla="*/ 61 h 307"/>
                <a:gd name="T6" fmla="*/ 91 w 627"/>
                <a:gd name="T7" fmla="*/ 17 h 307"/>
                <a:gd name="T8" fmla="*/ 152 w 627"/>
                <a:gd name="T9" fmla="*/ 0 h 307"/>
                <a:gd name="T10" fmla="*/ 172 w 627"/>
                <a:gd name="T11" fmla="*/ 31 h 307"/>
                <a:gd name="T12" fmla="*/ 151 w 627"/>
                <a:gd name="T13" fmla="*/ 50 h 307"/>
                <a:gd name="T14" fmla="*/ 206 w 627"/>
                <a:gd name="T15" fmla="*/ 24 h 307"/>
                <a:gd name="T16" fmla="*/ 267 w 627"/>
                <a:gd name="T17" fmla="*/ 45 h 307"/>
                <a:gd name="T18" fmla="*/ 245 w 627"/>
                <a:gd name="T19" fmla="*/ 68 h 307"/>
                <a:gd name="T20" fmla="*/ 316 w 627"/>
                <a:gd name="T21" fmla="*/ 52 h 307"/>
                <a:gd name="T22" fmla="*/ 296 w 627"/>
                <a:gd name="T23" fmla="*/ 27 h 307"/>
                <a:gd name="T24" fmla="*/ 324 w 627"/>
                <a:gd name="T25" fmla="*/ 30 h 307"/>
                <a:gd name="T26" fmla="*/ 381 w 627"/>
                <a:gd name="T27" fmla="*/ 112 h 307"/>
                <a:gd name="T28" fmla="*/ 400 w 627"/>
                <a:gd name="T29" fmla="*/ 93 h 307"/>
                <a:gd name="T30" fmla="*/ 377 w 627"/>
                <a:gd name="T31" fmla="*/ 2 h 307"/>
                <a:gd name="T32" fmla="*/ 423 w 627"/>
                <a:gd name="T33" fmla="*/ 5 h 307"/>
                <a:gd name="T34" fmla="*/ 474 w 627"/>
                <a:gd name="T35" fmla="*/ 35 h 307"/>
                <a:gd name="T36" fmla="*/ 502 w 627"/>
                <a:gd name="T37" fmla="*/ 149 h 307"/>
                <a:gd name="T38" fmla="*/ 627 w 627"/>
                <a:gd name="T39" fmla="*/ 203 h 307"/>
                <a:gd name="T40" fmla="*/ 625 w 627"/>
                <a:gd name="T41" fmla="*/ 232 h 307"/>
                <a:gd name="T42" fmla="*/ 591 w 627"/>
                <a:gd name="T43" fmla="*/ 220 h 307"/>
                <a:gd name="T44" fmla="*/ 553 w 627"/>
                <a:gd name="T45" fmla="*/ 239 h 307"/>
                <a:gd name="T46" fmla="*/ 606 w 627"/>
                <a:gd name="T47" fmla="*/ 264 h 307"/>
                <a:gd name="T48" fmla="*/ 558 w 627"/>
                <a:gd name="T49" fmla="*/ 289 h 307"/>
                <a:gd name="T50" fmla="*/ 477 w 627"/>
                <a:gd name="T51" fmla="*/ 277 h 307"/>
                <a:gd name="T52" fmla="*/ 431 w 627"/>
                <a:gd name="T53" fmla="*/ 245 h 307"/>
                <a:gd name="T54" fmla="*/ 328 w 627"/>
                <a:gd name="T55" fmla="*/ 297 h 307"/>
                <a:gd name="T56" fmla="*/ 198 w 627"/>
                <a:gd name="T57" fmla="*/ 307 h 307"/>
                <a:gd name="T58" fmla="*/ 173 w 627"/>
                <a:gd name="T59" fmla="*/ 259 h 307"/>
                <a:gd name="T60" fmla="*/ 102 w 627"/>
                <a:gd name="T61" fmla="*/ 255 h 307"/>
                <a:gd name="T62" fmla="*/ 57 w 627"/>
                <a:gd name="T63" fmla="*/ 214 h 307"/>
                <a:gd name="T64" fmla="*/ 238 w 627"/>
                <a:gd name="T65" fmla="*/ 188 h 307"/>
                <a:gd name="T66" fmla="*/ 49 w 627"/>
                <a:gd name="T67" fmla="*/ 176 h 307"/>
                <a:gd name="T68" fmla="*/ 25 w 627"/>
                <a:gd name="T69" fmla="*/ 150 h 307"/>
                <a:gd name="T70" fmla="*/ 121 w 627"/>
                <a:gd name="T71" fmla="*/ 121 h 307"/>
                <a:gd name="T72" fmla="*/ 32 w 627"/>
                <a:gd name="T73" fmla="*/ 126 h 307"/>
                <a:gd name="T74" fmla="*/ 39 w 627"/>
                <a:gd name="T75" fmla="*/ 112 h 307"/>
                <a:gd name="T76" fmla="*/ 0 w 627"/>
                <a:gd name="T77" fmla="*/ 99 h 30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27"/>
                <a:gd name="T118" fmla="*/ 0 h 307"/>
                <a:gd name="T119" fmla="*/ 627 w 627"/>
                <a:gd name="T120" fmla="*/ 307 h 30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27" h="307">
                  <a:moveTo>
                    <a:pt x="0" y="99"/>
                  </a:moveTo>
                  <a:lnTo>
                    <a:pt x="32" y="74"/>
                  </a:lnTo>
                  <a:lnTo>
                    <a:pt x="16" y="61"/>
                  </a:lnTo>
                  <a:lnTo>
                    <a:pt x="91" y="17"/>
                  </a:lnTo>
                  <a:lnTo>
                    <a:pt x="152" y="0"/>
                  </a:lnTo>
                  <a:lnTo>
                    <a:pt x="172" y="31"/>
                  </a:lnTo>
                  <a:lnTo>
                    <a:pt x="151" y="50"/>
                  </a:lnTo>
                  <a:lnTo>
                    <a:pt x="206" y="24"/>
                  </a:lnTo>
                  <a:lnTo>
                    <a:pt x="267" y="45"/>
                  </a:lnTo>
                  <a:lnTo>
                    <a:pt x="245" y="68"/>
                  </a:lnTo>
                  <a:lnTo>
                    <a:pt x="316" y="52"/>
                  </a:lnTo>
                  <a:lnTo>
                    <a:pt x="296" y="27"/>
                  </a:lnTo>
                  <a:lnTo>
                    <a:pt x="324" y="30"/>
                  </a:lnTo>
                  <a:lnTo>
                    <a:pt x="381" y="112"/>
                  </a:lnTo>
                  <a:lnTo>
                    <a:pt x="400" y="93"/>
                  </a:lnTo>
                  <a:lnTo>
                    <a:pt x="377" y="2"/>
                  </a:lnTo>
                  <a:lnTo>
                    <a:pt x="423" y="5"/>
                  </a:lnTo>
                  <a:lnTo>
                    <a:pt x="474" y="35"/>
                  </a:lnTo>
                  <a:lnTo>
                    <a:pt x="502" y="149"/>
                  </a:lnTo>
                  <a:lnTo>
                    <a:pt x="627" y="203"/>
                  </a:lnTo>
                  <a:lnTo>
                    <a:pt x="625" y="232"/>
                  </a:lnTo>
                  <a:lnTo>
                    <a:pt x="591" y="220"/>
                  </a:lnTo>
                  <a:lnTo>
                    <a:pt x="553" y="239"/>
                  </a:lnTo>
                  <a:lnTo>
                    <a:pt x="606" y="264"/>
                  </a:lnTo>
                  <a:lnTo>
                    <a:pt x="558" y="289"/>
                  </a:lnTo>
                  <a:lnTo>
                    <a:pt x="477" y="277"/>
                  </a:lnTo>
                  <a:lnTo>
                    <a:pt x="431" y="245"/>
                  </a:lnTo>
                  <a:lnTo>
                    <a:pt x="328" y="297"/>
                  </a:lnTo>
                  <a:lnTo>
                    <a:pt x="198" y="307"/>
                  </a:lnTo>
                  <a:lnTo>
                    <a:pt x="173" y="259"/>
                  </a:lnTo>
                  <a:lnTo>
                    <a:pt x="102" y="255"/>
                  </a:lnTo>
                  <a:lnTo>
                    <a:pt x="57" y="214"/>
                  </a:lnTo>
                  <a:lnTo>
                    <a:pt x="238" y="188"/>
                  </a:lnTo>
                  <a:lnTo>
                    <a:pt x="49" y="176"/>
                  </a:lnTo>
                  <a:lnTo>
                    <a:pt x="25" y="150"/>
                  </a:lnTo>
                  <a:lnTo>
                    <a:pt x="121" y="121"/>
                  </a:lnTo>
                  <a:lnTo>
                    <a:pt x="32" y="126"/>
                  </a:lnTo>
                  <a:lnTo>
                    <a:pt x="39" y="112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 noChangeAspect="1"/>
            </p:cNvSpPr>
            <p:nvPr/>
          </p:nvSpPr>
          <p:spPr bwMode="gray">
            <a:xfrm>
              <a:off x="1217613" y="1665288"/>
              <a:ext cx="315912" cy="141287"/>
            </a:xfrm>
            <a:custGeom>
              <a:avLst/>
              <a:gdLst>
                <a:gd name="T0" fmla="*/ 0 w 424"/>
                <a:gd name="T1" fmla="*/ 113 h 170"/>
                <a:gd name="T2" fmla="*/ 15 w 424"/>
                <a:gd name="T3" fmla="*/ 99 h 170"/>
                <a:gd name="T4" fmla="*/ 89 w 424"/>
                <a:gd name="T5" fmla="*/ 83 h 170"/>
                <a:gd name="T6" fmla="*/ 15 w 424"/>
                <a:gd name="T7" fmla="*/ 86 h 170"/>
                <a:gd name="T8" fmla="*/ 100 w 424"/>
                <a:gd name="T9" fmla="*/ 69 h 170"/>
                <a:gd name="T10" fmla="*/ 31 w 424"/>
                <a:gd name="T11" fmla="*/ 69 h 170"/>
                <a:gd name="T12" fmla="*/ 37 w 424"/>
                <a:gd name="T13" fmla="*/ 50 h 170"/>
                <a:gd name="T14" fmla="*/ 102 w 424"/>
                <a:gd name="T15" fmla="*/ 49 h 170"/>
                <a:gd name="T16" fmla="*/ 57 w 424"/>
                <a:gd name="T17" fmla="*/ 45 h 170"/>
                <a:gd name="T18" fmla="*/ 93 w 424"/>
                <a:gd name="T19" fmla="*/ 28 h 170"/>
                <a:gd name="T20" fmla="*/ 178 w 424"/>
                <a:gd name="T21" fmla="*/ 49 h 170"/>
                <a:gd name="T22" fmla="*/ 221 w 424"/>
                <a:gd name="T23" fmla="*/ 92 h 170"/>
                <a:gd name="T24" fmla="*/ 302 w 424"/>
                <a:gd name="T25" fmla="*/ 94 h 170"/>
                <a:gd name="T26" fmla="*/ 270 w 424"/>
                <a:gd name="T27" fmla="*/ 69 h 170"/>
                <a:gd name="T28" fmla="*/ 288 w 424"/>
                <a:gd name="T29" fmla="*/ 52 h 170"/>
                <a:gd name="T30" fmla="*/ 253 w 424"/>
                <a:gd name="T31" fmla="*/ 32 h 170"/>
                <a:gd name="T32" fmla="*/ 309 w 424"/>
                <a:gd name="T33" fmla="*/ 0 h 170"/>
                <a:gd name="T34" fmla="*/ 333 w 424"/>
                <a:gd name="T35" fmla="*/ 38 h 170"/>
                <a:gd name="T36" fmla="*/ 316 w 424"/>
                <a:gd name="T37" fmla="*/ 55 h 170"/>
                <a:gd name="T38" fmla="*/ 347 w 424"/>
                <a:gd name="T39" fmla="*/ 60 h 170"/>
                <a:gd name="T40" fmla="*/ 336 w 424"/>
                <a:gd name="T41" fmla="*/ 80 h 170"/>
                <a:gd name="T42" fmla="*/ 376 w 424"/>
                <a:gd name="T43" fmla="*/ 85 h 170"/>
                <a:gd name="T44" fmla="*/ 397 w 424"/>
                <a:gd name="T45" fmla="*/ 59 h 170"/>
                <a:gd name="T46" fmla="*/ 424 w 424"/>
                <a:gd name="T47" fmla="*/ 90 h 170"/>
                <a:gd name="T48" fmla="*/ 403 w 424"/>
                <a:gd name="T49" fmla="*/ 127 h 170"/>
                <a:gd name="T50" fmla="*/ 311 w 424"/>
                <a:gd name="T51" fmla="*/ 125 h 170"/>
                <a:gd name="T52" fmla="*/ 172 w 424"/>
                <a:gd name="T53" fmla="*/ 170 h 170"/>
                <a:gd name="T54" fmla="*/ 115 w 424"/>
                <a:gd name="T55" fmla="*/ 147 h 170"/>
                <a:gd name="T56" fmla="*/ 233 w 424"/>
                <a:gd name="T57" fmla="*/ 109 h 170"/>
                <a:gd name="T58" fmla="*/ 132 w 424"/>
                <a:gd name="T59" fmla="*/ 132 h 170"/>
                <a:gd name="T60" fmla="*/ 149 w 424"/>
                <a:gd name="T61" fmla="*/ 101 h 170"/>
                <a:gd name="T62" fmla="*/ 97 w 424"/>
                <a:gd name="T63" fmla="*/ 134 h 170"/>
                <a:gd name="T64" fmla="*/ 37 w 424"/>
                <a:gd name="T65" fmla="*/ 125 h 170"/>
                <a:gd name="T66" fmla="*/ 0 w 424"/>
                <a:gd name="T67" fmla="*/ 113 h 1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4"/>
                <a:gd name="T103" fmla="*/ 0 h 170"/>
                <a:gd name="T104" fmla="*/ 424 w 424"/>
                <a:gd name="T105" fmla="*/ 170 h 1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4" h="170">
                  <a:moveTo>
                    <a:pt x="0" y="113"/>
                  </a:moveTo>
                  <a:lnTo>
                    <a:pt x="15" y="99"/>
                  </a:lnTo>
                  <a:lnTo>
                    <a:pt x="89" y="83"/>
                  </a:lnTo>
                  <a:lnTo>
                    <a:pt x="15" y="86"/>
                  </a:lnTo>
                  <a:lnTo>
                    <a:pt x="100" y="69"/>
                  </a:lnTo>
                  <a:lnTo>
                    <a:pt x="31" y="69"/>
                  </a:lnTo>
                  <a:lnTo>
                    <a:pt x="37" y="50"/>
                  </a:lnTo>
                  <a:lnTo>
                    <a:pt x="102" y="49"/>
                  </a:lnTo>
                  <a:lnTo>
                    <a:pt x="57" y="45"/>
                  </a:lnTo>
                  <a:lnTo>
                    <a:pt x="93" y="28"/>
                  </a:lnTo>
                  <a:lnTo>
                    <a:pt x="178" y="49"/>
                  </a:lnTo>
                  <a:lnTo>
                    <a:pt x="221" y="92"/>
                  </a:lnTo>
                  <a:lnTo>
                    <a:pt x="302" y="94"/>
                  </a:lnTo>
                  <a:lnTo>
                    <a:pt x="270" y="69"/>
                  </a:lnTo>
                  <a:lnTo>
                    <a:pt x="288" y="52"/>
                  </a:lnTo>
                  <a:lnTo>
                    <a:pt x="253" y="32"/>
                  </a:lnTo>
                  <a:lnTo>
                    <a:pt x="309" y="0"/>
                  </a:lnTo>
                  <a:lnTo>
                    <a:pt x="333" y="38"/>
                  </a:lnTo>
                  <a:lnTo>
                    <a:pt x="316" y="55"/>
                  </a:lnTo>
                  <a:lnTo>
                    <a:pt x="347" y="60"/>
                  </a:lnTo>
                  <a:lnTo>
                    <a:pt x="336" y="80"/>
                  </a:lnTo>
                  <a:lnTo>
                    <a:pt x="376" y="85"/>
                  </a:lnTo>
                  <a:lnTo>
                    <a:pt x="397" y="59"/>
                  </a:lnTo>
                  <a:lnTo>
                    <a:pt x="424" y="90"/>
                  </a:lnTo>
                  <a:lnTo>
                    <a:pt x="403" y="127"/>
                  </a:lnTo>
                  <a:lnTo>
                    <a:pt x="311" y="125"/>
                  </a:lnTo>
                  <a:lnTo>
                    <a:pt x="172" y="170"/>
                  </a:lnTo>
                  <a:lnTo>
                    <a:pt x="115" y="147"/>
                  </a:lnTo>
                  <a:lnTo>
                    <a:pt x="233" y="109"/>
                  </a:lnTo>
                  <a:lnTo>
                    <a:pt x="132" y="132"/>
                  </a:lnTo>
                  <a:lnTo>
                    <a:pt x="149" y="101"/>
                  </a:lnTo>
                  <a:lnTo>
                    <a:pt x="97" y="134"/>
                  </a:lnTo>
                  <a:lnTo>
                    <a:pt x="37" y="125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 noChangeAspect="1"/>
            </p:cNvSpPr>
            <p:nvPr/>
          </p:nvSpPr>
          <p:spPr bwMode="gray">
            <a:xfrm>
              <a:off x="1533525" y="1517650"/>
              <a:ext cx="163513" cy="92075"/>
            </a:xfrm>
            <a:custGeom>
              <a:avLst/>
              <a:gdLst>
                <a:gd name="T0" fmla="*/ 0 w 220"/>
                <a:gd name="T1" fmla="*/ 0 h 106"/>
                <a:gd name="T2" fmla="*/ 18 w 220"/>
                <a:gd name="T3" fmla="*/ 38 h 106"/>
                <a:gd name="T4" fmla="*/ 72 w 220"/>
                <a:gd name="T5" fmla="*/ 38 h 106"/>
                <a:gd name="T6" fmla="*/ 55 w 220"/>
                <a:gd name="T7" fmla="*/ 46 h 106"/>
                <a:gd name="T8" fmla="*/ 67 w 220"/>
                <a:gd name="T9" fmla="*/ 59 h 106"/>
                <a:gd name="T10" fmla="*/ 21 w 220"/>
                <a:gd name="T11" fmla="*/ 65 h 106"/>
                <a:gd name="T12" fmla="*/ 98 w 220"/>
                <a:gd name="T13" fmla="*/ 79 h 106"/>
                <a:gd name="T14" fmla="*/ 220 w 220"/>
                <a:gd name="T15" fmla="*/ 106 h 106"/>
                <a:gd name="T16" fmla="*/ 202 w 220"/>
                <a:gd name="T17" fmla="*/ 45 h 106"/>
                <a:gd name="T18" fmla="*/ 113 w 220"/>
                <a:gd name="T19" fmla="*/ 8 h 106"/>
                <a:gd name="T20" fmla="*/ 84 w 220"/>
                <a:gd name="T21" fmla="*/ 24 h 106"/>
                <a:gd name="T22" fmla="*/ 76 w 220"/>
                <a:gd name="T23" fmla="*/ 0 h 106"/>
                <a:gd name="T24" fmla="*/ 0 w 220"/>
                <a:gd name="T25" fmla="*/ 0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0"/>
                <a:gd name="T40" fmla="*/ 0 h 106"/>
                <a:gd name="T41" fmla="*/ 220 w 220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0" h="106">
                  <a:moveTo>
                    <a:pt x="0" y="0"/>
                  </a:moveTo>
                  <a:lnTo>
                    <a:pt x="18" y="38"/>
                  </a:lnTo>
                  <a:lnTo>
                    <a:pt x="72" y="38"/>
                  </a:lnTo>
                  <a:lnTo>
                    <a:pt x="55" y="46"/>
                  </a:lnTo>
                  <a:lnTo>
                    <a:pt x="67" y="59"/>
                  </a:lnTo>
                  <a:lnTo>
                    <a:pt x="21" y="65"/>
                  </a:lnTo>
                  <a:lnTo>
                    <a:pt x="98" y="79"/>
                  </a:lnTo>
                  <a:lnTo>
                    <a:pt x="220" y="106"/>
                  </a:lnTo>
                  <a:lnTo>
                    <a:pt x="202" y="45"/>
                  </a:lnTo>
                  <a:lnTo>
                    <a:pt x="113" y="8"/>
                  </a:lnTo>
                  <a:lnTo>
                    <a:pt x="84" y="24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 noChangeAspect="1"/>
            </p:cNvSpPr>
            <p:nvPr/>
          </p:nvSpPr>
          <p:spPr bwMode="gray">
            <a:xfrm>
              <a:off x="1611313" y="1689100"/>
              <a:ext cx="128587" cy="84138"/>
            </a:xfrm>
            <a:custGeom>
              <a:avLst/>
              <a:gdLst>
                <a:gd name="T0" fmla="*/ 0 w 177"/>
                <a:gd name="T1" fmla="*/ 69 h 107"/>
                <a:gd name="T2" fmla="*/ 20 w 177"/>
                <a:gd name="T3" fmla="*/ 44 h 107"/>
                <a:gd name="T4" fmla="*/ 54 w 177"/>
                <a:gd name="T5" fmla="*/ 49 h 107"/>
                <a:gd name="T6" fmla="*/ 11 w 177"/>
                <a:gd name="T7" fmla="*/ 23 h 107"/>
                <a:gd name="T8" fmla="*/ 21 w 177"/>
                <a:gd name="T9" fmla="*/ 7 h 107"/>
                <a:gd name="T10" fmla="*/ 92 w 177"/>
                <a:gd name="T11" fmla="*/ 41 h 107"/>
                <a:gd name="T12" fmla="*/ 52 w 177"/>
                <a:gd name="T13" fmla="*/ 5 h 107"/>
                <a:gd name="T14" fmla="*/ 158 w 177"/>
                <a:gd name="T15" fmla="*/ 0 h 107"/>
                <a:gd name="T16" fmla="*/ 177 w 177"/>
                <a:gd name="T17" fmla="*/ 79 h 107"/>
                <a:gd name="T18" fmla="*/ 156 w 177"/>
                <a:gd name="T19" fmla="*/ 66 h 107"/>
                <a:gd name="T20" fmla="*/ 153 w 177"/>
                <a:gd name="T21" fmla="*/ 107 h 107"/>
                <a:gd name="T22" fmla="*/ 68 w 177"/>
                <a:gd name="T23" fmla="*/ 102 h 107"/>
                <a:gd name="T24" fmla="*/ 85 w 177"/>
                <a:gd name="T25" fmla="*/ 91 h 107"/>
                <a:gd name="T26" fmla="*/ 63 w 177"/>
                <a:gd name="T27" fmla="*/ 76 h 107"/>
                <a:gd name="T28" fmla="*/ 124 w 177"/>
                <a:gd name="T29" fmla="*/ 55 h 107"/>
                <a:gd name="T30" fmla="*/ 0 w 177"/>
                <a:gd name="T31" fmla="*/ 69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07"/>
                <a:gd name="T50" fmla="*/ 177 w 177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07">
                  <a:moveTo>
                    <a:pt x="0" y="69"/>
                  </a:moveTo>
                  <a:lnTo>
                    <a:pt x="20" y="44"/>
                  </a:lnTo>
                  <a:lnTo>
                    <a:pt x="54" y="49"/>
                  </a:lnTo>
                  <a:lnTo>
                    <a:pt x="11" y="23"/>
                  </a:lnTo>
                  <a:lnTo>
                    <a:pt x="21" y="7"/>
                  </a:lnTo>
                  <a:lnTo>
                    <a:pt x="92" y="41"/>
                  </a:lnTo>
                  <a:lnTo>
                    <a:pt x="52" y="5"/>
                  </a:lnTo>
                  <a:lnTo>
                    <a:pt x="158" y="0"/>
                  </a:lnTo>
                  <a:lnTo>
                    <a:pt x="177" y="79"/>
                  </a:lnTo>
                  <a:lnTo>
                    <a:pt x="156" y="66"/>
                  </a:lnTo>
                  <a:lnTo>
                    <a:pt x="153" y="107"/>
                  </a:lnTo>
                  <a:lnTo>
                    <a:pt x="68" y="102"/>
                  </a:lnTo>
                  <a:lnTo>
                    <a:pt x="85" y="91"/>
                  </a:lnTo>
                  <a:lnTo>
                    <a:pt x="63" y="76"/>
                  </a:lnTo>
                  <a:lnTo>
                    <a:pt x="124" y="5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 noChangeAspect="1"/>
            </p:cNvSpPr>
            <p:nvPr/>
          </p:nvSpPr>
          <p:spPr bwMode="gray">
            <a:xfrm>
              <a:off x="1614488" y="1839913"/>
              <a:ext cx="150812" cy="138112"/>
            </a:xfrm>
            <a:custGeom>
              <a:avLst/>
              <a:gdLst>
                <a:gd name="T0" fmla="*/ 0 w 206"/>
                <a:gd name="T1" fmla="*/ 85 h 169"/>
                <a:gd name="T2" fmla="*/ 10 w 206"/>
                <a:gd name="T3" fmla="*/ 63 h 169"/>
                <a:gd name="T4" fmla="*/ 79 w 206"/>
                <a:gd name="T5" fmla="*/ 76 h 169"/>
                <a:gd name="T6" fmla="*/ 69 w 206"/>
                <a:gd name="T7" fmla="*/ 49 h 169"/>
                <a:gd name="T8" fmla="*/ 87 w 206"/>
                <a:gd name="T9" fmla="*/ 51 h 169"/>
                <a:gd name="T10" fmla="*/ 42 w 206"/>
                <a:gd name="T11" fmla="*/ 36 h 169"/>
                <a:gd name="T12" fmla="*/ 63 w 206"/>
                <a:gd name="T13" fmla="*/ 28 h 169"/>
                <a:gd name="T14" fmla="*/ 43 w 206"/>
                <a:gd name="T15" fmla="*/ 15 h 169"/>
                <a:gd name="T16" fmla="*/ 174 w 206"/>
                <a:gd name="T17" fmla="*/ 0 h 169"/>
                <a:gd name="T18" fmla="*/ 179 w 206"/>
                <a:gd name="T19" fmla="*/ 37 h 169"/>
                <a:gd name="T20" fmla="*/ 139 w 206"/>
                <a:gd name="T21" fmla="*/ 68 h 169"/>
                <a:gd name="T22" fmla="*/ 199 w 206"/>
                <a:gd name="T23" fmla="*/ 76 h 169"/>
                <a:gd name="T24" fmla="*/ 206 w 206"/>
                <a:gd name="T25" fmla="*/ 136 h 169"/>
                <a:gd name="T26" fmla="*/ 118 w 206"/>
                <a:gd name="T27" fmla="*/ 169 h 169"/>
                <a:gd name="T28" fmla="*/ 79 w 206"/>
                <a:gd name="T29" fmla="*/ 121 h 169"/>
                <a:gd name="T30" fmla="*/ 0 w 206"/>
                <a:gd name="T31" fmla="*/ 85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6"/>
                <a:gd name="T49" fmla="*/ 0 h 169"/>
                <a:gd name="T50" fmla="*/ 206 w 206"/>
                <a:gd name="T51" fmla="*/ 169 h 1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6" h="169">
                  <a:moveTo>
                    <a:pt x="0" y="85"/>
                  </a:moveTo>
                  <a:lnTo>
                    <a:pt x="10" y="63"/>
                  </a:lnTo>
                  <a:lnTo>
                    <a:pt x="79" y="76"/>
                  </a:lnTo>
                  <a:lnTo>
                    <a:pt x="69" y="49"/>
                  </a:lnTo>
                  <a:lnTo>
                    <a:pt x="87" y="51"/>
                  </a:lnTo>
                  <a:lnTo>
                    <a:pt x="42" y="36"/>
                  </a:lnTo>
                  <a:lnTo>
                    <a:pt x="63" y="28"/>
                  </a:lnTo>
                  <a:lnTo>
                    <a:pt x="43" y="15"/>
                  </a:lnTo>
                  <a:lnTo>
                    <a:pt x="174" y="0"/>
                  </a:lnTo>
                  <a:lnTo>
                    <a:pt x="179" y="37"/>
                  </a:lnTo>
                  <a:lnTo>
                    <a:pt x="139" y="68"/>
                  </a:lnTo>
                  <a:lnTo>
                    <a:pt x="199" y="76"/>
                  </a:lnTo>
                  <a:lnTo>
                    <a:pt x="206" y="136"/>
                  </a:lnTo>
                  <a:lnTo>
                    <a:pt x="118" y="169"/>
                  </a:lnTo>
                  <a:lnTo>
                    <a:pt x="79" y="12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/>
            <p:cNvSpPr>
              <a:spLocks noChangeAspect="1"/>
            </p:cNvSpPr>
            <p:nvPr/>
          </p:nvSpPr>
          <p:spPr bwMode="gray">
            <a:xfrm>
              <a:off x="1720850" y="1544638"/>
              <a:ext cx="93663" cy="69850"/>
            </a:xfrm>
            <a:custGeom>
              <a:avLst/>
              <a:gdLst>
                <a:gd name="T0" fmla="*/ 0 w 124"/>
                <a:gd name="T1" fmla="*/ 0 h 86"/>
                <a:gd name="T2" fmla="*/ 14 w 124"/>
                <a:gd name="T3" fmla="*/ 51 h 86"/>
                <a:gd name="T4" fmla="*/ 52 w 124"/>
                <a:gd name="T5" fmla="*/ 54 h 86"/>
                <a:gd name="T6" fmla="*/ 19 w 124"/>
                <a:gd name="T7" fmla="*/ 61 h 86"/>
                <a:gd name="T8" fmla="*/ 35 w 124"/>
                <a:gd name="T9" fmla="*/ 86 h 86"/>
                <a:gd name="T10" fmla="*/ 112 w 124"/>
                <a:gd name="T11" fmla="*/ 71 h 86"/>
                <a:gd name="T12" fmla="*/ 124 w 124"/>
                <a:gd name="T13" fmla="*/ 43 h 86"/>
                <a:gd name="T14" fmla="*/ 0 w 124"/>
                <a:gd name="T15" fmla="*/ 0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"/>
                <a:gd name="T25" fmla="*/ 0 h 86"/>
                <a:gd name="T26" fmla="*/ 124 w 124"/>
                <a:gd name="T27" fmla="*/ 86 h 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" h="86">
                  <a:moveTo>
                    <a:pt x="0" y="0"/>
                  </a:moveTo>
                  <a:lnTo>
                    <a:pt x="14" y="51"/>
                  </a:lnTo>
                  <a:lnTo>
                    <a:pt x="52" y="54"/>
                  </a:lnTo>
                  <a:lnTo>
                    <a:pt x="19" y="61"/>
                  </a:lnTo>
                  <a:lnTo>
                    <a:pt x="35" y="86"/>
                  </a:lnTo>
                  <a:lnTo>
                    <a:pt x="112" y="71"/>
                  </a:lnTo>
                  <a:lnTo>
                    <a:pt x="12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 noChangeAspect="1"/>
            </p:cNvSpPr>
            <p:nvPr/>
          </p:nvSpPr>
          <p:spPr bwMode="gray">
            <a:xfrm>
              <a:off x="1754188" y="1651000"/>
              <a:ext cx="447675" cy="155575"/>
            </a:xfrm>
            <a:custGeom>
              <a:avLst/>
              <a:gdLst>
                <a:gd name="T0" fmla="*/ 0 w 598"/>
                <a:gd name="T1" fmla="*/ 30 h 188"/>
                <a:gd name="T2" fmla="*/ 36 w 598"/>
                <a:gd name="T3" fmla="*/ 0 h 188"/>
                <a:gd name="T4" fmla="*/ 90 w 598"/>
                <a:gd name="T5" fmla="*/ 16 h 188"/>
                <a:gd name="T6" fmla="*/ 126 w 598"/>
                <a:gd name="T7" fmla="*/ 30 h 188"/>
                <a:gd name="T8" fmla="*/ 115 w 598"/>
                <a:gd name="T9" fmla="*/ 51 h 188"/>
                <a:gd name="T10" fmla="*/ 183 w 598"/>
                <a:gd name="T11" fmla="*/ 33 h 188"/>
                <a:gd name="T12" fmla="*/ 227 w 598"/>
                <a:gd name="T13" fmla="*/ 51 h 188"/>
                <a:gd name="T14" fmla="*/ 189 w 598"/>
                <a:gd name="T15" fmla="*/ 51 h 188"/>
                <a:gd name="T16" fmla="*/ 265 w 598"/>
                <a:gd name="T17" fmla="*/ 66 h 188"/>
                <a:gd name="T18" fmla="*/ 183 w 598"/>
                <a:gd name="T19" fmla="*/ 72 h 188"/>
                <a:gd name="T20" fmla="*/ 227 w 598"/>
                <a:gd name="T21" fmla="*/ 84 h 188"/>
                <a:gd name="T22" fmla="*/ 194 w 598"/>
                <a:gd name="T23" fmla="*/ 100 h 188"/>
                <a:gd name="T24" fmla="*/ 236 w 598"/>
                <a:gd name="T25" fmla="*/ 87 h 188"/>
                <a:gd name="T26" fmla="*/ 272 w 598"/>
                <a:gd name="T27" fmla="*/ 125 h 188"/>
                <a:gd name="T28" fmla="*/ 281 w 598"/>
                <a:gd name="T29" fmla="*/ 108 h 188"/>
                <a:gd name="T30" fmla="*/ 391 w 598"/>
                <a:gd name="T31" fmla="*/ 125 h 188"/>
                <a:gd name="T32" fmla="*/ 505 w 598"/>
                <a:gd name="T33" fmla="*/ 89 h 188"/>
                <a:gd name="T34" fmla="*/ 598 w 598"/>
                <a:gd name="T35" fmla="*/ 131 h 188"/>
                <a:gd name="T36" fmla="*/ 568 w 598"/>
                <a:gd name="T37" fmla="*/ 150 h 188"/>
                <a:gd name="T38" fmla="*/ 578 w 598"/>
                <a:gd name="T39" fmla="*/ 182 h 188"/>
                <a:gd name="T40" fmla="*/ 524 w 598"/>
                <a:gd name="T41" fmla="*/ 188 h 188"/>
                <a:gd name="T42" fmla="*/ 463 w 598"/>
                <a:gd name="T43" fmla="*/ 159 h 188"/>
                <a:gd name="T44" fmla="*/ 463 w 598"/>
                <a:gd name="T45" fmla="*/ 182 h 188"/>
                <a:gd name="T46" fmla="*/ 430 w 598"/>
                <a:gd name="T47" fmla="*/ 186 h 188"/>
                <a:gd name="T48" fmla="*/ 296 w 598"/>
                <a:gd name="T49" fmla="*/ 188 h 188"/>
                <a:gd name="T50" fmla="*/ 281 w 598"/>
                <a:gd name="T51" fmla="*/ 163 h 188"/>
                <a:gd name="T52" fmla="*/ 248 w 598"/>
                <a:gd name="T53" fmla="*/ 186 h 188"/>
                <a:gd name="T54" fmla="*/ 208 w 598"/>
                <a:gd name="T55" fmla="*/ 163 h 188"/>
                <a:gd name="T56" fmla="*/ 180 w 598"/>
                <a:gd name="T57" fmla="*/ 178 h 188"/>
                <a:gd name="T58" fmla="*/ 128 w 598"/>
                <a:gd name="T59" fmla="*/ 56 h 188"/>
                <a:gd name="T60" fmla="*/ 67 w 598"/>
                <a:gd name="T61" fmla="*/ 67 h 188"/>
                <a:gd name="T62" fmla="*/ 0 w 598"/>
                <a:gd name="T63" fmla="*/ 30 h 1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98"/>
                <a:gd name="T97" fmla="*/ 0 h 188"/>
                <a:gd name="T98" fmla="*/ 598 w 598"/>
                <a:gd name="T99" fmla="*/ 188 h 1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98" h="188">
                  <a:moveTo>
                    <a:pt x="0" y="30"/>
                  </a:moveTo>
                  <a:lnTo>
                    <a:pt x="36" y="0"/>
                  </a:lnTo>
                  <a:lnTo>
                    <a:pt x="90" y="16"/>
                  </a:lnTo>
                  <a:lnTo>
                    <a:pt x="126" y="30"/>
                  </a:lnTo>
                  <a:lnTo>
                    <a:pt x="115" y="51"/>
                  </a:lnTo>
                  <a:lnTo>
                    <a:pt x="183" y="33"/>
                  </a:lnTo>
                  <a:lnTo>
                    <a:pt x="227" y="51"/>
                  </a:lnTo>
                  <a:lnTo>
                    <a:pt x="189" y="51"/>
                  </a:lnTo>
                  <a:lnTo>
                    <a:pt x="265" y="66"/>
                  </a:lnTo>
                  <a:lnTo>
                    <a:pt x="183" y="72"/>
                  </a:lnTo>
                  <a:lnTo>
                    <a:pt x="227" y="84"/>
                  </a:lnTo>
                  <a:lnTo>
                    <a:pt x="194" y="100"/>
                  </a:lnTo>
                  <a:lnTo>
                    <a:pt x="236" y="87"/>
                  </a:lnTo>
                  <a:lnTo>
                    <a:pt x="272" y="125"/>
                  </a:lnTo>
                  <a:lnTo>
                    <a:pt x="281" y="108"/>
                  </a:lnTo>
                  <a:lnTo>
                    <a:pt x="391" y="125"/>
                  </a:lnTo>
                  <a:lnTo>
                    <a:pt x="505" y="89"/>
                  </a:lnTo>
                  <a:lnTo>
                    <a:pt x="598" y="131"/>
                  </a:lnTo>
                  <a:lnTo>
                    <a:pt x="568" y="150"/>
                  </a:lnTo>
                  <a:lnTo>
                    <a:pt x="578" y="182"/>
                  </a:lnTo>
                  <a:lnTo>
                    <a:pt x="524" y="188"/>
                  </a:lnTo>
                  <a:lnTo>
                    <a:pt x="463" y="159"/>
                  </a:lnTo>
                  <a:lnTo>
                    <a:pt x="463" y="182"/>
                  </a:lnTo>
                  <a:lnTo>
                    <a:pt x="430" y="186"/>
                  </a:lnTo>
                  <a:lnTo>
                    <a:pt x="296" y="188"/>
                  </a:lnTo>
                  <a:lnTo>
                    <a:pt x="281" y="163"/>
                  </a:lnTo>
                  <a:lnTo>
                    <a:pt x="248" y="186"/>
                  </a:lnTo>
                  <a:lnTo>
                    <a:pt x="208" y="163"/>
                  </a:lnTo>
                  <a:lnTo>
                    <a:pt x="180" y="178"/>
                  </a:lnTo>
                  <a:lnTo>
                    <a:pt x="128" y="56"/>
                  </a:lnTo>
                  <a:lnTo>
                    <a:pt x="67" y="6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 noChangeAspect="1"/>
            </p:cNvSpPr>
            <p:nvPr/>
          </p:nvSpPr>
          <p:spPr bwMode="gray">
            <a:xfrm>
              <a:off x="1771650" y="1384300"/>
              <a:ext cx="293688" cy="207963"/>
            </a:xfrm>
            <a:custGeom>
              <a:avLst/>
              <a:gdLst>
                <a:gd name="T0" fmla="*/ 0 w 390"/>
                <a:gd name="T1" fmla="*/ 78 h 252"/>
                <a:gd name="T2" fmla="*/ 94 w 390"/>
                <a:gd name="T3" fmla="*/ 65 h 252"/>
                <a:gd name="T4" fmla="*/ 44 w 390"/>
                <a:gd name="T5" fmla="*/ 31 h 252"/>
                <a:gd name="T6" fmla="*/ 127 w 390"/>
                <a:gd name="T7" fmla="*/ 15 h 252"/>
                <a:gd name="T8" fmla="*/ 61 w 390"/>
                <a:gd name="T9" fmla="*/ 0 h 252"/>
                <a:gd name="T10" fmla="*/ 165 w 390"/>
                <a:gd name="T11" fmla="*/ 18 h 252"/>
                <a:gd name="T12" fmla="*/ 196 w 390"/>
                <a:gd name="T13" fmla="*/ 66 h 252"/>
                <a:gd name="T14" fmla="*/ 250 w 390"/>
                <a:gd name="T15" fmla="*/ 67 h 252"/>
                <a:gd name="T16" fmla="*/ 270 w 390"/>
                <a:gd name="T17" fmla="*/ 100 h 252"/>
                <a:gd name="T18" fmla="*/ 274 w 390"/>
                <a:gd name="T19" fmla="*/ 77 h 252"/>
                <a:gd name="T20" fmla="*/ 302 w 390"/>
                <a:gd name="T21" fmla="*/ 78 h 252"/>
                <a:gd name="T22" fmla="*/ 290 w 390"/>
                <a:gd name="T23" fmla="*/ 100 h 252"/>
                <a:gd name="T24" fmla="*/ 321 w 390"/>
                <a:gd name="T25" fmla="*/ 116 h 252"/>
                <a:gd name="T26" fmla="*/ 302 w 390"/>
                <a:gd name="T27" fmla="*/ 138 h 252"/>
                <a:gd name="T28" fmla="*/ 363 w 390"/>
                <a:gd name="T29" fmla="*/ 136 h 252"/>
                <a:gd name="T30" fmla="*/ 390 w 390"/>
                <a:gd name="T31" fmla="*/ 169 h 252"/>
                <a:gd name="T32" fmla="*/ 316 w 390"/>
                <a:gd name="T33" fmla="*/ 180 h 252"/>
                <a:gd name="T34" fmla="*/ 296 w 390"/>
                <a:gd name="T35" fmla="*/ 210 h 252"/>
                <a:gd name="T36" fmla="*/ 281 w 390"/>
                <a:gd name="T37" fmla="*/ 179 h 252"/>
                <a:gd name="T38" fmla="*/ 262 w 390"/>
                <a:gd name="T39" fmla="*/ 251 h 252"/>
                <a:gd name="T40" fmla="*/ 214 w 390"/>
                <a:gd name="T41" fmla="*/ 213 h 252"/>
                <a:gd name="T42" fmla="*/ 239 w 390"/>
                <a:gd name="T43" fmla="*/ 252 h 252"/>
                <a:gd name="T44" fmla="*/ 147 w 390"/>
                <a:gd name="T45" fmla="*/ 246 h 252"/>
                <a:gd name="T46" fmla="*/ 119 w 390"/>
                <a:gd name="T47" fmla="*/ 226 h 252"/>
                <a:gd name="T48" fmla="*/ 162 w 390"/>
                <a:gd name="T49" fmla="*/ 223 h 252"/>
                <a:gd name="T50" fmla="*/ 116 w 390"/>
                <a:gd name="T51" fmla="*/ 217 h 252"/>
                <a:gd name="T52" fmla="*/ 103 w 390"/>
                <a:gd name="T53" fmla="*/ 204 h 252"/>
                <a:gd name="T54" fmla="*/ 127 w 390"/>
                <a:gd name="T55" fmla="*/ 203 h 252"/>
                <a:gd name="T56" fmla="*/ 88 w 390"/>
                <a:gd name="T57" fmla="*/ 187 h 252"/>
                <a:gd name="T58" fmla="*/ 212 w 390"/>
                <a:gd name="T59" fmla="*/ 164 h 252"/>
                <a:gd name="T60" fmla="*/ 61 w 390"/>
                <a:gd name="T61" fmla="*/ 169 h 252"/>
                <a:gd name="T62" fmla="*/ 34 w 390"/>
                <a:gd name="T63" fmla="*/ 144 h 252"/>
                <a:gd name="T64" fmla="*/ 88 w 390"/>
                <a:gd name="T65" fmla="*/ 133 h 252"/>
                <a:gd name="T66" fmla="*/ 6 w 390"/>
                <a:gd name="T67" fmla="*/ 116 h 252"/>
                <a:gd name="T68" fmla="*/ 25 w 390"/>
                <a:gd name="T69" fmla="*/ 115 h 252"/>
                <a:gd name="T70" fmla="*/ 1 w 390"/>
                <a:gd name="T71" fmla="*/ 98 h 252"/>
                <a:gd name="T72" fmla="*/ 94 w 390"/>
                <a:gd name="T73" fmla="*/ 98 h 252"/>
                <a:gd name="T74" fmla="*/ 0 w 390"/>
                <a:gd name="T75" fmla="*/ 78 h 2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0"/>
                <a:gd name="T115" fmla="*/ 0 h 252"/>
                <a:gd name="T116" fmla="*/ 390 w 390"/>
                <a:gd name="T117" fmla="*/ 252 h 2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0" h="252">
                  <a:moveTo>
                    <a:pt x="0" y="78"/>
                  </a:moveTo>
                  <a:lnTo>
                    <a:pt x="94" y="65"/>
                  </a:lnTo>
                  <a:lnTo>
                    <a:pt x="44" y="31"/>
                  </a:lnTo>
                  <a:lnTo>
                    <a:pt x="127" y="15"/>
                  </a:lnTo>
                  <a:lnTo>
                    <a:pt x="61" y="0"/>
                  </a:lnTo>
                  <a:lnTo>
                    <a:pt x="165" y="18"/>
                  </a:lnTo>
                  <a:lnTo>
                    <a:pt x="196" y="66"/>
                  </a:lnTo>
                  <a:lnTo>
                    <a:pt x="250" y="67"/>
                  </a:lnTo>
                  <a:lnTo>
                    <a:pt x="270" y="100"/>
                  </a:lnTo>
                  <a:lnTo>
                    <a:pt x="274" y="77"/>
                  </a:lnTo>
                  <a:lnTo>
                    <a:pt x="302" y="78"/>
                  </a:lnTo>
                  <a:lnTo>
                    <a:pt x="290" y="100"/>
                  </a:lnTo>
                  <a:lnTo>
                    <a:pt x="321" y="116"/>
                  </a:lnTo>
                  <a:lnTo>
                    <a:pt x="302" y="138"/>
                  </a:lnTo>
                  <a:lnTo>
                    <a:pt x="363" y="136"/>
                  </a:lnTo>
                  <a:lnTo>
                    <a:pt x="390" y="169"/>
                  </a:lnTo>
                  <a:lnTo>
                    <a:pt x="316" y="180"/>
                  </a:lnTo>
                  <a:lnTo>
                    <a:pt x="296" y="210"/>
                  </a:lnTo>
                  <a:lnTo>
                    <a:pt x="281" y="179"/>
                  </a:lnTo>
                  <a:lnTo>
                    <a:pt x="262" y="251"/>
                  </a:lnTo>
                  <a:lnTo>
                    <a:pt x="214" y="213"/>
                  </a:lnTo>
                  <a:lnTo>
                    <a:pt x="239" y="252"/>
                  </a:lnTo>
                  <a:lnTo>
                    <a:pt x="147" y="246"/>
                  </a:lnTo>
                  <a:lnTo>
                    <a:pt x="119" y="226"/>
                  </a:lnTo>
                  <a:lnTo>
                    <a:pt x="162" y="223"/>
                  </a:lnTo>
                  <a:lnTo>
                    <a:pt x="116" y="217"/>
                  </a:lnTo>
                  <a:lnTo>
                    <a:pt x="103" y="204"/>
                  </a:lnTo>
                  <a:lnTo>
                    <a:pt x="127" y="203"/>
                  </a:lnTo>
                  <a:lnTo>
                    <a:pt x="88" y="187"/>
                  </a:lnTo>
                  <a:lnTo>
                    <a:pt x="212" y="164"/>
                  </a:lnTo>
                  <a:lnTo>
                    <a:pt x="61" y="169"/>
                  </a:lnTo>
                  <a:lnTo>
                    <a:pt x="34" y="144"/>
                  </a:lnTo>
                  <a:lnTo>
                    <a:pt x="88" y="133"/>
                  </a:lnTo>
                  <a:lnTo>
                    <a:pt x="6" y="116"/>
                  </a:lnTo>
                  <a:lnTo>
                    <a:pt x="25" y="115"/>
                  </a:lnTo>
                  <a:lnTo>
                    <a:pt x="1" y="98"/>
                  </a:lnTo>
                  <a:lnTo>
                    <a:pt x="94" y="9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 noChangeAspect="1"/>
            </p:cNvSpPr>
            <p:nvPr/>
          </p:nvSpPr>
          <p:spPr bwMode="gray">
            <a:xfrm>
              <a:off x="1771650" y="1743075"/>
              <a:ext cx="71438" cy="53975"/>
            </a:xfrm>
            <a:custGeom>
              <a:avLst/>
              <a:gdLst>
                <a:gd name="T0" fmla="*/ 0 w 94"/>
                <a:gd name="T1" fmla="*/ 44 h 65"/>
                <a:gd name="T2" fmla="*/ 16 w 94"/>
                <a:gd name="T3" fmla="*/ 0 h 65"/>
                <a:gd name="T4" fmla="*/ 77 w 94"/>
                <a:gd name="T5" fmla="*/ 13 h 65"/>
                <a:gd name="T6" fmla="*/ 94 w 94"/>
                <a:gd name="T7" fmla="*/ 65 h 65"/>
                <a:gd name="T8" fmla="*/ 0 w 94"/>
                <a:gd name="T9" fmla="*/ 44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5"/>
                <a:gd name="T17" fmla="*/ 94 w 9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5">
                  <a:moveTo>
                    <a:pt x="0" y="44"/>
                  </a:moveTo>
                  <a:lnTo>
                    <a:pt x="16" y="0"/>
                  </a:lnTo>
                  <a:lnTo>
                    <a:pt x="77" y="13"/>
                  </a:lnTo>
                  <a:lnTo>
                    <a:pt x="94" y="65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 noChangeAspect="1"/>
            </p:cNvSpPr>
            <p:nvPr/>
          </p:nvSpPr>
          <p:spPr bwMode="gray">
            <a:xfrm>
              <a:off x="1773238" y="1614488"/>
              <a:ext cx="77787" cy="19050"/>
            </a:xfrm>
            <a:custGeom>
              <a:avLst/>
              <a:gdLst>
                <a:gd name="T0" fmla="*/ 0 w 107"/>
                <a:gd name="T1" fmla="*/ 8 h 22"/>
                <a:gd name="T2" fmla="*/ 25 w 107"/>
                <a:gd name="T3" fmla="*/ 22 h 22"/>
                <a:gd name="T4" fmla="*/ 107 w 107"/>
                <a:gd name="T5" fmla="*/ 8 h 22"/>
                <a:gd name="T6" fmla="*/ 29 w 107"/>
                <a:gd name="T7" fmla="*/ 0 h 22"/>
                <a:gd name="T8" fmla="*/ 0 w 107"/>
                <a:gd name="T9" fmla="*/ 8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2"/>
                <a:gd name="T17" fmla="*/ 107 w 10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2">
                  <a:moveTo>
                    <a:pt x="0" y="8"/>
                  </a:moveTo>
                  <a:lnTo>
                    <a:pt x="25" y="22"/>
                  </a:lnTo>
                  <a:lnTo>
                    <a:pt x="107" y="8"/>
                  </a:lnTo>
                  <a:lnTo>
                    <a:pt x="2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 noChangeAspect="1"/>
            </p:cNvSpPr>
            <p:nvPr/>
          </p:nvSpPr>
          <p:spPr bwMode="gray">
            <a:xfrm>
              <a:off x="1785938" y="1830388"/>
              <a:ext cx="138112" cy="111125"/>
            </a:xfrm>
            <a:custGeom>
              <a:avLst/>
              <a:gdLst>
                <a:gd name="T0" fmla="*/ 0 w 186"/>
                <a:gd name="T1" fmla="*/ 21 h 133"/>
                <a:gd name="T2" fmla="*/ 5 w 186"/>
                <a:gd name="T3" fmla="*/ 84 h 133"/>
                <a:gd name="T4" fmla="*/ 24 w 186"/>
                <a:gd name="T5" fmla="*/ 95 h 133"/>
                <a:gd name="T6" fmla="*/ 17 w 186"/>
                <a:gd name="T7" fmla="*/ 131 h 133"/>
                <a:gd name="T8" fmla="*/ 46 w 186"/>
                <a:gd name="T9" fmla="*/ 133 h 133"/>
                <a:gd name="T10" fmla="*/ 76 w 186"/>
                <a:gd name="T11" fmla="*/ 104 h 133"/>
                <a:gd name="T12" fmla="*/ 46 w 186"/>
                <a:gd name="T13" fmla="*/ 84 h 133"/>
                <a:gd name="T14" fmla="*/ 122 w 186"/>
                <a:gd name="T15" fmla="*/ 84 h 133"/>
                <a:gd name="T16" fmla="*/ 186 w 186"/>
                <a:gd name="T17" fmla="*/ 8 h 133"/>
                <a:gd name="T18" fmla="*/ 14 w 186"/>
                <a:gd name="T19" fmla="*/ 0 h 133"/>
                <a:gd name="T20" fmla="*/ 38 w 186"/>
                <a:gd name="T21" fmla="*/ 24 h 133"/>
                <a:gd name="T22" fmla="*/ 0 w 186"/>
                <a:gd name="T23" fmla="*/ 21 h 1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"/>
                <a:gd name="T37" fmla="*/ 0 h 133"/>
                <a:gd name="T38" fmla="*/ 186 w 186"/>
                <a:gd name="T39" fmla="*/ 133 h 1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" h="133">
                  <a:moveTo>
                    <a:pt x="0" y="21"/>
                  </a:moveTo>
                  <a:lnTo>
                    <a:pt x="5" y="84"/>
                  </a:lnTo>
                  <a:lnTo>
                    <a:pt x="24" y="95"/>
                  </a:lnTo>
                  <a:lnTo>
                    <a:pt x="17" y="131"/>
                  </a:lnTo>
                  <a:lnTo>
                    <a:pt x="46" y="133"/>
                  </a:lnTo>
                  <a:lnTo>
                    <a:pt x="76" y="104"/>
                  </a:lnTo>
                  <a:lnTo>
                    <a:pt x="46" y="84"/>
                  </a:lnTo>
                  <a:lnTo>
                    <a:pt x="122" y="84"/>
                  </a:lnTo>
                  <a:lnTo>
                    <a:pt x="186" y="8"/>
                  </a:lnTo>
                  <a:lnTo>
                    <a:pt x="14" y="0"/>
                  </a:lnTo>
                  <a:lnTo>
                    <a:pt x="38" y="2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 noChangeAspect="1"/>
            </p:cNvSpPr>
            <p:nvPr/>
          </p:nvSpPr>
          <p:spPr bwMode="gray">
            <a:xfrm>
              <a:off x="1881188" y="1260475"/>
              <a:ext cx="800100" cy="449263"/>
            </a:xfrm>
            <a:custGeom>
              <a:avLst/>
              <a:gdLst>
                <a:gd name="T0" fmla="*/ 60 w 1066"/>
                <a:gd name="T1" fmla="*/ 148 h 543"/>
                <a:gd name="T2" fmla="*/ 114 w 1066"/>
                <a:gd name="T3" fmla="*/ 157 h 543"/>
                <a:gd name="T4" fmla="*/ 260 w 1066"/>
                <a:gd name="T5" fmla="*/ 153 h 543"/>
                <a:gd name="T6" fmla="*/ 232 w 1066"/>
                <a:gd name="T7" fmla="*/ 173 h 543"/>
                <a:gd name="T8" fmla="*/ 198 w 1066"/>
                <a:gd name="T9" fmla="*/ 212 h 543"/>
                <a:gd name="T10" fmla="*/ 292 w 1066"/>
                <a:gd name="T11" fmla="*/ 213 h 543"/>
                <a:gd name="T12" fmla="*/ 412 w 1066"/>
                <a:gd name="T13" fmla="*/ 161 h 543"/>
                <a:gd name="T14" fmla="*/ 572 w 1066"/>
                <a:gd name="T15" fmla="*/ 179 h 543"/>
                <a:gd name="T16" fmla="*/ 415 w 1066"/>
                <a:gd name="T17" fmla="*/ 281 h 543"/>
                <a:gd name="T18" fmla="*/ 191 w 1066"/>
                <a:gd name="T19" fmla="*/ 229 h 543"/>
                <a:gd name="T20" fmla="*/ 190 w 1066"/>
                <a:gd name="T21" fmla="*/ 272 h 543"/>
                <a:gd name="T22" fmla="*/ 362 w 1066"/>
                <a:gd name="T23" fmla="*/ 336 h 543"/>
                <a:gd name="T24" fmla="*/ 236 w 1066"/>
                <a:gd name="T25" fmla="*/ 339 h 543"/>
                <a:gd name="T26" fmla="*/ 212 w 1066"/>
                <a:gd name="T27" fmla="*/ 384 h 543"/>
                <a:gd name="T28" fmla="*/ 256 w 1066"/>
                <a:gd name="T29" fmla="*/ 365 h 543"/>
                <a:gd name="T30" fmla="*/ 216 w 1066"/>
                <a:gd name="T31" fmla="*/ 412 h 543"/>
                <a:gd name="T32" fmla="*/ 249 w 1066"/>
                <a:gd name="T33" fmla="*/ 444 h 543"/>
                <a:gd name="T34" fmla="*/ 260 w 1066"/>
                <a:gd name="T35" fmla="*/ 461 h 543"/>
                <a:gd name="T36" fmla="*/ 181 w 1066"/>
                <a:gd name="T37" fmla="*/ 470 h 543"/>
                <a:gd name="T38" fmla="*/ 116 w 1066"/>
                <a:gd name="T39" fmla="*/ 497 h 543"/>
                <a:gd name="T40" fmla="*/ 226 w 1066"/>
                <a:gd name="T41" fmla="*/ 538 h 543"/>
                <a:gd name="T42" fmla="*/ 297 w 1066"/>
                <a:gd name="T43" fmla="*/ 522 h 543"/>
                <a:gd name="T44" fmla="*/ 336 w 1066"/>
                <a:gd name="T45" fmla="*/ 521 h 543"/>
                <a:gd name="T46" fmla="*/ 379 w 1066"/>
                <a:gd name="T47" fmla="*/ 543 h 543"/>
                <a:gd name="T48" fmla="*/ 445 w 1066"/>
                <a:gd name="T49" fmla="*/ 497 h 543"/>
                <a:gd name="T50" fmla="*/ 478 w 1066"/>
                <a:gd name="T51" fmla="*/ 460 h 543"/>
                <a:gd name="T52" fmla="*/ 555 w 1066"/>
                <a:gd name="T53" fmla="*/ 412 h 543"/>
                <a:gd name="T54" fmla="*/ 588 w 1066"/>
                <a:gd name="T55" fmla="*/ 391 h 543"/>
                <a:gd name="T56" fmla="*/ 594 w 1066"/>
                <a:gd name="T57" fmla="*/ 347 h 543"/>
                <a:gd name="T58" fmla="*/ 490 w 1066"/>
                <a:gd name="T59" fmla="*/ 323 h 543"/>
                <a:gd name="T60" fmla="*/ 489 w 1066"/>
                <a:gd name="T61" fmla="*/ 312 h 543"/>
                <a:gd name="T62" fmla="*/ 702 w 1066"/>
                <a:gd name="T63" fmla="*/ 281 h 543"/>
                <a:gd name="T64" fmla="*/ 751 w 1066"/>
                <a:gd name="T65" fmla="*/ 246 h 543"/>
                <a:gd name="T66" fmla="*/ 954 w 1066"/>
                <a:gd name="T67" fmla="*/ 139 h 543"/>
                <a:gd name="T68" fmla="*/ 799 w 1066"/>
                <a:gd name="T69" fmla="*/ 137 h 543"/>
                <a:gd name="T70" fmla="*/ 1066 w 1066"/>
                <a:gd name="T71" fmla="*/ 82 h 543"/>
                <a:gd name="T72" fmla="*/ 982 w 1066"/>
                <a:gd name="T73" fmla="*/ 22 h 543"/>
                <a:gd name="T74" fmla="*/ 635 w 1066"/>
                <a:gd name="T75" fmla="*/ 0 h 543"/>
                <a:gd name="T76" fmla="*/ 588 w 1066"/>
                <a:gd name="T77" fmla="*/ 10 h 543"/>
                <a:gd name="T78" fmla="*/ 530 w 1066"/>
                <a:gd name="T79" fmla="*/ 60 h 543"/>
                <a:gd name="T80" fmla="*/ 411 w 1066"/>
                <a:gd name="T81" fmla="*/ 34 h 543"/>
                <a:gd name="T82" fmla="*/ 313 w 1066"/>
                <a:gd name="T83" fmla="*/ 38 h 543"/>
                <a:gd name="T84" fmla="*/ 373 w 1066"/>
                <a:gd name="T85" fmla="*/ 95 h 543"/>
                <a:gd name="T86" fmla="*/ 230 w 1066"/>
                <a:gd name="T87" fmla="*/ 97 h 5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66"/>
                <a:gd name="T133" fmla="*/ 0 h 543"/>
                <a:gd name="T134" fmla="*/ 1066 w 1066"/>
                <a:gd name="T135" fmla="*/ 543 h 5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66" h="543">
                  <a:moveTo>
                    <a:pt x="0" y="128"/>
                  </a:moveTo>
                  <a:lnTo>
                    <a:pt x="93" y="128"/>
                  </a:lnTo>
                  <a:lnTo>
                    <a:pt x="60" y="148"/>
                  </a:lnTo>
                  <a:lnTo>
                    <a:pt x="192" y="133"/>
                  </a:lnTo>
                  <a:lnTo>
                    <a:pt x="77" y="148"/>
                  </a:lnTo>
                  <a:lnTo>
                    <a:pt x="114" y="157"/>
                  </a:lnTo>
                  <a:lnTo>
                    <a:pt x="75" y="159"/>
                  </a:lnTo>
                  <a:lnTo>
                    <a:pt x="90" y="174"/>
                  </a:lnTo>
                  <a:lnTo>
                    <a:pt x="260" y="153"/>
                  </a:lnTo>
                  <a:lnTo>
                    <a:pt x="93" y="185"/>
                  </a:lnTo>
                  <a:lnTo>
                    <a:pt x="166" y="212"/>
                  </a:lnTo>
                  <a:lnTo>
                    <a:pt x="232" y="173"/>
                  </a:lnTo>
                  <a:lnTo>
                    <a:pt x="344" y="166"/>
                  </a:lnTo>
                  <a:lnTo>
                    <a:pt x="226" y="181"/>
                  </a:lnTo>
                  <a:lnTo>
                    <a:pt x="198" y="212"/>
                  </a:lnTo>
                  <a:lnTo>
                    <a:pt x="268" y="215"/>
                  </a:lnTo>
                  <a:lnTo>
                    <a:pt x="344" y="184"/>
                  </a:lnTo>
                  <a:lnTo>
                    <a:pt x="292" y="213"/>
                  </a:lnTo>
                  <a:lnTo>
                    <a:pt x="344" y="213"/>
                  </a:lnTo>
                  <a:lnTo>
                    <a:pt x="422" y="191"/>
                  </a:lnTo>
                  <a:lnTo>
                    <a:pt x="412" y="161"/>
                  </a:lnTo>
                  <a:lnTo>
                    <a:pt x="499" y="137"/>
                  </a:lnTo>
                  <a:lnTo>
                    <a:pt x="437" y="188"/>
                  </a:lnTo>
                  <a:lnTo>
                    <a:pt x="572" y="179"/>
                  </a:lnTo>
                  <a:lnTo>
                    <a:pt x="297" y="229"/>
                  </a:lnTo>
                  <a:lnTo>
                    <a:pt x="361" y="281"/>
                  </a:lnTo>
                  <a:lnTo>
                    <a:pt x="415" y="281"/>
                  </a:lnTo>
                  <a:lnTo>
                    <a:pt x="386" y="292"/>
                  </a:lnTo>
                  <a:lnTo>
                    <a:pt x="280" y="237"/>
                  </a:lnTo>
                  <a:lnTo>
                    <a:pt x="191" y="229"/>
                  </a:lnTo>
                  <a:lnTo>
                    <a:pt x="187" y="251"/>
                  </a:lnTo>
                  <a:lnTo>
                    <a:pt x="229" y="263"/>
                  </a:lnTo>
                  <a:lnTo>
                    <a:pt x="190" y="272"/>
                  </a:lnTo>
                  <a:lnTo>
                    <a:pt x="297" y="329"/>
                  </a:lnTo>
                  <a:lnTo>
                    <a:pt x="253" y="333"/>
                  </a:lnTo>
                  <a:lnTo>
                    <a:pt x="362" y="336"/>
                  </a:lnTo>
                  <a:lnTo>
                    <a:pt x="301" y="350"/>
                  </a:lnTo>
                  <a:lnTo>
                    <a:pt x="334" y="369"/>
                  </a:lnTo>
                  <a:lnTo>
                    <a:pt x="236" y="339"/>
                  </a:lnTo>
                  <a:lnTo>
                    <a:pt x="179" y="351"/>
                  </a:lnTo>
                  <a:lnTo>
                    <a:pt x="157" y="400"/>
                  </a:lnTo>
                  <a:lnTo>
                    <a:pt x="212" y="384"/>
                  </a:lnTo>
                  <a:lnTo>
                    <a:pt x="203" y="401"/>
                  </a:lnTo>
                  <a:lnTo>
                    <a:pt x="224" y="401"/>
                  </a:lnTo>
                  <a:lnTo>
                    <a:pt x="256" y="365"/>
                  </a:lnTo>
                  <a:lnTo>
                    <a:pt x="245" y="394"/>
                  </a:lnTo>
                  <a:lnTo>
                    <a:pt x="276" y="399"/>
                  </a:lnTo>
                  <a:lnTo>
                    <a:pt x="216" y="412"/>
                  </a:lnTo>
                  <a:lnTo>
                    <a:pt x="253" y="413"/>
                  </a:lnTo>
                  <a:lnTo>
                    <a:pt x="224" y="424"/>
                  </a:lnTo>
                  <a:lnTo>
                    <a:pt x="249" y="444"/>
                  </a:lnTo>
                  <a:lnTo>
                    <a:pt x="292" y="444"/>
                  </a:lnTo>
                  <a:lnTo>
                    <a:pt x="334" y="405"/>
                  </a:lnTo>
                  <a:lnTo>
                    <a:pt x="260" y="461"/>
                  </a:lnTo>
                  <a:lnTo>
                    <a:pt x="190" y="420"/>
                  </a:lnTo>
                  <a:lnTo>
                    <a:pt x="127" y="427"/>
                  </a:lnTo>
                  <a:lnTo>
                    <a:pt x="181" y="470"/>
                  </a:lnTo>
                  <a:lnTo>
                    <a:pt x="90" y="494"/>
                  </a:lnTo>
                  <a:lnTo>
                    <a:pt x="99" y="526"/>
                  </a:lnTo>
                  <a:lnTo>
                    <a:pt x="116" y="497"/>
                  </a:lnTo>
                  <a:lnTo>
                    <a:pt x="119" y="526"/>
                  </a:lnTo>
                  <a:lnTo>
                    <a:pt x="182" y="512"/>
                  </a:lnTo>
                  <a:lnTo>
                    <a:pt x="226" y="538"/>
                  </a:lnTo>
                  <a:lnTo>
                    <a:pt x="258" y="537"/>
                  </a:lnTo>
                  <a:lnTo>
                    <a:pt x="235" y="515"/>
                  </a:lnTo>
                  <a:lnTo>
                    <a:pt x="297" y="522"/>
                  </a:lnTo>
                  <a:lnTo>
                    <a:pt x="292" y="503"/>
                  </a:lnTo>
                  <a:lnTo>
                    <a:pt x="320" y="526"/>
                  </a:lnTo>
                  <a:lnTo>
                    <a:pt x="336" y="521"/>
                  </a:lnTo>
                  <a:lnTo>
                    <a:pt x="328" y="505"/>
                  </a:lnTo>
                  <a:lnTo>
                    <a:pt x="378" y="521"/>
                  </a:lnTo>
                  <a:lnTo>
                    <a:pt x="379" y="543"/>
                  </a:lnTo>
                  <a:lnTo>
                    <a:pt x="470" y="521"/>
                  </a:lnTo>
                  <a:lnTo>
                    <a:pt x="487" y="489"/>
                  </a:lnTo>
                  <a:lnTo>
                    <a:pt x="445" y="497"/>
                  </a:lnTo>
                  <a:lnTo>
                    <a:pt x="445" y="468"/>
                  </a:lnTo>
                  <a:lnTo>
                    <a:pt x="344" y="467"/>
                  </a:lnTo>
                  <a:lnTo>
                    <a:pt x="478" y="460"/>
                  </a:lnTo>
                  <a:lnTo>
                    <a:pt x="498" y="438"/>
                  </a:lnTo>
                  <a:lnTo>
                    <a:pt x="478" y="411"/>
                  </a:lnTo>
                  <a:lnTo>
                    <a:pt x="555" y="412"/>
                  </a:lnTo>
                  <a:lnTo>
                    <a:pt x="571" y="401"/>
                  </a:lnTo>
                  <a:lnTo>
                    <a:pt x="519" y="394"/>
                  </a:lnTo>
                  <a:lnTo>
                    <a:pt x="588" y="391"/>
                  </a:lnTo>
                  <a:lnTo>
                    <a:pt x="542" y="373"/>
                  </a:lnTo>
                  <a:lnTo>
                    <a:pt x="598" y="361"/>
                  </a:lnTo>
                  <a:lnTo>
                    <a:pt x="594" y="347"/>
                  </a:lnTo>
                  <a:lnTo>
                    <a:pt x="492" y="339"/>
                  </a:lnTo>
                  <a:lnTo>
                    <a:pt x="550" y="327"/>
                  </a:lnTo>
                  <a:lnTo>
                    <a:pt x="490" y="323"/>
                  </a:lnTo>
                  <a:lnTo>
                    <a:pt x="598" y="333"/>
                  </a:lnTo>
                  <a:lnTo>
                    <a:pt x="602" y="318"/>
                  </a:lnTo>
                  <a:lnTo>
                    <a:pt x="489" y="312"/>
                  </a:lnTo>
                  <a:lnTo>
                    <a:pt x="636" y="292"/>
                  </a:lnTo>
                  <a:lnTo>
                    <a:pt x="597" y="274"/>
                  </a:lnTo>
                  <a:lnTo>
                    <a:pt x="702" y="281"/>
                  </a:lnTo>
                  <a:lnTo>
                    <a:pt x="735" y="251"/>
                  </a:lnTo>
                  <a:lnTo>
                    <a:pt x="682" y="248"/>
                  </a:lnTo>
                  <a:lnTo>
                    <a:pt x="751" y="246"/>
                  </a:lnTo>
                  <a:lnTo>
                    <a:pt x="742" y="224"/>
                  </a:lnTo>
                  <a:lnTo>
                    <a:pt x="775" y="229"/>
                  </a:lnTo>
                  <a:lnTo>
                    <a:pt x="954" y="139"/>
                  </a:lnTo>
                  <a:lnTo>
                    <a:pt x="756" y="171"/>
                  </a:lnTo>
                  <a:lnTo>
                    <a:pt x="866" y="133"/>
                  </a:lnTo>
                  <a:lnTo>
                    <a:pt x="799" y="137"/>
                  </a:lnTo>
                  <a:lnTo>
                    <a:pt x="784" y="120"/>
                  </a:lnTo>
                  <a:lnTo>
                    <a:pt x="907" y="128"/>
                  </a:lnTo>
                  <a:lnTo>
                    <a:pt x="1066" y="82"/>
                  </a:lnTo>
                  <a:lnTo>
                    <a:pt x="1065" y="60"/>
                  </a:lnTo>
                  <a:lnTo>
                    <a:pt x="998" y="60"/>
                  </a:lnTo>
                  <a:lnTo>
                    <a:pt x="982" y="22"/>
                  </a:lnTo>
                  <a:lnTo>
                    <a:pt x="799" y="39"/>
                  </a:lnTo>
                  <a:lnTo>
                    <a:pt x="878" y="14"/>
                  </a:lnTo>
                  <a:lnTo>
                    <a:pt x="635" y="0"/>
                  </a:lnTo>
                  <a:lnTo>
                    <a:pt x="615" y="18"/>
                  </a:lnTo>
                  <a:lnTo>
                    <a:pt x="632" y="28"/>
                  </a:lnTo>
                  <a:lnTo>
                    <a:pt x="588" y="10"/>
                  </a:lnTo>
                  <a:lnTo>
                    <a:pt x="479" y="11"/>
                  </a:lnTo>
                  <a:lnTo>
                    <a:pt x="556" y="48"/>
                  </a:lnTo>
                  <a:lnTo>
                    <a:pt x="530" y="60"/>
                  </a:lnTo>
                  <a:lnTo>
                    <a:pt x="490" y="21"/>
                  </a:lnTo>
                  <a:lnTo>
                    <a:pt x="390" y="17"/>
                  </a:lnTo>
                  <a:lnTo>
                    <a:pt x="411" y="34"/>
                  </a:lnTo>
                  <a:lnTo>
                    <a:pt x="335" y="28"/>
                  </a:lnTo>
                  <a:lnTo>
                    <a:pt x="372" y="54"/>
                  </a:lnTo>
                  <a:lnTo>
                    <a:pt x="313" y="38"/>
                  </a:lnTo>
                  <a:lnTo>
                    <a:pt x="331" y="54"/>
                  </a:lnTo>
                  <a:lnTo>
                    <a:pt x="296" y="60"/>
                  </a:lnTo>
                  <a:lnTo>
                    <a:pt x="373" y="95"/>
                  </a:lnTo>
                  <a:lnTo>
                    <a:pt x="207" y="55"/>
                  </a:lnTo>
                  <a:lnTo>
                    <a:pt x="165" y="84"/>
                  </a:lnTo>
                  <a:lnTo>
                    <a:pt x="230" y="97"/>
                  </a:lnTo>
                  <a:lnTo>
                    <a:pt x="119" y="8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/>
            <p:cNvSpPr>
              <a:spLocks noChangeAspect="1"/>
            </p:cNvSpPr>
            <p:nvPr/>
          </p:nvSpPr>
          <p:spPr bwMode="gray">
            <a:xfrm>
              <a:off x="1931988" y="1843088"/>
              <a:ext cx="742950" cy="585787"/>
            </a:xfrm>
            <a:custGeom>
              <a:avLst/>
              <a:gdLst>
                <a:gd name="T0" fmla="*/ 8 w 997"/>
                <a:gd name="T1" fmla="*/ 82 h 707"/>
                <a:gd name="T2" fmla="*/ 119 w 997"/>
                <a:gd name="T3" fmla="*/ 0 h 707"/>
                <a:gd name="T4" fmla="*/ 115 w 997"/>
                <a:gd name="T5" fmla="*/ 82 h 707"/>
                <a:gd name="T6" fmla="*/ 176 w 997"/>
                <a:gd name="T7" fmla="*/ 167 h 707"/>
                <a:gd name="T8" fmla="*/ 179 w 997"/>
                <a:gd name="T9" fmla="*/ 182 h 707"/>
                <a:gd name="T10" fmla="*/ 142 w 997"/>
                <a:gd name="T11" fmla="*/ 122 h 707"/>
                <a:gd name="T12" fmla="*/ 151 w 997"/>
                <a:gd name="T13" fmla="*/ 63 h 707"/>
                <a:gd name="T14" fmla="*/ 157 w 997"/>
                <a:gd name="T15" fmla="*/ 55 h 707"/>
                <a:gd name="T16" fmla="*/ 175 w 997"/>
                <a:gd name="T17" fmla="*/ 34 h 707"/>
                <a:gd name="T18" fmla="*/ 255 w 997"/>
                <a:gd name="T19" fmla="*/ 10 h 707"/>
                <a:gd name="T20" fmla="*/ 297 w 997"/>
                <a:gd name="T21" fmla="*/ 41 h 707"/>
                <a:gd name="T22" fmla="*/ 316 w 997"/>
                <a:gd name="T23" fmla="*/ 125 h 707"/>
                <a:gd name="T24" fmla="*/ 378 w 997"/>
                <a:gd name="T25" fmla="*/ 106 h 707"/>
                <a:gd name="T26" fmla="*/ 515 w 997"/>
                <a:gd name="T27" fmla="*/ 92 h 707"/>
                <a:gd name="T28" fmla="*/ 525 w 997"/>
                <a:gd name="T29" fmla="*/ 144 h 707"/>
                <a:gd name="T30" fmla="*/ 558 w 997"/>
                <a:gd name="T31" fmla="*/ 156 h 707"/>
                <a:gd name="T32" fmla="*/ 611 w 997"/>
                <a:gd name="T33" fmla="*/ 142 h 707"/>
                <a:gd name="T34" fmla="*/ 658 w 997"/>
                <a:gd name="T35" fmla="*/ 176 h 707"/>
                <a:gd name="T36" fmla="*/ 675 w 997"/>
                <a:gd name="T37" fmla="*/ 182 h 707"/>
                <a:gd name="T38" fmla="*/ 702 w 997"/>
                <a:gd name="T39" fmla="*/ 194 h 707"/>
                <a:gd name="T40" fmla="*/ 751 w 997"/>
                <a:gd name="T41" fmla="*/ 211 h 707"/>
                <a:gd name="T42" fmla="*/ 745 w 997"/>
                <a:gd name="T43" fmla="*/ 235 h 707"/>
                <a:gd name="T44" fmla="*/ 763 w 997"/>
                <a:gd name="T45" fmla="*/ 229 h 707"/>
                <a:gd name="T46" fmla="*/ 738 w 997"/>
                <a:gd name="T47" fmla="*/ 274 h 707"/>
                <a:gd name="T48" fmla="*/ 749 w 997"/>
                <a:gd name="T49" fmla="*/ 296 h 707"/>
                <a:gd name="T50" fmla="*/ 755 w 997"/>
                <a:gd name="T51" fmla="*/ 330 h 707"/>
                <a:gd name="T52" fmla="*/ 878 w 997"/>
                <a:gd name="T53" fmla="*/ 364 h 707"/>
                <a:gd name="T54" fmla="*/ 940 w 997"/>
                <a:gd name="T55" fmla="*/ 411 h 707"/>
                <a:gd name="T56" fmla="*/ 997 w 997"/>
                <a:gd name="T57" fmla="*/ 444 h 707"/>
                <a:gd name="T58" fmla="*/ 958 w 997"/>
                <a:gd name="T59" fmla="*/ 466 h 707"/>
                <a:gd name="T60" fmla="*/ 955 w 997"/>
                <a:gd name="T61" fmla="*/ 507 h 707"/>
                <a:gd name="T62" fmla="*/ 921 w 997"/>
                <a:gd name="T63" fmla="*/ 546 h 707"/>
                <a:gd name="T64" fmla="*/ 765 w 997"/>
                <a:gd name="T65" fmla="*/ 463 h 707"/>
                <a:gd name="T66" fmla="*/ 772 w 997"/>
                <a:gd name="T67" fmla="*/ 507 h 707"/>
                <a:gd name="T68" fmla="*/ 815 w 997"/>
                <a:gd name="T69" fmla="*/ 551 h 707"/>
                <a:gd name="T70" fmla="*/ 865 w 997"/>
                <a:gd name="T71" fmla="*/ 588 h 707"/>
                <a:gd name="T72" fmla="*/ 880 w 997"/>
                <a:gd name="T73" fmla="*/ 672 h 707"/>
                <a:gd name="T74" fmla="*/ 832 w 997"/>
                <a:gd name="T75" fmla="*/ 707 h 707"/>
                <a:gd name="T76" fmla="*/ 628 w 997"/>
                <a:gd name="T77" fmla="*/ 619 h 707"/>
                <a:gd name="T78" fmla="*/ 595 w 997"/>
                <a:gd name="T79" fmla="*/ 597 h 707"/>
                <a:gd name="T80" fmla="*/ 533 w 997"/>
                <a:gd name="T81" fmla="*/ 546 h 707"/>
                <a:gd name="T82" fmla="*/ 504 w 997"/>
                <a:gd name="T83" fmla="*/ 559 h 707"/>
                <a:gd name="T84" fmla="*/ 415 w 997"/>
                <a:gd name="T85" fmla="*/ 559 h 707"/>
                <a:gd name="T86" fmla="*/ 574 w 997"/>
                <a:gd name="T87" fmla="*/ 516 h 707"/>
                <a:gd name="T88" fmla="*/ 617 w 997"/>
                <a:gd name="T89" fmla="*/ 411 h 707"/>
                <a:gd name="T90" fmla="*/ 527 w 997"/>
                <a:gd name="T91" fmla="*/ 320 h 707"/>
                <a:gd name="T92" fmla="*/ 466 w 997"/>
                <a:gd name="T93" fmla="*/ 329 h 707"/>
                <a:gd name="T94" fmla="*/ 496 w 997"/>
                <a:gd name="T95" fmla="*/ 291 h 707"/>
                <a:gd name="T96" fmla="*/ 432 w 997"/>
                <a:gd name="T97" fmla="*/ 233 h 707"/>
                <a:gd name="T98" fmla="*/ 390 w 997"/>
                <a:gd name="T99" fmla="*/ 254 h 707"/>
                <a:gd name="T100" fmla="*/ 318 w 997"/>
                <a:gd name="T101" fmla="*/ 262 h 707"/>
                <a:gd name="T102" fmla="*/ 22 w 997"/>
                <a:gd name="T103" fmla="*/ 182 h 707"/>
                <a:gd name="T104" fmla="*/ 0 w 997"/>
                <a:gd name="T105" fmla="*/ 158 h 70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97"/>
                <a:gd name="T160" fmla="*/ 0 h 707"/>
                <a:gd name="T161" fmla="*/ 997 w 997"/>
                <a:gd name="T162" fmla="*/ 707 h 70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97" h="707">
                  <a:moveTo>
                    <a:pt x="0" y="158"/>
                  </a:moveTo>
                  <a:lnTo>
                    <a:pt x="8" y="82"/>
                  </a:lnTo>
                  <a:lnTo>
                    <a:pt x="49" y="25"/>
                  </a:lnTo>
                  <a:lnTo>
                    <a:pt x="119" y="0"/>
                  </a:lnTo>
                  <a:lnTo>
                    <a:pt x="176" y="10"/>
                  </a:lnTo>
                  <a:lnTo>
                    <a:pt x="115" y="82"/>
                  </a:lnTo>
                  <a:lnTo>
                    <a:pt x="131" y="125"/>
                  </a:lnTo>
                  <a:lnTo>
                    <a:pt x="176" y="167"/>
                  </a:lnTo>
                  <a:lnTo>
                    <a:pt x="119" y="183"/>
                  </a:lnTo>
                  <a:lnTo>
                    <a:pt x="179" y="182"/>
                  </a:lnTo>
                  <a:lnTo>
                    <a:pt x="186" y="144"/>
                  </a:lnTo>
                  <a:lnTo>
                    <a:pt x="142" y="122"/>
                  </a:lnTo>
                  <a:lnTo>
                    <a:pt x="179" y="98"/>
                  </a:lnTo>
                  <a:lnTo>
                    <a:pt x="151" y="63"/>
                  </a:lnTo>
                  <a:lnTo>
                    <a:pt x="209" y="72"/>
                  </a:lnTo>
                  <a:lnTo>
                    <a:pt x="157" y="55"/>
                  </a:lnTo>
                  <a:lnTo>
                    <a:pt x="217" y="59"/>
                  </a:lnTo>
                  <a:lnTo>
                    <a:pt x="175" y="34"/>
                  </a:lnTo>
                  <a:lnTo>
                    <a:pt x="224" y="37"/>
                  </a:lnTo>
                  <a:lnTo>
                    <a:pt x="255" y="10"/>
                  </a:lnTo>
                  <a:lnTo>
                    <a:pt x="295" y="8"/>
                  </a:lnTo>
                  <a:lnTo>
                    <a:pt x="297" y="41"/>
                  </a:lnTo>
                  <a:lnTo>
                    <a:pt x="327" y="55"/>
                  </a:lnTo>
                  <a:lnTo>
                    <a:pt x="316" y="125"/>
                  </a:lnTo>
                  <a:lnTo>
                    <a:pt x="355" y="92"/>
                  </a:lnTo>
                  <a:lnTo>
                    <a:pt x="378" y="106"/>
                  </a:lnTo>
                  <a:lnTo>
                    <a:pt x="432" y="73"/>
                  </a:lnTo>
                  <a:lnTo>
                    <a:pt x="515" y="92"/>
                  </a:lnTo>
                  <a:lnTo>
                    <a:pt x="549" y="125"/>
                  </a:lnTo>
                  <a:lnTo>
                    <a:pt x="525" y="144"/>
                  </a:lnTo>
                  <a:lnTo>
                    <a:pt x="574" y="136"/>
                  </a:lnTo>
                  <a:lnTo>
                    <a:pt x="558" y="156"/>
                  </a:lnTo>
                  <a:lnTo>
                    <a:pt x="587" y="167"/>
                  </a:lnTo>
                  <a:lnTo>
                    <a:pt x="611" y="142"/>
                  </a:lnTo>
                  <a:lnTo>
                    <a:pt x="648" y="155"/>
                  </a:lnTo>
                  <a:lnTo>
                    <a:pt x="658" y="176"/>
                  </a:lnTo>
                  <a:lnTo>
                    <a:pt x="626" y="182"/>
                  </a:lnTo>
                  <a:lnTo>
                    <a:pt x="675" y="182"/>
                  </a:lnTo>
                  <a:lnTo>
                    <a:pt x="668" y="209"/>
                  </a:lnTo>
                  <a:lnTo>
                    <a:pt x="702" y="194"/>
                  </a:lnTo>
                  <a:lnTo>
                    <a:pt x="680" y="217"/>
                  </a:lnTo>
                  <a:lnTo>
                    <a:pt x="751" y="211"/>
                  </a:lnTo>
                  <a:lnTo>
                    <a:pt x="712" y="235"/>
                  </a:lnTo>
                  <a:lnTo>
                    <a:pt x="745" y="235"/>
                  </a:lnTo>
                  <a:lnTo>
                    <a:pt x="732" y="252"/>
                  </a:lnTo>
                  <a:lnTo>
                    <a:pt x="763" y="229"/>
                  </a:lnTo>
                  <a:lnTo>
                    <a:pt x="795" y="253"/>
                  </a:lnTo>
                  <a:lnTo>
                    <a:pt x="738" y="274"/>
                  </a:lnTo>
                  <a:lnTo>
                    <a:pt x="821" y="291"/>
                  </a:lnTo>
                  <a:lnTo>
                    <a:pt x="749" y="296"/>
                  </a:lnTo>
                  <a:lnTo>
                    <a:pt x="777" y="308"/>
                  </a:lnTo>
                  <a:lnTo>
                    <a:pt x="755" y="330"/>
                  </a:lnTo>
                  <a:lnTo>
                    <a:pt x="838" y="372"/>
                  </a:lnTo>
                  <a:lnTo>
                    <a:pt x="878" y="364"/>
                  </a:lnTo>
                  <a:lnTo>
                    <a:pt x="898" y="414"/>
                  </a:lnTo>
                  <a:lnTo>
                    <a:pt x="940" y="411"/>
                  </a:lnTo>
                  <a:lnTo>
                    <a:pt x="933" y="432"/>
                  </a:lnTo>
                  <a:lnTo>
                    <a:pt x="997" y="444"/>
                  </a:lnTo>
                  <a:lnTo>
                    <a:pt x="988" y="471"/>
                  </a:lnTo>
                  <a:lnTo>
                    <a:pt x="958" y="466"/>
                  </a:lnTo>
                  <a:lnTo>
                    <a:pt x="971" y="483"/>
                  </a:lnTo>
                  <a:lnTo>
                    <a:pt x="955" y="507"/>
                  </a:lnTo>
                  <a:lnTo>
                    <a:pt x="926" y="496"/>
                  </a:lnTo>
                  <a:lnTo>
                    <a:pt x="921" y="546"/>
                  </a:lnTo>
                  <a:lnTo>
                    <a:pt x="807" y="454"/>
                  </a:lnTo>
                  <a:lnTo>
                    <a:pt x="765" y="463"/>
                  </a:lnTo>
                  <a:lnTo>
                    <a:pt x="795" y="484"/>
                  </a:lnTo>
                  <a:lnTo>
                    <a:pt x="772" y="507"/>
                  </a:lnTo>
                  <a:lnTo>
                    <a:pt x="790" y="506"/>
                  </a:lnTo>
                  <a:lnTo>
                    <a:pt x="815" y="551"/>
                  </a:lnTo>
                  <a:lnTo>
                    <a:pt x="870" y="562"/>
                  </a:lnTo>
                  <a:lnTo>
                    <a:pt x="865" y="588"/>
                  </a:lnTo>
                  <a:lnTo>
                    <a:pt x="896" y="610"/>
                  </a:lnTo>
                  <a:lnTo>
                    <a:pt x="880" y="672"/>
                  </a:lnTo>
                  <a:lnTo>
                    <a:pt x="738" y="609"/>
                  </a:lnTo>
                  <a:lnTo>
                    <a:pt x="832" y="707"/>
                  </a:lnTo>
                  <a:lnTo>
                    <a:pt x="653" y="652"/>
                  </a:lnTo>
                  <a:lnTo>
                    <a:pt x="628" y="619"/>
                  </a:lnTo>
                  <a:lnTo>
                    <a:pt x="652" y="616"/>
                  </a:lnTo>
                  <a:lnTo>
                    <a:pt x="595" y="597"/>
                  </a:lnTo>
                  <a:lnTo>
                    <a:pt x="578" y="559"/>
                  </a:lnTo>
                  <a:lnTo>
                    <a:pt x="533" y="546"/>
                  </a:lnTo>
                  <a:lnTo>
                    <a:pt x="531" y="572"/>
                  </a:lnTo>
                  <a:lnTo>
                    <a:pt x="504" y="559"/>
                  </a:lnTo>
                  <a:lnTo>
                    <a:pt x="465" y="583"/>
                  </a:lnTo>
                  <a:lnTo>
                    <a:pt x="415" y="559"/>
                  </a:lnTo>
                  <a:lnTo>
                    <a:pt x="442" y="516"/>
                  </a:lnTo>
                  <a:lnTo>
                    <a:pt x="574" y="516"/>
                  </a:lnTo>
                  <a:lnTo>
                    <a:pt x="542" y="473"/>
                  </a:lnTo>
                  <a:lnTo>
                    <a:pt x="617" y="411"/>
                  </a:lnTo>
                  <a:lnTo>
                    <a:pt x="564" y="328"/>
                  </a:lnTo>
                  <a:lnTo>
                    <a:pt x="527" y="320"/>
                  </a:lnTo>
                  <a:lnTo>
                    <a:pt x="548" y="306"/>
                  </a:lnTo>
                  <a:lnTo>
                    <a:pt x="466" y="329"/>
                  </a:lnTo>
                  <a:lnTo>
                    <a:pt x="465" y="304"/>
                  </a:lnTo>
                  <a:lnTo>
                    <a:pt x="496" y="291"/>
                  </a:lnTo>
                  <a:lnTo>
                    <a:pt x="433" y="259"/>
                  </a:lnTo>
                  <a:lnTo>
                    <a:pt x="432" y="233"/>
                  </a:lnTo>
                  <a:lnTo>
                    <a:pt x="377" y="220"/>
                  </a:lnTo>
                  <a:lnTo>
                    <a:pt x="390" y="254"/>
                  </a:lnTo>
                  <a:lnTo>
                    <a:pt x="294" y="242"/>
                  </a:lnTo>
                  <a:lnTo>
                    <a:pt x="318" y="262"/>
                  </a:lnTo>
                  <a:lnTo>
                    <a:pt x="66" y="227"/>
                  </a:lnTo>
                  <a:lnTo>
                    <a:pt x="22" y="182"/>
                  </a:lnTo>
                  <a:lnTo>
                    <a:pt x="101" y="184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/>
            <p:cNvSpPr>
              <a:spLocks noChangeAspect="1"/>
            </p:cNvSpPr>
            <p:nvPr/>
          </p:nvSpPr>
          <p:spPr bwMode="gray">
            <a:xfrm>
              <a:off x="2006600" y="2249488"/>
              <a:ext cx="169863" cy="127000"/>
            </a:xfrm>
            <a:custGeom>
              <a:avLst/>
              <a:gdLst>
                <a:gd name="T0" fmla="*/ 0 w 231"/>
                <a:gd name="T1" fmla="*/ 126 h 154"/>
                <a:gd name="T2" fmla="*/ 34 w 231"/>
                <a:gd name="T3" fmla="*/ 95 h 154"/>
                <a:gd name="T4" fmla="*/ 56 w 231"/>
                <a:gd name="T5" fmla="*/ 0 h 154"/>
                <a:gd name="T6" fmla="*/ 75 w 231"/>
                <a:gd name="T7" fmla="*/ 34 h 154"/>
                <a:gd name="T8" fmla="*/ 128 w 231"/>
                <a:gd name="T9" fmla="*/ 43 h 154"/>
                <a:gd name="T10" fmla="*/ 231 w 231"/>
                <a:gd name="T11" fmla="*/ 112 h 154"/>
                <a:gd name="T12" fmla="*/ 217 w 231"/>
                <a:gd name="T13" fmla="*/ 137 h 154"/>
                <a:gd name="T14" fmla="*/ 124 w 231"/>
                <a:gd name="T15" fmla="*/ 104 h 154"/>
                <a:gd name="T16" fmla="*/ 67 w 231"/>
                <a:gd name="T17" fmla="*/ 154 h 154"/>
                <a:gd name="T18" fmla="*/ 52 w 231"/>
                <a:gd name="T19" fmla="*/ 112 h 154"/>
                <a:gd name="T20" fmla="*/ 0 w 231"/>
                <a:gd name="T21" fmla="*/ 126 h 1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1"/>
                <a:gd name="T34" fmla="*/ 0 h 154"/>
                <a:gd name="T35" fmla="*/ 231 w 231"/>
                <a:gd name="T36" fmla="*/ 154 h 1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1" h="154">
                  <a:moveTo>
                    <a:pt x="0" y="126"/>
                  </a:moveTo>
                  <a:lnTo>
                    <a:pt x="34" y="95"/>
                  </a:lnTo>
                  <a:lnTo>
                    <a:pt x="56" y="0"/>
                  </a:lnTo>
                  <a:lnTo>
                    <a:pt x="75" y="34"/>
                  </a:lnTo>
                  <a:lnTo>
                    <a:pt x="128" y="43"/>
                  </a:lnTo>
                  <a:lnTo>
                    <a:pt x="231" y="112"/>
                  </a:lnTo>
                  <a:lnTo>
                    <a:pt x="217" y="137"/>
                  </a:lnTo>
                  <a:lnTo>
                    <a:pt x="124" y="104"/>
                  </a:lnTo>
                  <a:lnTo>
                    <a:pt x="67" y="154"/>
                  </a:lnTo>
                  <a:lnTo>
                    <a:pt x="52" y="11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/>
            <p:cNvSpPr>
              <a:spLocks noChangeAspect="1"/>
            </p:cNvSpPr>
            <p:nvPr/>
          </p:nvSpPr>
          <p:spPr bwMode="gray">
            <a:xfrm>
              <a:off x="2730500" y="2849563"/>
              <a:ext cx="171450" cy="182562"/>
            </a:xfrm>
            <a:custGeom>
              <a:avLst/>
              <a:gdLst>
                <a:gd name="T0" fmla="*/ 0 w 234"/>
                <a:gd name="T1" fmla="*/ 174 h 223"/>
                <a:gd name="T2" fmla="*/ 95 w 234"/>
                <a:gd name="T3" fmla="*/ 11 h 223"/>
                <a:gd name="T4" fmla="*/ 133 w 234"/>
                <a:gd name="T5" fmla="*/ 0 h 223"/>
                <a:gd name="T6" fmla="*/ 89 w 234"/>
                <a:gd name="T7" fmla="*/ 87 h 223"/>
                <a:gd name="T8" fmla="*/ 119 w 234"/>
                <a:gd name="T9" fmla="*/ 68 h 223"/>
                <a:gd name="T10" fmla="*/ 138 w 234"/>
                <a:gd name="T11" fmla="*/ 104 h 223"/>
                <a:gd name="T12" fmla="*/ 201 w 234"/>
                <a:gd name="T13" fmla="*/ 104 h 223"/>
                <a:gd name="T14" fmla="*/ 187 w 234"/>
                <a:gd name="T15" fmla="*/ 139 h 223"/>
                <a:gd name="T16" fmla="*/ 219 w 234"/>
                <a:gd name="T17" fmla="*/ 136 h 223"/>
                <a:gd name="T18" fmla="*/ 197 w 234"/>
                <a:gd name="T19" fmla="*/ 172 h 223"/>
                <a:gd name="T20" fmla="*/ 226 w 234"/>
                <a:gd name="T21" fmla="*/ 151 h 223"/>
                <a:gd name="T22" fmla="*/ 234 w 234"/>
                <a:gd name="T23" fmla="*/ 185 h 223"/>
                <a:gd name="T24" fmla="*/ 203 w 234"/>
                <a:gd name="T25" fmla="*/ 223 h 223"/>
                <a:gd name="T26" fmla="*/ 201 w 234"/>
                <a:gd name="T27" fmla="*/ 196 h 223"/>
                <a:gd name="T28" fmla="*/ 186 w 234"/>
                <a:gd name="T29" fmla="*/ 210 h 223"/>
                <a:gd name="T30" fmla="*/ 186 w 234"/>
                <a:gd name="T31" fmla="*/ 167 h 223"/>
                <a:gd name="T32" fmla="*/ 128 w 234"/>
                <a:gd name="T33" fmla="*/ 210 h 223"/>
                <a:gd name="T34" fmla="*/ 161 w 234"/>
                <a:gd name="T35" fmla="*/ 181 h 223"/>
                <a:gd name="T36" fmla="*/ 115 w 234"/>
                <a:gd name="T37" fmla="*/ 185 h 223"/>
                <a:gd name="T38" fmla="*/ 126 w 234"/>
                <a:gd name="T39" fmla="*/ 168 h 223"/>
                <a:gd name="T40" fmla="*/ 0 w 234"/>
                <a:gd name="T41" fmla="*/ 174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4"/>
                <a:gd name="T64" fmla="*/ 0 h 223"/>
                <a:gd name="T65" fmla="*/ 234 w 234"/>
                <a:gd name="T66" fmla="*/ 223 h 2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4" h="223">
                  <a:moveTo>
                    <a:pt x="0" y="174"/>
                  </a:moveTo>
                  <a:lnTo>
                    <a:pt x="95" y="11"/>
                  </a:lnTo>
                  <a:lnTo>
                    <a:pt x="133" y="0"/>
                  </a:lnTo>
                  <a:lnTo>
                    <a:pt x="89" y="87"/>
                  </a:lnTo>
                  <a:lnTo>
                    <a:pt x="119" y="68"/>
                  </a:lnTo>
                  <a:lnTo>
                    <a:pt x="138" y="104"/>
                  </a:lnTo>
                  <a:lnTo>
                    <a:pt x="201" y="104"/>
                  </a:lnTo>
                  <a:lnTo>
                    <a:pt x="187" y="139"/>
                  </a:lnTo>
                  <a:lnTo>
                    <a:pt x="219" y="136"/>
                  </a:lnTo>
                  <a:lnTo>
                    <a:pt x="197" y="172"/>
                  </a:lnTo>
                  <a:lnTo>
                    <a:pt x="226" y="151"/>
                  </a:lnTo>
                  <a:lnTo>
                    <a:pt x="234" y="185"/>
                  </a:lnTo>
                  <a:lnTo>
                    <a:pt x="203" y="223"/>
                  </a:lnTo>
                  <a:lnTo>
                    <a:pt x="201" y="196"/>
                  </a:lnTo>
                  <a:lnTo>
                    <a:pt x="186" y="210"/>
                  </a:lnTo>
                  <a:lnTo>
                    <a:pt x="186" y="167"/>
                  </a:lnTo>
                  <a:lnTo>
                    <a:pt x="128" y="210"/>
                  </a:lnTo>
                  <a:lnTo>
                    <a:pt x="161" y="181"/>
                  </a:lnTo>
                  <a:lnTo>
                    <a:pt x="115" y="185"/>
                  </a:lnTo>
                  <a:lnTo>
                    <a:pt x="126" y="16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/>
            <p:cNvSpPr>
              <a:spLocks noChangeAspect="1"/>
            </p:cNvSpPr>
            <p:nvPr/>
          </p:nvSpPr>
          <p:spPr bwMode="gray">
            <a:xfrm>
              <a:off x="6338888" y="4187825"/>
              <a:ext cx="46037" cy="107950"/>
            </a:xfrm>
            <a:custGeom>
              <a:avLst/>
              <a:gdLst>
                <a:gd name="T0" fmla="*/ 0 w 65"/>
                <a:gd name="T1" fmla="*/ 0 h 130"/>
                <a:gd name="T2" fmla="*/ 11 w 65"/>
                <a:gd name="T3" fmla="*/ 130 h 130"/>
                <a:gd name="T4" fmla="*/ 65 w 65"/>
                <a:gd name="T5" fmla="*/ 107 h 130"/>
                <a:gd name="T6" fmla="*/ 39 w 65"/>
                <a:gd name="T7" fmla="*/ 31 h 130"/>
                <a:gd name="T8" fmla="*/ 0 w 65"/>
                <a:gd name="T9" fmla="*/ 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30"/>
                <a:gd name="T17" fmla="*/ 65 w 65"/>
                <a:gd name="T18" fmla="*/ 130 h 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30">
                  <a:moveTo>
                    <a:pt x="0" y="0"/>
                  </a:moveTo>
                  <a:lnTo>
                    <a:pt x="11" y="130"/>
                  </a:lnTo>
                  <a:lnTo>
                    <a:pt x="65" y="107"/>
                  </a:lnTo>
                  <a:lnTo>
                    <a:pt x="39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5"/>
            <p:cNvSpPr>
              <a:spLocks noChangeAspect="1"/>
            </p:cNvSpPr>
            <p:nvPr/>
          </p:nvSpPr>
          <p:spPr bwMode="gray">
            <a:xfrm>
              <a:off x="2309813" y="4972050"/>
              <a:ext cx="212725" cy="1200150"/>
            </a:xfrm>
            <a:custGeom>
              <a:avLst/>
              <a:gdLst>
                <a:gd name="T0" fmla="*/ 0 w 289"/>
                <a:gd name="T1" fmla="*/ 1133 h 1450"/>
                <a:gd name="T2" fmla="*/ 22 w 289"/>
                <a:gd name="T3" fmla="*/ 1094 h 1450"/>
                <a:gd name="T4" fmla="*/ 62 w 289"/>
                <a:gd name="T5" fmla="*/ 1122 h 1450"/>
                <a:gd name="T6" fmla="*/ 98 w 289"/>
                <a:gd name="T7" fmla="*/ 1047 h 1450"/>
                <a:gd name="T8" fmla="*/ 85 w 289"/>
                <a:gd name="T9" fmla="*/ 1019 h 1450"/>
                <a:gd name="T10" fmla="*/ 114 w 289"/>
                <a:gd name="T11" fmla="*/ 916 h 1450"/>
                <a:gd name="T12" fmla="*/ 60 w 289"/>
                <a:gd name="T13" fmla="*/ 908 h 1450"/>
                <a:gd name="T14" fmla="*/ 69 w 289"/>
                <a:gd name="T15" fmla="*/ 742 h 1450"/>
                <a:gd name="T16" fmla="*/ 140 w 289"/>
                <a:gd name="T17" fmla="*/ 569 h 1450"/>
                <a:gd name="T18" fmla="*/ 139 w 289"/>
                <a:gd name="T19" fmla="*/ 424 h 1450"/>
                <a:gd name="T20" fmla="*/ 189 w 289"/>
                <a:gd name="T21" fmla="*/ 147 h 1450"/>
                <a:gd name="T22" fmla="*/ 173 w 289"/>
                <a:gd name="T23" fmla="*/ 25 h 1450"/>
                <a:gd name="T24" fmla="*/ 207 w 289"/>
                <a:gd name="T25" fmla="*/ 0 h 1450"/>
                <a:gd name="T26" fmla="*/ 243 w 289"/>
                <a:gd name="T27" fmla="*/ 63 h 1450"/>
                <a:gd name="T28" fmla="*/ 265 w 289"/>
                <a:gd name="T29" fmla="*/ 191 h 1450"/>
                <a:gd name="T30" fmla="*/ 289 w 289"/>
                <a:gd name="T31" fmla="*/ 195 h 1450"/>
                <a:gd name="T32" fmla="*/ 285 w 289"/>
                <a:gd name="T33" fmla="*/ 238 h 1450"/>
                <a:gd name="T34" fmla="*/ 247 w 289"/>
                <a:gd name="T35" fmla="*/ 256 h 1450"/>
                <a:gd name="T36" fmla="*/ 249 w 289"/>
                <a:gd name="T37" fmla="*/ 340 h 1450"/>
                <a:gd name="T38" fmla="*/ 207 w 289"/>
                <a:gd name="T39" fmla="*/ 387 h 1450"/>
                <a:gd name="T40" fmla="*/ 174 w 289"/>
                <a:gd name="T41" fmla="*/ 506 h 1450"/>
                <a:gd name="T42" fmla="*/ 199 w 289"/>
                <a:gd name="T43" fmla="*/ 619 h 1450"/>
                <a:gd name="T44" fmla="*/ 154 w 289"/>
                <a:gd name="T45" fmla="*/ 715 h 1450"/>
                <a:gd name="T46" fmla="*/ 123 w 289"/>
                <a:gd name="T47" fmla="*/ 953 h 1450"/>
                <a:gd name="T48" fmla="*/ 147 w 289"/>
                <a:gd name="T49" fmla="*/ 1040 h 1450"/>
                <a:gd name="T50" fmla="*/ 124 w 289"/>
                <a:gd name="T51" fmla="*/ 1047 h 1450"/>
                <a:gd name="T52" fmla="*/ 136 w 289"/>
                <a:gd name="T53" fmla="*/ 1124 h 1450"/>
                <a:gd name="T54" fmla="*/ 77 w 289"/>
                <a:gd name="T55" fmla="*/ 1286 h 1450"/>
                <a:gd name="T56" fmla="*/ 82 w 289"/>
                <a:gd name="T57" fmla="*/ 1313 h 1450"/>
                <a:gd name="T58" fmla="*/ 112 w 289"/>
                <a:gd name="T59" fmla="*/ 1303 h 1450"/>
                <a:gd name="T60" fmla="*/ 123 w 289"/>
                <a:gd name="T61" fmla="*/ 1365 h 1450"/>
                <a:gd name="T62" fmla="*/ 249 w 289"/>
                <a:gd name="T63" fmla="*/ 1378 h 1450"/>
                <a:gd name="T64" fmla="*/ 164 w 289"/>
                <a:gd name="T65" fmla="*/ 1402 h 1450"/>
                <a:gd name="T66" fmla="*/ 154 w 289"/>
                <a:gd name="T67" fmla="*/ 1450 h 1450"/>
                <a:gd name="T68" fmla="*/ 118 w 289"/>
                <a:gd name="T69" fmla="*/ 1436 h 1450"/>
                <a:gd name="T70" fmla="*/ 158 w 289"/>
                <a:gd name="T71" fmla="*/ 1407 h 1450"/>
                <a:gd name="T72" fmla="*/ 97 w 289"/>
                <a:gd name="T73" fmla="*/ 1393 h 1450"/>
                <a:gd name="T74" fmla="*/ 90 w 289"/>
                <a:gd name="T75" fmla="*/ 1342 h 1450"/>
                <a:gd name="T76" fmla="*/ 74 w 289"/>
                <a:gd name="T77" fmla="*/ 1367 h 1450"/>
                <a:gd name="T78" fmla="*/ 52 w 289"/>
                <a:gd name="T79" fmla="*/ 1319 h 1450"/>
                <a:gd name="T80" fmla="*/ 63 w 289"/>
                <a:gd name="T81" fmla="*/ 1305 h 1450"/>
                <a:gd name="T82" fmla="*/ 36 w 289"/>
                <a:gd name="T83" fmla="*/ 1283 h 1450"/>
                <a:gd name="T84" fmla="*/ 60 w 289"/>
                <a:gd name="T85" fmla="*/ 1256 h 1450"/>
                <a:gd name="T86" fmla="*/ 37 w 289"/>
                <a:gd name="T87" fmla="*/ 1187 h 1450"/>
                <a:gd name="T88" fmla="*/ 81 w 289"/>
                <a:gd name="T89" fmla="*/ 1194 h 1450"/>
                <a:gd name="T90" fmla="*/ 37 w 289"/>
                <a:gd name="T91" fmla="*/ 1157 h 1450"/>
                <a:gd name="T92" fmla="*/ 47 w 289"/>
                <a:gd name="T93" fmla="*/ 1130 h 1450"/>
                <a:gd name="T94" fmla="*/ 0 w 289"/>
                <a:gd name="T95" fmla="*/ 1133 h 14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9"/>
                <a:gd name="T145" fmla="*/ 0 h 1450"/>
                <a:gd name="T146" fmla="*/ 289 w 289"/>
                <a:gd name="T147" fmla="*/ 1450 h 14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9" h="1450">
                  <a:moveTo>
                    <a:pt x="0" y="1133"/>
                  </a:moveTo>
                  <a:lnTo>
                    <a:pt x="22" y="1094"/>
                  </a:lnTo>
                  <a:lnTo>
                    <a:pt x="62" y="1122"/>
                  </a:lnTo>
                  <a:lnTo>
                    <a:pt x="98" y="1047"/>
                  </a:lnTo>
                  <a:lnTo>
                    <a:pt x="85" y="1019"/>
                  </a:lnTo>
                  <a:lnTo>
                    <a:pt x="114" y="916"/>
                  </a:lnTo>
                  <a:lnTo>
                    <a:pt x="60" y="908"/>
                  </a:lnTo>
                  <a:lnTo>
                    <a:pt x="69" y="742"/>
                  </a:lnTo>
                  <a:lnTo>
                    <a:pt x="140" y="569"/>
                  </a:lnTo>
                  <a:lnTo>
                    <a:pt x="139" y="424"/>
                  </a:lnTo>
                  <a:lnTo>
                    <a:pt x="189" y="147"/>
                  </a:lnTo>
                  <a:lnTo>
                    <a:pt x="173" y="25"/>
                  </a:lnTo>
                  <a:lnTo>
                    <a:pt x="207" y="0"/>
                  </a:lnTo>
                  <a:lnTo>
                    <a:pt x="243" y="63"/>
                  </a:lnTo>
                  <a:lnTo>
                    <a:pt x="265" y="191"/>
                  </a:lnTo>
                  <a:lnTo>
                    <a:pt x="289" y="195"/>
                  </a:lnTo>
                  <a:lnTo>
                    <a:pt x="285" y="238"/>
                  </a:lnTo>
                  <a:lnTo>
                    <a:pt x="247" y="256"/>
                  </a:lnTo>
                  <a:lnTo>
                    <a:pt x="249" y="340"/>
                  </a:lnTo>
                  <a:lnTo>
                    <a:pt x="207" y="387"/>
                  </a:lnTo>
                  <a:lnTo>
                    <a:pt x="174" y="506"/>
                  </a:lnTo>
                  <a:lnTo>
                    <a:pt x="199" y="619"/>
                  </a:lnTo>
                  <a:lnTo>
                    <a:pt x="154" y="715"/>
                  </a:lnTo>
                  <a:lnTo>
                    <a:pt x="123" y="953"/>
                  </a:lnTo>
                  <a:lnTo>
                    <a:pt x="147" y="1040"/>
                  </a:lnTo>
                  <a:lnTo>
                    <a:pt x="124" y="1047"/>
                  </a:lnTo>
                  <a:lnTo>
                    <a:pt x="136" y="1124"/>
                  </a:lnTo>
                  <a:lnTo>
                    <a:pt x="77" y="1286"/>
                  </a:lnTo>
                  <a:lnTo>
                    <a:pt x="82" y="1313"/>
                  </a:lnTo>
                  <a:lnTo>
                    <a:pt x="112" y="1303"/>
                  </a:lnTo>
                  <a:lnTo>
                    <a:pt x="123" y="1365"/>
                  </a:lnTo>
                  <a:lnTo>
                    <a:pt x="249" y="1378"/>
                  </a:lnTo>
                  <a:lnTo>
                    <a:pt x="164" y="1402"/>
                  </a:lnTo>
                  <a:lnTo>
                    <a:pt x="154" y="1450"/>
                  </a:lnTo>
                  <a:lnTo>
                    <a:pt x="118" y="1436"/>
                  </a:lnTo>
                  <a:lnTo>
                    <a:pt x="158" y="1407"/>
                  </a:lnTo>
                  <a:lnTo>
                    <a:pt x="97" y="1393"/>
                  </a:lnTo>
                  <a:lnTo>
                    <a:pt x="90" y="1342"/>
                  </a:lnTo>
                  <a:lnTo>
                    <a:pt x="74" y="1367"/>
                  </a:lnTo>
                  <a:lnTo>
                    <a:pt x="52" y="1319"/>
                  </a:lnTo>
                  <a:lnTo>
                    <a:pt x="63" y="1305"/>
                  </a:lnTo>
                  <a:lnTo>
                    <a:pt x="36" y="1283"/>
                  </a:lnTo>
                  <a:lnTo>
                    <a:pt x="60" y="1256"/>
                  </a:lnTo>
                  <a:lnTo>
                    <a:pt x="37" y="1187"/>
                  </a:lnTo>
                  <a:lnTo>
                    <a:pt x="81" y="1194"/>
                  </a:lnTo>
                  <a:lnTo>
                    <a:pt x="37" y="1157"/>
                  </a:lnTo>
                  <a:lnTo>
                    <a:pt x="47" y="1130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/>
            <p:cNvSpPr>
              <a:spLocks noChangeAspect="1"/>
            </p:cNvSpPr>
            <p:nvPr/>
          </p:nvSpPr>
          <p:spPr bwMode="gray">
            <a:xfrm>
              <a:off x="2320925" y="5978525"/>
              <a:ext cx="15875" cy="46038"/>
            </a:xfrm>
            <a:custGeom>
              <a:avLst/>
              <a:gdLst>
                <a:gd name="T0" fmla="*/ 0 w 22"/>
                <a:gd name="T1" fmla="*/ 25 h 53"/>
                <a:gd name="T2" fmla="*/ 9 w 22"/>
                <a:gd name="T3" fmla="*/ 0 h 53"/>
                <a:gd name="T4" fmla="*/ 22 w 22"/>
                <a:gd name="T5" fmla="*/ 53 h 53"/>
                <a:gd name="T6" fmla="*/ 0 w 22"/>
                <a:gd name="T7" fmla="*/ 25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53"/>
                <a:gd name="T14" fmla="*/ 22 w 2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53">
                  <a:moveTo>
                    <a:pt x="0" y="25"/>
                  </a:moveTo>
                  <a:lnTo>
                    <a:pt x="9" y="0"/>
                  </a:lnTo>
                  <a:lnTo>
                    <a:pt x="22" y="5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/>
            <p:cNvSpPr>
              <a:spLocks noChangeAspect="1"/>
            </p:cNvSpPr>
            <p:nvPr/>
          </p:nvSpPr>
          <p:spPr bwMode="gray">
            <a:xfrm>
              <a:off x="2336800" y="5734050"/>
              <a:ext cx="19050" cy="55563"/>
            </a:xfrm>
            <a:custGeom>
              <a:avLst/>
              <a:gdLst>
                <a:gd name="T0" fmla="*/ 0 w 20"/>
                <a:gd name="T1" fmla="*/ 59 h 70"/>
                <a:gd name="T2" fmla="*/ 20 w 20"/>
                <a:gd name="T3" fmla="*/ 0 h 70"/>
                <a:gd name="T4" fmla="*/ 20 w 20"/>
                <a:gd name="T5" fmla="*/ 70 h 70"/>
                <a:gd name="T6" fmla="*/ 0 w 20"/>
                <a:gd name="T7" fmla="*/ 59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70"/>
                <a:gd name="T14" fmla="*/ 20 w 2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70">
                  <a:moveTo>
                    <a:pt x="0" y="59"/>
                  </a:moveTo>
                  <a:lnTo>
                    <a:pt x="20" y="0"/>
                  </a:lnTo>
                  <a:lnTo>
                    <a:pt x="20" y="7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/>
            <p:cNvSpPr>
              <a:spLocks noChangeAspect="1"/>
            </p:cNvSpPr>
            <p:nvPr/>
          </p:nvSpPr>
          <p:spPr bwMode="gray">
            <a:xfrm>
              <a:off x="2357438" y="6159500"/>
              <a:ext cx="36512" cy="22225"/>
            </a:xfrm>
            <a:custGeom>
              <a:avLst/>
              <a:gdLst>
                <a:gd name="T0" fmla="*/ 0 w 46"/>
                <a:gd name="T1" fmla="*/ 0 h 29"/>
                <a:gd name="T2" fmla="*/ 44 w 46"/>
                <a:gd name="T3" fmla="*/ 7 h 29"/>
                <a:gd name="T4" fmla="*/ 46 w 46"/>
                <a:gd name="T5" fmla="*/ 29 h 29"/>
                <a:gd name="T6" fmla="*/ 0 w 4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29"/>
                <a:gd name="T14" fmla="*/ 46 w 4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29">
                  <a:moveTo>
                    <a:pt x="0" y="0"/>
                  </a:moveTo>
                  <a:lnTo>
                    <a:pt x="44" y="7"/>
                  </a:lnTo>
                  <a:lnTo>
                    <a:pt x="4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/>
            <p:cNvSpPr>
              <a:spLocks noChangeAspect="1"/>
            </p:cNvSpPr>
            <p:nvPr/>
          </p:nvSpPr>
          <p:spPr bwMode="gray">
            <a:xfrm>
              <a:off x="2362200" y="6100763"/>
              <a:ext cx="55563" cy="58737"/>
            </a:xfrm>
            <a:custGeom>
              <a:avLst/>
              <a:gdLst>
                <a:gd name="T0" fmla="*/ 0 w 68"/>
                <a:gd name="T1" fmla="*/ 11 h 69"/>
                <a:gd name="T2" fmla="*/ 18 w 68"/>
                <a:gd name="T3" fmla="*/ 0 h 69"/>
                <a:gd name="T4" fmla="*/ 17 w 68"/>
                <a:gd name="T5" fmla="*/ 31 h 69"/>
                <a:gd name="T6" fmla="*/ 68 w 68"/>
                <a:gd name="T7" fmla="*/ 43 h 69"/>
                <a:gd name="T8" fmla="*/ 35 w 68"/>
                <a:gd name="T9" fmla="*/ 69 h 69"/>
                <a:gd name="T10" fmla="*/ 0 w 68"/>
                <a:gd name="T11" fmla="*/ 1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69"/>
                <a:gd name="T20" fmla="*/ 68 w 68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69">
                  <a:moveTo>
                    <a:pt x="0" y="11"/>
                  </a:moveTo>
                  <a:lnTo>
                    <a:pt x="18" y="0"/>
                  </a:lnTo>
                  <a:lnTo>
                    <a:pt x="17" y="31"/>
                  </a:lnTo>
                  <a:lnTo>
                    <a:pt x="68" y="43"/>
                  </a:lnTo>
                  <a:lnTo>
                    <a:pt x="35" y="6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 noChangeAspect="1"/>
            </p:cNvSpPr>
            <p:nvPr/>
          </p:nvSpPr>
          <p:spPr bwMode="gray">
            <a:xfrm>
              <a:off x="2400300" y="6176963"/>
              <a:ext cx="30163" cy="14287"/>
            </a:xfrm>
            <a:custGeom>
              <a:avLst/>
              <a:gdLst>
                <a:gd name="T0" fmla="*/ 0 w 38"/>
                <a:gd name="T1" fmla="*/ 13 h 17"/>
                <a:gd name="T2" fmla="*/ 9 w 38"/>
                <a:gd name="T3" fmla="*/ 0 h 17"/>
                <a:gd name="T4" fmla="*/ 38 w 38"/>
                <a:gd name="T5" fmla="*/ 17 h 17"/>
                <a:gd name="T6" fmla="*/ 0 w 38"/>
                <a:gd name="T7" fmla="*/ 13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7"/>
                <a:gd name="T14" fmla="*/ 38 w 38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7">
                  <a:moveTo>
                    <a:pt x="0" y="13"/>
                  </a:moveTo>
                  <a:lnTo>
                    <a:pt x="9" y="0"/>
                  </a:lnTo>
                  <a:lnTo>
                    <a:pt x="38" y="1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 noChangeAspect="1"/>
            </p:cNvSpPr>
            <p:nvPr/>
          </p:nvSpPr>
          <p:spPr bwMode="gray">
            <a:xfrm>
              <a:off x="2420938" y="6127750"/>
              <a:ext cx="66675" cy="88900"/>
            </a:xfrm>
            <a:custGeom>
              <a:avLst/>
              <a:gdLst>
                <a:gd name="T0" fmla="*/ 0 w 96"/>
                <a:gd name="T1" fmla="*/ 87 h 106"/>
                <a:gd name="T2" fmla="*/ 16 w 96"/>
                <a:gd name="T3" fmla="*/ 71 h 106"/>
                <a:gd name="T4" fmla="*/ 67 w 96"/>
                <a:gd name="T5" fmla="*/ 81 h 106"/>
                <a:gd name="T6" fmla="*/ 44 w 96"/>
                <a:gd name="T7" fmla="*/ 54 h 106"/>
                <a:gd name="T8" fmla="*/ 69 w 96"/>
                <a:gd name="T9" fmla="*/ 37 h 106"/>
                <a:gd name="T10" fmla="*/ 32 w 96"/>
                <a:gd name="T11" fmla="*/ 32 h 106"/>
                <a:gd name="T12" fmla="*/ 32 w 96"/>
                <a:gd name="T13" fmla="*/ 6 h 106"/>
                <a:gd name="T14" fmla="*/ 93 w 96"/>
                <a:gd name="T15" fmla="*/ 0 h 106"/>
                <a:gd name="T16" fmla="*/ 96 w 96"/>
                <a:gd name="T17" fmla="*/ 106 h 106"/>
                <a:gd name="T18" fmla="*/ 0 w 96"/>
                <a:gd name="T19" fmla="*/ 87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6"/>
                <a:gd name="T31" fmla="*/ 0 h 106"/>
                <a:gd name="T32" fmla="*/ 96 w 96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6" h="106">
                  <a:moveTo>
                    <a:pt x="0" y="87"/>
                  </a:moveTo>
                  <a:lnTo>
                    <a:pt x="16" y="71"/>
                  </a:lnTo>
                  <a:lnTo>
                    <a:pt x="67" y="81"/>
                  </a:lnTo>
                  <a:lnTo>
                    <a:pt x="44" y="54"/>
                  </a:lnTo>
                  <a:lnTo>
                    <a:pt x="69" y="37"/>
                  </a:lnTo>
                  <a:lnTo>
                    <a:pt x="32" y="32"/>
                  </a:lnTo>
                  <a:lnTo>
                    <a:pt x="32" y="6"/>
                  </a:lnTo>
                  <a:lnTo>
                    <a:pt x="93" y="0"/>
                  </a:lnTo>
                  <a:lnTo>
                    <a:pt x="96" y="10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 noChangeAspect="1"/>
            </p:cNvSpPr>
            <p:nvPr/>
          </p:nvSpPr>
          <p:spPr bwMode="gray">
            <a:xfrm>
              <a:off x="2454275" y="6229350"/>
              <a:ext cx="52388" cy="17463"/>
            </a:xfrm>
            <a:custGeom>
              <a:avLst/>
              <a:gdLst>
                <a:gd name="T0" fmla="*/ 0 w 71"/>
                <a:gd name="T1" fmla="*/ 0 h 21"/>
                <a:gd name="T2" fmla="*/ 64 w 71"/>
                <a:gd name="T3" fmla="*/ 5 h 21"/>
                <a:gd name="T4" fmla="*/ 71 w 71"/>
                <a:gd name="T5" fmla="*/ 21 h 21"/>
                <a:gd name="T6" fmla="*/ 0 w 7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21"/>
                <a:gd name="T14" fmla="*/ 71 w 7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21">
                  <a:moveTo>
                    <a:pt x="0" y="0"/>
                  </a:moveTo>
                  <a:lnTo>
                    <a:pt x="64" y="5"/>
                  </a:lnTo>
                  <a:lnTo>
                    <a:pt x="7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 noChangeAspect="1"/>
            </p:cNvSpPr>
            <p:nvPr/>
          </p:nvSpPr>
          <p:spPr bwMode="gray">
            <a:xfrm>
              <a:off x="2505075" y="6216650"/>
              <a:ext cx="25400" cy="12700"/>
            </a:xfrm>
            <a:custGeom>
              <a:avLst/>
              <a:gdLst>
                <a:gd name="T0" fmla="*/ 0 w 33"/>
                <a:gd name="T1" fmla="*/ 15 h 15"/>
                <a:gd name="T2" fmla="*/ 7 w 33"/>
                <a:gd name="T3" fmla="*/ 0 h 15"/>
                <a:gd name="T4" fmla="*/ 33 w 33"/>
                <a:gd name="T5" fmla="*/ 15 h 15"/>
                <a:gd name="T6" fmla="*/ 0 w 33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5"/>
                <a:gd name="T14" fmla="*/ 33 w 33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5">
                  <a:moveTo>
                    <a:pt x="0" y="15"/>
                  </a:moveTo>
                  <a:lnTo>
                    <a:pt x="7" y="0"/>
                  </a:lnTo>
                  <a:lnTo>
                    <a:pt x="33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 noChangeAspect="1"/>
            </p:cNvSpPr>
            <p:nvPr/>
          </p:nvSpPr>
          <p:spPr bwMode="gray">
            <a:xfrm>
              <a:off x="6176963" y="2773363"/>
              <a:ext cx="1587500" cy="1111250"/>
            </a:xfrm>
            <a:custGeom>
              <a:avLst/>
              <a:gdLst>
                <a:gd name="T0" fmla="*/ 12 w 2124"/>
                <a:gd name="T1" fmla="*/ 585 h 1337"/>
                <a:gd name="T2" fmla="*/ 223 w 2124"/>
                <a:gd name="T3" fmla="*/ 503 h 1337"/>
                <a:gd name="T4" fmla="*/ 216 w 2124"/>
                <a:gd name="T5" fmla="*/ 387 h 1337"/>
                <a:gd name="T6" fmla="*/ 324 w 2124"/>
                <a:gd name="T7" fmla="*/ 285 h 1337"/>
                <a:gd name="T8" fmla="*/ 422 w 2124"/>
                <a:gd name="T9" fmla="*/ 235 h 1337"/>
                <a:gd name="T10" fmla="*/ 525 w 2124"/>
                <a:gd name="T11" fmla="*/ 253 h 1337"/>
                <a:gd name="T12" fmla="*/ 594 w 2124"/>
                <a:gd name="T13" fmla="*/ 369 h 1337"/>
                <a:gd name="T14" fmla="*/ 810 w 2124"/>
                <a:gd name="T15" fmla="*/ 475 h 1337"/>
                <a:gd name="T16" fmla="*/ 1080 w 2124"/>
                <a:gd name="T17" fmla="*/ 524 h 1337"/>
                <a:gd name="T18" fmla="*/ 1328 w 2124"/>
                <a:gd name="T19" fmla="*/ 437 h 1337"/>
                <a:gd name="T20" fmla="*/ 1380 w 2124"/>
                <a:gd name="T21" fmla="*/ 389 h 1337"/>
                <a:gd name="T22" fmla="*/ 1590 w 2124"/>
                <a:gd name="T23" fmla="*/ 307 h 1337"/>
                <a:gd name="T24" fmla="*/ 1456 w 2124"/>
                <a:gd name="T25" fmla="*/ 264 h 1337"/>
                <a:gd name="T26" fmla="*/ 1478 w 2124"/>
                <a:gd name="T27" fmla="*/ 163 h 1337"/>
                <a:gd name="T28" fmla="*/ 1581 w 2124"/>
                <a:gd name="T29" fmla="*/ 160 h 1337"/>
                <a:gd name="T30" fmla="*/ 1608 w 2124"/>
                <a:gd name="T31" fmla="*/ 41 h 1337"/>
                <a:gd name="T32" fmla="*/ 1804 w 2124"/>
                <a:gd name="T33" fmla="*/ 27 h 1337"/>
                <a:gd name="T34" fmla="*/ 1974 w 2124"/>
                <a:gd name="T35" fmla="*/ 209 h 1337"/>
                <a:gd name="T36" fmla="*/ 2124 w 2124"/>
                <a:gd name="T37" fmla="*/ 229 h 1337"/>
                <a:gd name="T38" fmla="*/ 1988 w 2124"/>
                <a:gd name="T39" fmla="*/ 395 h 1337"/>
                <a:gd name="T40" fmla="*/ 1974 w 2124"/>
                <a:gd name="T41" fmla="*/ 482 h 1337"/>
                <a:gd name="T42" fmla="*/ 1894 w 2124"/>
                <a:gd name="T43" fmla="*/ 510 h 1337"/>
                <a:gd name="T44" fmla="*/ 1846 w 2124"/>
                <a:gd name="T45" fmla="*/ 526 h 1337"/>
                <a:gd name="T46" fmla="*/ 1656 w 2124"/>
                <a:gd name="T47" fmla="*/ 642 h 1337"/>
                <a:gd name="T48" fmla="*/ 1672 w 2124"/>
                <a:gd name="T49" fmla="*/ 549 h 1337"/>
                <a:gd name="T50" fmla="*/ 1527 w 2124"/>
                <a:gd name="T51" fmla="*/ 650 h 1337"/>
                <a:gd name="T52" fmla="*/ 1635 w 2124"/>
                <a:gd name="T53" fmla="*/ 679 h 1337"/>
                <a:gd name="T54" fmla="*/ 1614 w 2124"/>
                <a:gd name="T55" fmla="*/ 738 h 1337"/>
                <a:gd name="T56" fmla="*/ 1674 w 2124"/>
                <a:gd name="T57" fmla="*/ 915 h 1337"/>
                <a:gd name="T58" fmla="*/ 1674 w 2124"/>
                <a:gd name="T59" fmla="*/ 945 h 1337"/>
                <a:gd name="T60" fmla="*/ 1676 w 2124"/>
                <a:gd name="T61" fmla="*/ 983 h 1337"/>
                <a:gd name="T62" fmla="*/ 1481 w 2124"/>
                <a:gd name="T63" fmla="*/ 1235 h 1337"/>
                <a:gd name="T64" fmla="*/ 1400 w 2124"/>
                <a:gd name="T65" fmla="*/ 1255 h 1337"/>
                <a:gd name="T66" fmla="*/ 1361 w 2124"/>
                <a:gd name="T67" fmla="*/ 1277 h 1337"/>
                <a:gd name="T68" fmla="*/ 1264 w 2124"/>
                <a:gd name="T69" fmla="*/ 1337 h 1337"/>
                <a:gd name="T70" fmla="*/ 1187 w 2124"/>
                <a:gd name="T71" fmla="*/ 1290 h 1337"/>
                <a:gd name="T72" fmla="*/ 989 w 2124"/>
                <a:gd name="T73" fmla="*/ 1256 h 1337"/>
                <a:gd name="T74" fmla="*/ 971 w 2124"/>
                <a:gd name="T75" fmla="*/ 1296 h 1337"/>
                <a:gd name="T76" fmla="*/ 889 w 2124"/>
                <a:gd name="T77" fmla="*/ 1268 h 1337"/>
                <a:gd name="T78" fmla="*/ 829 w 2124"/>
                <a:gd name="T79" fmla="*/ 1206 h 1337"/>
                <a:gd name="T80" fmla="*/ 866 w 2124"/>
                <a:gd name="T81" fmla="*/ 1070 h 1337"/>
                <a:gd name="T82" fmla="*/ 786 w 2124"/>
                <a:gd name="T83" fmla="*/ 1035 h 1337"/>
                <a:gd name="T84" fmla="*/ 626 w 2124"/>
                <a:gd name="T85" fmla="*/ 1060 h 1337"/>
                <a:gd name="T86" fmla="*/ 527 w 2124"/>
                <a:gd name="T87" fmla="*/ 1079 h 1337"/>
                <a:gd name="T88" fmla="*/ 499 w 2124"/>
                <a:gd name="T89" fmla="*/ 1059 h 1337"/>
                <a:gd name="T90" fmla="*/ 365 w 2124"/>
                <a:gd name="T91" fmla="*/ 1005 h 1337"/>
                <a:gd name="T92" fmla="*/ 183 w 2124"/>
                <a:gd name="T93" fmla="*/ 943 h 1337"/>
                <a:gd name="T94" fmla="*/ 204 w 2124"/>
                <a:gd name="T95" fmla="*/ 876 h 1337"/>
                <a:gd name="T96" fmla="*/ 230 w 2124"/>
                <a:gd name="T97" fmla="*/ 769 h 1337"/>
                <a:gd name="T98" fmla="*/ 138 w 2124"/>
                <a:gd name="T99" fmla="*/ 771 h 1337"/>
                <a:gd name="T100" fmla="*/ 35 w 2124"/>
                <a:gd name="T101" fmla="*/ 697 h 1337"/>
                <a:gd name="T102" fmla="*/ 0 w 2124"/>
                <a:gd name="T103" fmla="*/ 636 h 1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24"/>
                <a:gd name="T157" fmla="*/ 0 h 1337"/>
                <a:gd name="T158" fmla="*/ 2124 w 2124"/>
                <a:gd name="T159" fmla="*/ 1337 h 1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24" h="1337">
                  <a:moveTo>
                    <a:pt x="0" y="636"/>
                  </a:moveTo>
                  <a:lnTo>
                    <a:pt x="12" y="585"/>
                  </a:lnTo>
                  <a:lnTo>
                    <a:pt x="89" y="574"/>
                  </a:lnTo>
                  <a:lnTo>
                    <a:pt x="223" y="503"/>
                  </a:lnTo>
                  <a:lnTo>
                    <a:pt x="243" y="449"/>
                  </a:lnTo>
                  <a:lnTo>
                    <a:pt x="216" y="387"/>
                  </a:lnTo>
                  <a:lnTo>
                    <a:pt x="300" y="369"/>
                  </a:lnTo>
                  <a:lnTo>
                    <a:pt x="324" y="285"/>
                  </a:lnTo>
                  <a:lnTo>
                    <a:pt x="412" y="289"/>
                  </a:lnTo>
                  <a:lnTo>
                    <a:pt x="422" y="235"/>
                  </a:lnTo>
                  <a:lnTo>
                    <a:pt x="489" y="206"/>
                  </a:lnTo>
                  <a:lnTo>
                    <a:pt x="525" y="253"/>
                  </a:lnTo>
                  <a:lnTo>
                    <a:pt x="573" y="270"/>
                  </a:lnTo>
                  <a:lnTo>
                    <a:pt x="594" y="369"/>
                  </a:lnTo>
                  <a:lnTo>
                    <a:pt x="747" y="407"/>
                  </a:lnTo>
                  <a:lnTo>
                    <a:pt x="810" y="475"/>
                  </a:lnTo>
                  <a:lnTo>
                    <a:pt x="936" y="471"/>
                  </a:lnTo>
                  <a:lnTo>
                    <a:pt x="1080" y="524"/>
                  </a:lnTo>
                  <a:lnTo>
                    <a:pt x="1269" y="475"/>
                  </a:lnTo>
                  <a:lnTo>
                    <a:pt x="1328" y="437"/>
                  </a:lnTo>
                  <a:lnTo>
                    <a:pt x="1328" y="383"/>
                  </a:lnTo>
                  <a:lnTo>
                    <a:pt x="1380" y="389"/>
                  </a:lnTo>
                  <a:lnTo>
                    <a:pt x="1497" y="312"/>
                  </a:lnTo>
                  <a:lnTo>
                    <a:pt x="1590" y="307"/>
                  </a:lnTo>
                  <a:lnTo>
                    <a:pt x="1546" y="248"/>
                  </a:lnTo>
                  <a:lnTo>
                    <a:pt x="1456" y="264"/>
                  </a:lnTo>
                  <a:lnTo>
                    <a:pt x="1455" y="199"/>
                  </a:lnTo>
                  <a:lnTo>
                    <a:pt x="1478" y="163"/>
                  </a:lnTo>
                  <a:lnTo>
                    <a:pt x="1531" y="184"/>
                  </a:lnTo>
                  <a:lnTo>
                    <a:pt x="1581" y="160"/>
                  </a:lnTo>
                  <a:lnTo>
                    <a:pt x="1632" y="72"/>
                  </a:lnTo>
                  <a:lnTo>
                    <a:pt x="1608" y="41"/>
                  </a:lnTo>
                  <a:lnTo>
                    <a:pt x="1734" y="0"/>
                  </a:lnTo>
                  <a:lnTo>
                    <a:pt x="1804" y="27"/>
                  </a:lnTo>
                  <a:lnTo>
                    <a:pt x="1868" y="176"/>
                  </a:lnTo>
                  <a:lnTo>
                    <a:pt x="1974" y="209"/>
                  </a:lnTo>
                  <a:lnTo>
                    <a:pt x="1994" y="263"/>
                  </a:lnTo>
                  <a:lnTo>
                    <a:pt x="2124" y="229"/>
                  </a:lnTo>
                  <a:lnTo>
                    <a:pt x="2064" y="373"/>
                  </a:lnTo>
                  <a:lnTo>
                    <a:pt x="1988" y="395"/>
                  </a:lnTo>
                  <a:lnTo>
                    <a:pt x="1998" y="449"/>
                  </a:lnTo>
                  <a:lnTo>
                    <a:pt x="1974" y="482"/>
                  </a:lnTo>
                  <a:lnTo>
                    <a:pt x="1960" y="471"/>
                  </a:lnTo>
                  <a:lnTo>
                    <a:pt x="1894" y="510"/>
                  </a:lnTo>
                  <a:lnTo>
                    <a:pt x="1894" y="533"/>
                  </a:lnTo>
                  <a:lnTo>
                    <a:pt x="1846" y="526"/>
                  </a:lnTo>
                  <a:lnTo>
                    <a:pt x="1758" y="591"/>
                  </a:lnTo>
                  <a:lnTo>
                    <a:pt x="1656" y="642"/>
                  </a:lnTo>
                  <a:lnTo>
                    <a:pt x="1686" y="574"/>
                  </a:lnTo>
                  <a:lnTo>
                    <a:pt x="1672" y="549"/>
                  </a:lnTo>
                  <a:lnTo>
                    <a:pt x="1531" y="628"/>
                  </a:lnTo>
                  <a:lnTo>
                    <a:pt x="1527" y="650"/>
                  </a:lnTo>
                  <a:lnTo>
                    <a:pt x="1574" y="701"/>
                  </a:lnTo>
                  <a:lnTo>
                    <a:pt x="1635" y="679"/>
                  </a:lnTo>
                  <a:lnTo>
                    <a:pt x="1700" y="697"/>
                  </a:lnTo>
                  <a:lnTo>
                    <a:pt x="1614" y="738"/>
                  </a:lnTo>
                  <a:lnTo>
                    <a:pt x="1582" y="794"/>
                  </a:lnTo>
                  <a:lnTo>
                    <a:pt x="1674" y="915"/>
                  </a:lnTo>
                  <a:lnTo>
                    <a:pt x="1612" y="904"/>
                  </a:lnTo>
                  <a:lnTo>
                    <a:pt x="1674" y="945"/>
                  </a:lnTo>
                  <a:lnTo>
                    <a:pt x="1613" y="972"/>
                  </a:lnTo>
                  <a:lnTo>
                    <a:pt x="1676" y="983"/>
                  </a:lnTo>
                  <a:lnTo>
                    <a:pt x="1559" y="1178"/>
                  </a:lnTo>
                  <a:lnTo>
                    <a:pt x="1481" y="1235"/>
                  </a:lnTo>
                  <a:lnTo>
                    <a:pt x="1405" y="1254"/>
                  </a:lnTo>
                  <a:lnTo>
                    <a:pt x="1400" y="1255"/>
                  </a:lnTo>
                  <a:lnTo>
                    <a:pt x="1380" y="1244"/>
                  </a:lnTo>
                  <a:lnTo>
                    <a:pt x="1361" y="1277"/>
                  </a:lnTo>
                  <a:lnTo>
                    <a:pt x="1270" y="1296"/>
                  </a:lnTo>
                  <a:lnTo>
                    <a:pt x="1264" y="1337"/>
                  </a:lnTo>
                  <a:lnTo>
                    <a:pt x="1248" y="1288"/>
                  </a:lnTo>
                  <a:lnTo>
                    <a:pt x="1187" y="1290"/>
                  </a:lnTo>
                  <a:lnTo>
                    <a:pt x="1092" y="1230"/>
                  </a:lnTo>
                  <a:lnTo>
                    <a:pt x="989" y="1256"/>
                  </a:lnTo>
                  <a:lnTo>
                    <a:pt x="968" y="1257"/>
                  </a:lnTo>
                  <a:lnTo>
                    <a:pt x="971" y="1296"/>
                  </a:lnTo>
                  <a:lnTo>
                    <a:pt x="955" y="1287"/>
                  </a:lnTo>
                  <a:lnTo>
                    <a:pt x="889" y="1268"/>
                  </a:lnTo>
                  <a:lnTo>
                    <a:pt x="869" y="1197"/>
                  </a:lnTo>
                  <a:lnTo>
                    <a:pt x="829" y="1206"/>
                  </a:lnTo>
                  <a:lnTo>
                    <a:pt x="867" y="1103"/>
                  </a:lnTo>
                  <a:lnTo>
                    <a:pt x="866" y="1070"/>
                  </a:lnTo>
                  <a:lnTo>
                    <a:pt x="823" y="1049"/>
                  </a:lnTo>
                  <a:lnTo>
                    <a:pt x="786" y="1035"/>
                  </a:lnTo>
                  <a:lnTo>
                    <a:pt x="775" y="998"/>
                  </a:lnTo>
                  <a:lnTo>
                    <a:pt x="626" y="1060"/>
                  </a:lnTo>
                  <a:lnTo>
                    <a:pt x="561" y="1043"/>
                  </a:lnTo>
                  <a:lnTo>
                    <a:pt x="527" y="1079"/>
                  </a:lnTo>
                  <a:lnTo>
                    <a:pt x="522" y="1053"/>
                  </a:lnTo>
                  <a:lnTo>
                    <a:pt x="499" y="1059"/>
                  </a:lnTo>
                  <a:lnTo>
                    <a:pt x="424" y="1059"/>
                  </a:lnTo>
                  <a:lnTo>
                    <a:pt x="365" y="1005"/>
                  </a:lnTo>
                  <a:lnTo>
                    <a:pt x="255" y="969"/>
                  </a:lnTo>
                  <a:lnTo>
                    <a:pt x="183" y="943"/>
                  </a:lnTo>
                  <a:lnTo>
                    <a:pt x="166" y="883"/>
                  </a:lnTo>
                  <a:lnTo>
                    <a:pt x="204" y="876"/>
                  </a:lnTo>
                  <a:lnTo>
                    <a:pt x="181" y="828"/>
                  </a:lnTo>
                  <a:lnTo>
                    <a:pt x="230" y="769"/>
                  </a:lnTo>
                  <a:lnTo>
                    <a:pt x="192" y="749"/>
                  </a:lnTo>
                  <a:lnTo>
                    <a:pt x="138" y="771"/>
                  </a:lnTo>
                  <a:lnTo>
                    <a:pt x="31" y="706"/>
                  </a:lnTo>
                  <a:lnTo>
                    <a:pt x="35" y="697"/>
                  </a:lnTo>
                  <a:lnTo>
                    <a:pt x="36" y="651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/>
            <p:cNvSpPr>
              <a:spLocks noChangeAspect="1"/>
            </p:cNvSpPr>
            <p:nvPr/>
          </p:nvSpPr>
          <p:spPr bwMode="gray">
            <a:xfrm>
              <a:off x="7085013" y="3892550"/>
              <a:ext cx="55562" cy="49213"/>
            </a:xfrm>
            <a:custGeom>
              <a:avLst/>
              <a:gdLst>
                <a:gd name="T0" fmla="*/ 0 w 75"/>
                <a:gd name="T1" fmla="*/ 51 h 64"/>
                <a:gd name="T2" fmla="*/ 24 w 75"/>
                <a:gd name="T3" fmla="*/ 0 h 64"/>
                <a:gd name="T4" fmla="*/ 75 w 75"/>
                <a:gd name="T5" fmla="*/ 11 h 64"/>
                <a:gd name="T6" fmla="*/ 34 w 75"/>
                <a:gd name="T7" fmla="*/ 64 h 64"/>
                <a:gd name="T8" fmla="*/ 0 w 75"/>
                <a:gd name="T9" fmla="*/ 51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64"/>
                <a:gd name="T17" fmla="*/ 75 w 75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64">
                  <a:moveTo>
                    <a:pt x="0" y="51"/>
                  </a:moveTo>
                  <a:lnTo>
                    <a:pt x="24" y="0"/>
                  </a:lnTo>
                  <a:lnTo>
                    <a:pt x="75" y="11"/>
                  </a:lnTo>
                  <a:lnTo>
                    <a:pt x="34" y="64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 noChangeAspect="1"/>
            </p:cNvSpPr>
            <p:nvPr/>
          </p:nvSpPr>
          <p:spPr bwMode="gray">
            <a:xfrm>
              <a:off x="7380288" y="3740150"/>
              <a:ext cx="47625" cy="93663"/>
            </a:xfrm>
            <a:custGeom>
              <a:avLst/>
              <a:gdLst>
                <a:gd name="T0" fmla="*/ 0 w 63"/>
                <a:gd name="T1" fmla="*/ 47 h 114"/>
                <a:gd name="T2" fmla="*/ 25 w 63"/>
                <a:gd name="T3" fmla="*/ 114 h 114"/>
                <a:gd name="T4" fmla="*/ 63 w 63"/>
                <a:gd name="T5" fmla="*/ 0 h 114"/>
                <a:gd name="T6" fmla="*/ 30 w 63"/>
                <a:gd name="T7" fmla="*/ 1 h 114"/>
                <a:gd name="T8" fmla="*/ 0 w 63"/>
                <a:gd name="T9" fmla="*/ 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4"/>
                <a:gd name="T17" fmla="*/ 63 w 63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4">
                  <a:moveTo>
                    <a:pt x="0" y="47"/>
                  </a:moveTo>
                  <a:lnTo>
                    <a:pt x="25" y="114"/>
                  </a:lnTo>
                  <a:lnTo>
                    <a:pt x="63" y="0"/>
                  </a:lnTo>
                  <a:lnTo>
                    <a:pt x="30" y="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/>
            <p:cNvSpPr>
              <a:spLocks noChangeAspect="1"/>
            </p:cNvSpPr>
            <p:nvPr/>
          </p:nvSpPr>
          <p:spPr bwMode="gray">
            <a:xfrm>
              <a:off x="2220913" y="4113213"/>
              <a:ext cx="315912" cy="477837"/>
            </a:xfrm>
            <a:custGeom>
              <a:avLst/>
              <a:gdLst>
                <a:gd name="T0" fmla="*/ 0 w 415"/>
                <a:gd name="T1" fmla="*/ 381 h 572"/>
                <a:gd name="T2" fmla="*/ 51 w 415"/>
                <a:gd name="T3" fmla="*/ 422 h 572"/>
                <a:gd name="T4" fmla="*/ 124 w 415"/>
                <a:gd name="T5" fmla="*/ 433 h 572"/>
                <a:gd name="T6" fmla="*/ 200 w 415"/>
                <a:gd name="T7" fmla="*/ 510 h 572"/>
                <a:gd name="T8" fmla="*/ 299 w 415"/>
                <a:gd name="T9" fmla="*/ 517 h 572"/>
                <a:gd name="T10" fmla="*/ 285 w 415"/>
                <a:gd name="T11" fmla="*/ 557 h 572"/>
                <a:gd name="T12" fmla="*/ 309 w 415"/>
                <a:gd name="T13" fmla="*/ 572 h 572"/>
                <a:gd name="T14" fmla="*/ 325 w 415"/>
                <a:gd name="T15" fmla="*/ 472 h 572"/>
                <a:gd name="T16" fmla="*/ 305 w 415"/>
                <a:gd name="T17" fmla="*/ 411 h 572"/>
                <a:gd name="T18" fmla="*/ 338 w 415"/>
                <a:gd name="T19" fmla="*/ 408 h 572"/>
                <a:gd name="T20" fmla="*/ 313 w 415"/>
                <a:gd name="T21" fmla="*/ 373 h 572"/>
                <a:gd name="T22" fmla="*/ 396 w 415"/>
                <a:gd name="T23" fmla="*/ 359 h 572"/>
                <a:gd name="T24" fmla="*/ 415 w 415"/>
                <a:gd name="T25" fmla="*/ 384 h 572"/>
                <a:gd name="T26" fmla="*/ 385 w 415"/>
                <a:gd name="T27" fmla="*/ 334 h 572"/>
                <a:gd name="T28" fmla="*/ 395 w 415"/>
                <a:gd name="T29" fmla="*/ 214 h 572"/>
                <a:gd name="T30" fmla="*/ 327 w 415"/>
                <a:gd name="T31" fmla="*/ 217 h 572"/>
                <a:gd name="T32" fmla="*/ 305 w 415"/>
                <a:gd name="T33" fmla="*/ 189 h 572"/>
                <a:gd name="T34" fmla="*/ 237 w 415"/>
                <a:gd name="T35" fmla="*/ 181 h 572"/>
                <a:gd name="T36" fmla="*/ 194 w 415"/>
                <a:gd name="T37" fmla="*/ 112 h 572"/>
                <a:gd name="T38" fmla="*/ 260 w 415"/>
                <a:gd name="T39" fmla="*/ 20 h 572"/>
                <a:gd name="T40" fmla="*/ 252 w 415"/>
                <a:gd name="T41" fmla="*/ 0 h 572"/>
                <a:gd name="T42" fmla="*/ 134 w 415"/>
                <a:gd name="T43" fmla="*/ 49 h 572"/>
                <a:gd name="T44" fmla="*/ 71 w 415"/>
                <a:gd name="T45" fmla="*/ 153 h 572"/>
                <a:gd name="T46" fmla="*/ 50 w 415"/>
                <a:gd name="T47" fmla="*/ 128 h 572"/>
                <a:gd name="T48" fmla="*/ 33 w 415"/>
                <a:gd name="T49" fmla="*/ 178 h 572"/>
                <a:gd name="T50" fmla="*/ 50 w 415"/>
                <a:gd name="T51" fmla="*/ 292 h 572"/>
                <a:gd name="T52" fmla="*/ 64 w 415"/>
                <a:gd name="T53" fmla="*/ 292 h 572"/>
                <a:gd name="T54" fmla="*/ 0 w 415"/>
                <a:gd name="T55" fmla="*/ 381 h 57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5"/>
                <a:gd name="T85" fmla="*/ 0 h 572"/>
                <a:gd name="T86" fmla="*/ 415 w 415"/>
                <a:gd name="T87" fmla="*/ 572 h 57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5" h="572">
                  <a:moveTo>
                    <a:pt x="0" y="381"/>
                  </a:moveTo>
                  <a:lnTo>
                    <a:pt x="51" y="422"/>
                  </a:lnTo>
                  <a:lnTo>
                    <a:pt x="124" y="433"/>
                  </a:lnTo>
                  <a:lnTo>
                    <a:pt x="200" y="510"/>
                  </a:lnTo>
                  <a:lnTo>
                    <a:pt x="299" y="517"/>
                  </a:lnTo>
                  <a:lnTo>
                    <a:pt x="285" y="557"/>
                  </a:lnTo>
                  <a:lnTo>
                    <a:pt x="309" y="572"/>
                  </a:lnTo>
                  <a:lnTo>
                    <a:pt x="325" y="472"/>
                  </a:lnTo>
                  <a:lnTo>
                    <a:pt x="305" y="411"/>
                  </a:lnTo>
                  <a:lnTo>
                    <a:pt x="338" y="408"/>
                  </a:lnTo>
                  <a:lnTo>
                    <a:pt x="313" y="373"/>
                  </a:lnTo>
                  <a:lnTo>
                    <a:pt x="396" y="359"/>
                  </a:lnTo>
                  <a:lnTo>
                    <a:pt x="415" y="384"/>
                  </a:lnTo>
                  <a:lnTo>
                    <a:pt x="385" y="334"/>
                  </a:lnTo>
                  <a:lnTo>
                    <a:pt x="395" y="214"/>
                  </a:lnTo>
                  <a:lnTo>
                    <a:pt x="327" y="217"/>
                  </a:lnTo>
                  <a:lnTo>
                    <a:pt x="305" y="189"/>
                  </a:lnTo>
                  <a:lnTo>
                    <a:pt x="237" y="181"/>
                  </a:lnTo>
                  <a:lnTo>
                    <a:pt x="194" y="112"/>
                  </a:lnTo>
                  <a:lnTo>
                    <a:pt x="260" y="20"/>
                  </a:lnTo>
                  <a:lnTo>
                    <a:pt x="252" y="0"/>
                  </a:lnTo>
                  <a:lnTo>
                    <a:pt x="134" y="49"/>
                  </a:lnTo>
                  <a:lnTo>
                    <a:pt x="71" y="153"/>
                  </a:lnTo>
                  <a:lnTo>
                    <a:pt x="50" y="128"/>
                  </a:lnTo>
                  <a:lnTo>
                    <a:pt x="33" y="178"/>
                  </a:lnTo>
                  <a:lnTo>
                    <a:pt x="50" y="292"/>
                  </a:lnTo>
                  <a:lnTo>
                    <a:pt x="64" y="292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/>
            <p:cNvSpPr>
              <a:spLocks noChangeAspect="1"/>
            </p:cNvSpPr>
            <p:nvPr/>
          </p:nvSpPr>
          <p:spPr bwMode="gray">
            <a:xfrm>
              <a:off x="2049463" y="4154488"/>
              <a:ext cx="77787" cy="79375"/>
            </a:xfrm>
            <a:custGeom>
              <a:avLst/>
              <a:gdLst>
                <a:gd name="T0" fmla="*/ 0 w 109"/>
                <a:gd name="T1" fmla="*/ 0 h 93"/>
                <a:gd name="T2" fmla="*/ 1 w 109"/>
                <a:gd name="T3" fmla="*/ 37 h 93"/>
                <a:gd name="T4" fmla="*/ 25 w 109"/>
                <a:gd name="T5" fmla="*/ 31 h 93"/>
                <a:gd name="T6" fmla="*/ 93 w 109"/>
                <a:gd name="T7" fmla="*/ 93 h 93"/>
                <a:gd name="T8" fmla="*/ 109 w 109"/>
                <a:gd name="T9" fmla="*/ 47 h 93"/>
                <a:gd name="T10" fmla="*/ 72 w 109"/>
                <a:gd name="T11" fmla="*/ 4 h 93"/>
                <a:gd name="T12" fmla="*/ 0 w 109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9"/>
                <a:gd name="T22" fmla="*/ 0 h 93"/>
                <a:gd name="T23" fmla="*/ 109 w 109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9" h="93">
                  <a:moveTo>
                    <a:pt x="0" y="0"/>
                  </a:moveTo>
                  <a:lnTo>
                    <a:pt x="1" y="37"/>
                  </a:lnTo>
                  <a:lnTo>
                    <a:pt x="25" y="31"/>
                  </a:lnTo>
                  <a:lnTo>
                    <a:pt x="93" y="93"/>
                  </a:lnTo>
                  <a:lnTo>
                    <a:pt x="109" y="47"/>
                  </a:lnTo>
                  <a:lnTo>
                    <a:pt x="7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9"/>
            <p:cNvSpPr>
              <a:spLocks noChangeAspect="1"/>
            </p:cNvSpPr>
            <p:nvPr/>
          </p:nvSpPr>
          <p:spPr bwMode="gray">
            <a:xfrm>
              <a:off x="2066925" y="3800475"/>
              <a:ext cx="277813" cy="93663"/>
            </a:xfrm>
            <a:custGeom>
              <a:avLst/>
              <a:gdLst>
                <a:gd name="T0" fmla="*/ 0 w 373"/>
                <a:gd name="T1" fmla="*/ 45 h 116"/>
                <a:gd name="T2" fmla="*/ 50 w 373"/>
                <a:gd name="T3" fmla="*/ 5 h 116"/>
                <a:gd name="T4" fmla="*/ 145 w 373"/>
                <a:gd name="T5" fmla="*/ 0 h 116"/>
                <a:gd name="T6" fmla="*/ 373 w 373"/>
                <a:gd name="T7" fmla="*/ 99 h 116"/>
                <a:gd name="T8" fmla="*/ 252 w 373"/>
                <a:gd name="T9" fmla="*/ 116 h 116"/>
                <a:gd name="T10" fmla="*/ 273 w 373"/>
                <a:gd name="T11" fmla="*/ 94 h 116"/>
                <a:gd name="T12" fmla="*/ 215 w 373"/>
                <a:gd name="T13" fmla="*/ 56 h 116"/>
                <a:gd name="T14" fmla="*/ 101 w 373"/>
                <a:gd name="T15" fmla="*/ 36 h 116"/>
                <a:gd name="T16" fmla="*/ 107 w 373"/>
                <a:gd name="T17" fmla="*/ 18 h 116"/>
                <a:gd name="T18" fmla="*/ 0 w 373"/>
                <a:gd name="T19" fmla="*/ 45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3"/>
                <a:gd name="T31" fmla="*/ 0 h 116"/>
                <a:gd name="T32" fmla="*/ 373 w 373"/>
                <a:gd name="T33" fmla="*/ 116 h 1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3" h="116">
                  <a:moveTo>
                    <a:pt x="0" y="45"/>
                  </a:moveTo>
                  <a:lnTo>
                    <a:pt x="50" y="5"/>
                  </a:lnTo>
                  <a:lnTo>
                    <a:pt x="145" y="0"/>
                  </a:lnTo>
                  <a:lnTo>
                    <a:pt x="373" y="99"/>
                  </a:lnTo>
                  <a:lnTo>
                    <a:pt x="252" y="116"/>
                  </a:lnTo>
                  <a:lnTo>
                    <a:pt x="273" y="94"/>
                  </a:lnTo>
                  <a:lnTo>
                    <a:pt x="215" y="56"/>
                  </a:lnTo>
                  <a:lnTo>
                    <a:pt x="101" y="36"/>
                  </a:lnTo>
                  <a:lnTo>
                    <a:pt x="107" y="1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0"/>
            <p:cNvSpPr>
              <a:spLocks noChangeAspect="1"/>
            </p:cNvSpPr>
            <p:nvPr/>
          </p:nvSpPr>
          <p:spPr bwMode="gray">
            <a:xfrm>
              <a:off x="4576763" y="2865438"/>
              <a:ext cx="271462" cy="127000"/>
            </a:xfrm>
            <a:custGeom>
              <a:avLst/>
              <a:gdLst>
                <a:gd name="T0" fmla="*/ 0 w 365"/>
                <a:gd name="T1" fmla="*/ 37 h 151"/>
                <a:gd name="T2" fmla="*/ 63 w 365"/>
                <a:gd name="T3" fmla="*/ 107 h 151"/>
                <a:gd name="T4" fmla="*/ 165 w 365"/>
                <a:gd name="T5" fmla="*/ 104 h 151"/>
                <a:gd name="T6" fmla="*/ 180 w 365"/>
                <a:gd name="T7" fmla="*/ 136 h 151"/>
                <a:gd name="T8" fmla="*/ 227 w 365"/>
                <a:gd name="T9" fmla="*/ 151 h 151"/>
                <a:gd name="T10" fmla="*/ 307 w 365"/>
                <a:gd name="T11" fmla="*/ 116 h 151"/>
                <a:gd name="T12" fmla="*/ 354 w 365"/>
                <a:gd name="T13" fmla="*/ 124 h 151"/>
                <a:gd name="T14" fmla="*/ 365 w 365"/>
                <a:gd name="T15" fmla="*/ 92 h 151"/>
                <a:gd name="T16" fmla="*/ 277 w 365"/>
                <a:gd name="T17" fmla="*/ 83 h 151"/>
                <a:gd name="T18" fmla="*/ 96 w 365"/>
                <a:gd name="T19" fmla="*/ 15 h 151"/>
                <a:gd name="T20" fmla="*/ 77 w 365"/>
                <a:gd name="T21" fmla="*/ 0 h 151"/>
                <a:gd name="T22" fmla="*/ 0 w 365"/>
                <a:gd name="T23" fmla="*/ 37 h 1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5"/>
                <a:gd name="T37" fmla="*/ 0 h 151"/>
                <a:gd name="T38" fmla="*/ 365 w 365"/>
                <a:gd name="T39" fmla="*/ 151 h 1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5" h="151">
                  <a:moveTo>
                    <a:pt x="0" y="37"/>
                  </a:moveTo>
                  <a:lnTo>
                    <a:pt x="63" y="107"/>
                  </a:lnTo>
                  <a:lnTo>
                    <a:pt x="165" y="104"/>
                  </a:lnTo>
                  <a:lnTo>
                    <a:pt x="180" y="136"/>
                  </a:lnTo>
                  <a:lnTo>
                    <a:pt x="227" y="151"/>
                  </a:lnTo>
                  <a:lnTo>
                    <a:pt x="307" y="116"/>
                  </a:lnTo>
                  <a:lnTo>
                    <a:pt x="354" y="124"/>
                  </a:lnTo>
                  <a:lnTo>
                    <a:pt x="365" y="92"/>
                  </a:lnTo>
                  <a:lnTo>
                    <a:pt x="277" y="83"/>
                  </a:lnTo>
                  <a:lnTo>
                    <a:pt x="96" y="15"/>
                  </a:lnTo>
                  <a:lnTo>
                    <a:pt x="77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1"/>
            <p:cNvSpPr>
              <a:spLocks noChangeAspect="1"/>
            </p:cNvSpPr>
            <p:nvPr/>
          </p:nvSpPr>
          <p:spPr bwMode="gray">
            <a:xfrm>
              <a:off x="4478338" y="2608263"/>
              <a:ext cx="68262" cy="112712"/>
            </a:xfrm>
            <a:custGeom>
              <a:avLst/>
              <a:gdLst>
                <a:gd name="T0" fmla="*/ 0 w 92"/>
                <a:gd name="T1" fmla="*/ 106 h 139"/>
                <a:gd name="T2" fmla="*/ 7 w 92"/>
                <a:gd name="T3" fmla="*/ 38 h 139"/>
                <a:gd name="T4" fmla="*/ 80 w 92"/>
                <a:gd name="T5" fmla="*/ 0 h 139"/>
                <a:gd name="T6" fmla="*/ 66 w 92"/>
                <a:gd name="T7" fmla="*/ 54 h 139"/>
                <a:gd name="T8" fmla="*/ 92 w 92"/>
                <a:gd name="T9" fmla="*/ 69 h 139"/>
                <a:gd name="T10" fmla="*/ 47 w 92"/>
                <a:gd name="T11" fmla="*/ 99 h 139"/>
                <a:gd name="T12" fmla="*/ 46 w 92"/>
                <a:gd name="T13" fmla="*/ 139 h 139"/>
                <a:gd name="T14" fmla="*/ 18 w 92"/>
                <a:gd name="T15" fmla="*/ 139 h 139"/>
                <a:gd name="T16" fmla="*/ 0 w 92"/>
                <a:gd name="T17" fmla="*/ 106 h 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2"/>
                <a:gd name="T28" fmla="*/ 0 h 139"/>
                <a:gd name="T29" fmla="*/ 92 w 92"/>
                <a:gd name="T30" fmla="*/ 139 h 1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2" h="139">
                  <a:moveTo>
                    <a:pt x="0" y="106"/>
                  </a:moveTo>
                  <a:lnTo>
                    <a:pt x="7" y="38"/>
                  </a:lnTo>
                  <a:lnTo>
                    <a:pt x="80" y="0"/>
                  </a:lnTo>
                  <a:lnTo>
                    <a:pt x="66" y="54"/>
                  </a:lnTo>
                  <a:lnTo>
                    <a:pt x="92" y="69"/>
                  </a:lnTo>
                  <a:lnTo>
                    <a:pt x="47" y="99"/>
                  </a:lnTo>
                  <a:lnTo>
                    <a:pt x="46" y="139"/>
                  </a:lnTo>
                  <a:lnTo>
                    <a:pt x="18" y="139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2"/>
            <p:cNvSpPr>
              <a:spLocks noChangeAspect="1"/>
            </p:cNvSpPr>
            <p:nvPr/>
          </p:nvSpPr>
          <p:spPr bwMode="gray">
            <a:xfrm>
              <a:off x="4556125" y="2670175"/>
              <a:ext cx="39688" cy="46038"/>
            </a:xfrm>
            <a:custGeom>
              <a:avLst/>
              <a:gdLst>
                <a:gd name="T0" fmla="*/ 0 w 55"/>
                <a:gd name="T1" fmla="*/ 29 h 58"/>
                <a:gd name="T2" fmla="*/ 41 w 55"/>
                <a:gd name="T3" fmla="*/ 58 h 58"/>
                <a:gd name="T4" fmla="*/ 55 w 55"/>
                <a:gd name="T5" fmla="*/ 28 h 58"/>
                <a:gd name="T6" fmla="*/ 45 w 55"/>
                <a:gd name="T7" fmla="*/ 0 h 58"/>
                <a:gd name="T8" fmla="*/ 0 w 55"/>
                <a:gd name="T9" fmla="*/ 2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8"/>
                <a:gd name="T17" fmla="*/ 55 w 55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8">
                  <a:moveTo>
                    <a:pt x="0" y="29"/>
                  </a:moveTo>
                  <a:lnTo>
                    <a:pt x="41" y="58"/>
                  </a:lnTo>
                  <a:lnTo>
                    <a:pt x="55" y="28"/>
                  </a:lnTo>
                  <a:lnTo>
                    <a:pt x="4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3"/>
            <p:cNvSpPr>
              <a:spLocks noChangeAspect="1"/>
            </p:cNvSpPr>
            <p:nvPr/>
          </p:nvSpPr>
          <p:spPr bwMode="gray">
            <a:xfrm>
              <a:off x="2403475" y="3894138"/>
              <a:ext cx="85725" cy="53975"/>
            </a:xfrm>
            <a:custGeom>
              <a:avLst/>
              <a:gdLst>
                <a:gd name="T0" fmla="*/ 0 w 117"/>
                <a:gd name="T1" fmla="*/ 0 h 66"/>
                <a:gd name="T2" fmla="*/ 0 w 117"/>
                <a:gd name="T3" fmla="*/ 66 h 66"/>
                <a:gd name="T4" fmla="*/ 117 w 117"/>
                <a:gd name="T5" fmla="*/ 46 h 66"/>
                <a:gd name="T6" fmla="*/ 66 w 117"/>
                <a:gd name="T7" fmla="*/ 8 h 66"/>
                <a:gd name="T8" fmla="*/ 0 w 117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66"/>
                <a:gd name="T17" fmla="*/ 117 w 11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66">
                  <a:moveTo>
                    <a:pt x="0" y="0"/>
                  </a:moveTo>
                  <a:lnTo>
                    <a:pt x="0" y="66"/>
                  </a:lnTo>
                  <a:lnTo>
                    <a:pt x="117" y="46"/>
                  </a:lnTo>
                  <a:lnTo>
                    <a:pt x="6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4"/>
            <p:cNvSpPr>
              <a:spLocks noChangeAspect="1"/>
            </p:cNvSpPr>
            <p:nvPr/>
          </p:nvSpPr>
          <p:spPr bwMode="gray">
            <a:xfrm>
              <a:off x="2171700" y="4429125"/>
              <a:ext cx="147638" cy="179388"/>
            </a:xfrm>
            <a:custGeom>
              <a:avLst/>
              <a:gdLst>
                <a:gd name="T0" fmla="*/ 0 w 193"/>
                <a:gd name="T1" fmla="*/ 82 h 215"/>
                <a:gd name="T2" fmla="*/ 1 w 193"/>
                <a:gd name="T3" fmla="*/ 125 h 215"/>
                <a:gd name="T4" fmla="*/ 37 w 193"/>
                <a:gd name="T5" fmla="*/ 136 h 215"/>
                <a:gd name="T6" fmla="*/ 17 w 193"/>
                <a:gd name="T7" fmla="*/ 170 h 215"/>
                <a:gd name="T8" fmla="*/ 12 w 193"/>
                <a:gd name="T9" fmla="*/ 206 h 215"/>
                <a:gd name="T10" fmla="*/ 58 w 193"/>
                <a:gd name="T11" fmla="*/ 215 h 215"/>
                <a:gd name="T12" fmla="*/ 98 w 193"/>
                <a:gd name="T13" fmla="*/ 156 h 215"/>
                <a:gd name="T14" fmla="*/ 176 w 193"/>
                <a:gd name="T15" fmla="*/ 108 h 215"/>
                <a:gd name="T16" fmla="*/ 193 w 193"/>
                <a:gd name="T17" fmla="*/ 52 h 215"/>
                <a:gd name="T18" fmla="*/ 120 w 193"/>
                <a:gd name="T19" fmla="*/ 41 h 215"/>
                <a:gd name="T20" fmla="*/ 69 w 193"/>
                <a:gd name="T21" fmla="*/ 0 h 215"/>
                <a:gd name="T22" fmla="*/ 25 w 193"/>
                <a:gd name="T23" fmla="*/ 21 h 215"/>
                <a:gd name="T24" fmla="*/ 0 w 193"/>
                <a:gd name="T25" fmla="*/ 82 h 2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3"/>
                <a:gd name="T40" fmla="*/ 0 h 215"/>
                <a:gd name="T41" fmla="*/ 193 w 193"/>
                <a:gd name="T42" fmla="*/ 215 h 2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3" h="215">
                  <a:moveTo>
                    <a:pt x="0" y="82"/>
                  </a:moveTo>
                  <a:lnTo>
                    <a:pt x="1" y="125"/>
                  </a:lnTo>
                  <a:lnTo>
                    <a:pt x="37" y="136"/>
                  </a:lnTo>
                  <a:lnTo>
                    <a:pt x="17" y="170"/>
                  </a:lnTo>
                  <a:lnTo>
                    <a:pt x="12" y="206"/>
                  </a:lnTo>
                  <a:lnTo>
                    <a:pt x="58" y="215"/>
                  </a:lnTo>
                  <a:lnTo>
                    <a:pt x="98" y="156"/>
                  </a:lnTo>
                  <a:lnTo>
                    <a:pt x="176" y="108"/>
                  </a:lnTo>
                  <a:lnTo>
                    <a:pt x="193" y="52"/>
                  </a:lnTo>
                  <a:lnTo>
                    <a:pt x="120" y="41"/>
                  </a:lnTo>
                  <a:lnTo>
                    <a:pt x="69" y="0"/>
                  </a:lnTo>
                  <a:lnTo>
                    <a:pt x="25" y="2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5"/>
            <p:cNvSpPr>
              <a:spLocks noChangeAspect="1"/>
            </p:cNvSpPr>
            <p:nvPr/>
          </p:nvSpPr>
          <p:spPr bwMode="gray">
            <a:xfrm>
              <a:off x="1931988" y="4051300"/>
              <a:ext cx="61912" cy="31750"/>
            </a:xfrm>
            <a:custGeom>
              <a:avLst/>
              <a:gdLst>
                <a:gd name="T0" fmla="*/ 0 w 81"/>
                <a:gd name="T1" fmla="*/ 27 h 36"/>
                <a:gd name="T2" fmla="*/ 24 w 81"/>
                <a:gd name="T3" fmla="*/ 0 h 36"/>
                <a:gd name="T4" fmla="*/ 81 w 81"/>
                <a:gd name="T5" fmla="*/ 36 h 36"/>
                <a:gd name="T6" fmla="*/ 0 w 81"/>
                <a:gd name="T7" fmla="*/ 27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36"/>
                <a:gd name="T14" fmla="*/ 81 w 81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36">
                  <a:moveTo>
                    <a:pt x="0" y="27"/>
                  </a:moveTo>
                  <a:lnTo>
                    <a:pt x="24" y="0"/>
                  </a:lnTo>
                  <a:lnTo>
                    <a:pt x="81" y="3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6"/>
            <p:cNvSpPr>
              <a:spLocks noChangeAspect="1"/>
            </p:cNvSpPr>
            <p:nvPr/>
          </p:nvSpPr>
          <p:spPr bwMode="gray">
            <a:xfrm>
              <a:off x="2689225" y="6081713"/>
              <a:ext cx="41275" cy="22225"/>
            </a:xfrm>
            <a:custGeom>
              <a:avLst/>
              <a:gdLst>
                <a:gd name="T0" fmla="*/ 0 w 53"/>
                <a:gd name="T1" fmla="*/ 30 h 30"/>
                <a:gd name="T2" fmla="*/ 32 w 53"/>
                <a:gd name="T3" fmla="*/ 14 h 30"/>
                <a:gd name="T4" fmla="*/ 16 w 53"/>
                <a:gd name="T5" fmla="*/ 0 h 30"/>
                <a:gd name="T6" fmla="*/ 53 w 53"/>
                <a:gd name="T7" fmla="*/ 3 h 30"/>
                <a:gd name="T8" fmla="*/ 0 w 53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30"/>
                <a:gd name="T17" fmla="*/ 53 w 5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30">
                  <a:moveTo>
                    <a:pt x="0" y="30"/>
                  </a:moveTo>
                  <a:lnTo>
                    <a:pt x="32" y="14"/>
                  </a:lnTo>
                  <a:lnTo>
                    <a:pt x="16" y="0"/>
                  </a:lnTo>
                  <a:lnTo>
                    <a:pt x="53" y="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7"/>
            <p:cNvSpPr>
              <a:spLocks noChangeAspect="1"/>
            </p:cNvSpPr>
            <p:nvPr/>
          </p:nvSpPr>
          <p:spPr bwMode="gray">
            <a:xfrm>
              <a:off x="2720975" y="6073775"/>
              <a:ext cx="47625" cy="33338"/>
            </a:xfrm>
            <a:custGeom>
              <a:avLst/>
              <a:gdLst>
                <a:gd name="T0" fmla="*/ 0 w 63"/>
                <a:gd name="T1" fmla="*/ 37 h 37"/>
                <a:gd name="T2" fmla="*/ 28 w 63"/>
                <a:gd name="T3" fmla="*/ 0 h 37"/>
                <a:gd name="T4" fmla="*/ 63 w 63"/>
                <a:gd name="T5" fmla="*/ 14 h 37"/>
                <a:gd name="T6" fmla="*/ 0 w 63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7"/>
                <a:gd name="T14" fmla="*/ 63 w 63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7">
                  <a:moveTo>
                    <a:pt x="0" y="37"/>
                  </a:moveTo>
                  <a:lnTo>
                    <a:pt x="28" y="0"/>
                  </a:lnTo>
                  <a:lnTo>
                    <a:pt x="63" y="1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8"/>
            <p:cNvSpPr>
              <a:spLocks noChangeAspect="1"/>
            </p:cNvSpPr>
            <p:nvPr/>
          </p:nvSpPr>
          <p:spPr bwMode="gray">
            <a:xfrm>
              <a:off x="4802188" y="2046288"/>
              <a:ext cx="279400" cy="469900"/>
            </a:xfrm>
            <a:custGeom>
              <a:avLst/>
              <a:gdLst>
                <a:gd name="T0" fmla="*/ 0 w 378"/>
                <a:gd name="T1" fmla="*/ 58 h 567"/>
                <a:gd name="T2" fmla="*/ 25 w 378"/>
                <a:gd name="T3" fmla="*/ 41 h 567"/>
                <a:gd name="T4" fmla="*/ 65 w 378"/>
                <a:gd name="T5" fmla="*/ 75 h 567"/>
                <a:gd name="T6" fmla="*/ 137 w 378"/>
                <a:gd name="T7" fmla="*/ 82 h 567"/>
                <a:gd name="T8" fmla="*/ 179 w 378"/>
                <a:gd name="T9" fmla="*/ 60 h 567"/>
                <a:gd name="T10" fmla="*/ 191 w 378"/>
                <a:gd name="T11" fmla="*/ 13 h 567"/>
                <a:gd name="T12" fmla="*/ 259 w 378"/>
                <a:gd name="T13" fmla="*/ 0 h 567"/>
                <a:gd name="T14" fmla="*/ 296 w 378"/>
                <a:gd name="T15" fmla="*/ 18 h 567"/>
                <a:gd name="T16" fmla="*/ 292 w 378"/>
                <a:gd name="T17" fmla="*/ 58 h 567"/>
                <a:gd name="T18" fmla="*/ 278 w 378"/>
                <a:gd name="T19" fmla="*/ 99 h 567"/>
                <a:gd name="T20" fmla="*/ 327 w 378"/>
                <a:gd name="T21" fmla="*/ 148 h 567"/>
                <a:gd name="T22" fmla="*/ 297 w 378"/>
                <a:gd name="T23" fmla="*/ 183 h 567"/>
                <a:gd name="T24" fmla="*/ 333 w 378"/>
                <a:gd name="T25" fmla="*/ 245 h 567"/>
                <a:gd name="T26" fmla="*/ 319 w 378"/>
                <a:gd name="T27" fmla="*/ 302 h 567"/>
                <a:gd name="T28" fmla="*/ 378 w 378"/>
                <a:gd name="T29" fmla="*/ 420 h 567"/>
                <a:gd name="T30" fmla="*/ 245 w 378"/>
                <a:gd name="T31" fmla="*/ 532 h 567"/>
                <a:gd name="T32" fmla="*/ 85 w 378"/>
                <a:gd name="T33" fmla="*/ 567 h 567"/>
                <a:gd name="T34" fmla="*/ 76 w 378"/>
                <a:gd name="T35" fmla="*/ 545 h 567"/>
                <a:gd name="T36" fmla="*/ 25 w 378"/>
                <a:gd name="T37" fmla="*/ 527 h 567"/>
                <a:gd name="T38" fmla="*/ 17 w 378"/>
                <a:gd name="T39" fmla="*/ 418 h 567"/>
                <a:gd name="T40" fmla="*/ 170 w 378"/>
                <a:gd name="T41" fmla="*/ 297 h 567"/>
                <a:gd name="T42" fmla="*/ 120 w 378"/>
                <a:gd name="T43" fmla="*/ 238 h 567"/>
                <a:gd name="T44" fmla="*/ 102 w 378"/>
                <a:gd name="T45" fmla="*/ 119 h 567"/>
                <a:gd name="T46" fmla="*/ 0 w 378"/>
                <a:gd name="T47" fmla="*/ 58 h 5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8"/>
                <a:gd name="T73" fmla="*/ 0 h 567"/>
                <a:gd name="T74" fmla="*/ 378 w 378"/>
                <a:gd name="T75" fmla="*/ 567 h 5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8" h="567">
                  <a:moveTo>
                    <a:pt x="0" y="58"/>
                  </a:moveTo>
                  <a:lnTo>
                    <a:pt x="25" y="41"/>
                  </a:lnTo>
                  <a:lnTo>
                    <a:pt x="65" y="75"/>
                  </a:lnTo>
                  <a:lnTo>
                    <a:pt x="137" y="82"/>
                  </a:lnTo>
                  <a:lnTo>
                    <a:pt x="179" y="60"/>
                  </a:lnTo>
                  <a:lnTo>
                    <a:pt x="191" y="13"/>
                  </a:lnTo>
                  <a:lnTo>
                    <a:pt x="259" y="0"/>
                  </a:lnTo>
                  <a:lnTo>
                    <a:pt x="296" y="18"/>
                  </a:lnTo>
                  <a:lnTo>
                    <a:pt x="292" y="58"/>
                  </a:lnTo>
                  <a:lnTo>
                    <a:pt x="278" y="99"/>
                  </a:lnTo>
                  <a:lnTo>
                    <a:pt x="327" y="148"/>
                  </a:lnTo>
                  <a:lnTo>
                    <a:pt x="297" y="183"/>
                  </a:lnTo>
                  <a:lnTo>
                    <a:pt x="333" y="245"/>
                  </a:lnTo>
                  <a:lnTo>
                    <a:pt x="319" y="302"/>
                  </a:lnTo>
                  <a:lnTo>
                    <a:pt x="378" y="420"/>
                  </a:lnTo>
                  <a:lnTo>
                    <a:pt x="245" y="532"/>
                  </a:lnTo>
                  <a:lnTo>
                    <a:pt x="85" y="567"/>
                  </a:lnTo>
                  <a:lnTo>
                    <a:pt x="76" y="545"/>
                  </a:lnTo>
                  <a:lnTo>
                    <a:pt x="25" y="527"/>
                  </a:lnTo>
                  <a:lnTo>
                    <a:pt x="17" y="418"/>
                  </a:lnTo>
                  <a:lnTo>
                    <a:pt x="170" y="297"/>
                  </a:lnTo>
                  <a:lnTo>
                    <a:pt x="120" y="238"/>
                  </a:lnTo>
                  <a:lnTo>
                    <a:pt x="102" y="11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69"/>
            <p:cNvSpPr>
              <a:spLocks noChangeAspect="1"/>
            </p:cNvSpPr>
            <p:nvPr/>
          </p:nvSpPr>
          <p:spPr bwMode="gray">
            <a:xfrm>
              <a:off x="4149725" y="2865438"/>
              <a:ext cx="327025" cy="315912"/>
            </a:xfrm>
            <a:custGeom>
              <a:avLst/>
              <a:gdLst>
                <a:gd name="T0" fmla="*/ 0 w 438"/>
                <a:gd name="T1" fmla="*/ 117 h 380"/>
                <a:gd name="T2" fmla="*/ 15 w 438"/>
                <a:gd name="T3" fmla="*/ 150 h 380"/>
                <a:gd name="T4" fmla="*/ 105 w 438"/>
                <a:gd name="T5" fmla="*/ 173 h 380"/>
                <a:gd name="T6" fmla="*/ 91 w 438"/>
                <a:gd name="T7" fmla="*/ 191 h 380"/>
                <a:gd name="T8" fmla="*/ 124 w 438"/>
                <a:gd name="T9" fmla="*/ 216 h 380"/>
                <a:gd name="T10" fmla="*/ 138 w 438"/>
                <a:gd name="T11" fmla="*/ 258 h 380"/>
                <a:gd name="T12" fmla="*/ 99 w 438"/>
                <a:gd name="T13" fmla="*/ 338 h 380"/>
                <a:gd name="T14" fmla="*/ 208 w 438"/>
                <a:gd name="T15" fmla="*/ 370 h 380"/>
                <a:gd name="T16" fmla="*/ 219 w 438"/>
                <a:gd name="T17" fmla="*/ 373 h 380"/>
                <a:gd name="T18" fmla="*/ 270 w 438"/>
                <a:gd name="T19" fmla="*/ 380 h 380"/>
                <a:gd name="T20" fmla="*/ 270 w 438"/>
                <a:gd name="T21" fmla="*/ 348 h 380"/>
                <a:gd name="T22" fmla="*/ 300 w 438"/>
                <a:gd name="T23" fmla="*/ 331 h 380"/>
                <a:gd name="T24" fmla="*/ 372 w 438"/>
                <a:gd name="T25" fmla="*/ 351 h 380"/>
                <a:gd name="T26" fmla="*/ 418 w 438"/>
                <a:gd name="T27" fmla="*/ 320 h 380"/>
                <a:gd name="T28" fmla="*/ 390 w 438"/>
                <a:gd name="T29" fmla="*/ 273 h 380"/>
                <a:gd name="T30" fmla="*/ 401 w 438"/>
                <a:gd name="T31" fmla="*/ 229 h 380"/>
                <a:gd name="T32" fmla="*/ 367 w 438"/>
                <a:gd name="T33" fmla="*/ 205 h 380"/>
                <a:gd name="T34" fmla="*/ 418 w 438"/>
                <a:gd name="T35" fmla="*/ 153 h 380"/>
                <a:gd name="T36" fmla="*/ 438 w 438"/>
                <a:gd name="T37" fmla="*/ 97 h 380"/>
                <a:gd name="T38" fmla="*/ 373 w 438"/>
                <a:gd name="T39" fmla="*/ 73 h 380"/>
                <a:gd name="T40" fmla="*/ 356 w 438"/>
                <a:gd name="T41" fmla="*/ 66 h 380"/>
                <a:gd name="T42" fmla="*/ 257 w 438"/>
                <a:gd name="T43" fmla="*/ 0 h 380"/>
                <a:gd name="T44" fmla="*/ 223 w 438"/>
                <a:gd name="T45" fmla="*/ 13 h 380"/>
                <a:gd name="T46" fmla="*/ 182 w 438"/>
                <a:gd name="T47" fmla="*/ 75 h 380"/>
                <a:gd name="T48" fmla="*/ 98 w 438"/>
                <a:gd name="T49" fmla="*/ 64 h 380"/>
                <a:gd name="T50" fmla="*/ 110 w 438"/>
                <a:gd name="T51" fmla="*/ 114 h 380"/>
                <a:gd name="T52" fmla="*/ 0 w 438"/>
                <a:gd name="T53" fmla="*/ 117 h 3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8"/>
                <a:gd name="T82" fmla="*/ 0 h 380"/>
                <a:gd name="T83" fmla="*/ 438 w 438"/>
                <a:gd name="T84" fmla="*/ 380 h 3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8" h="380">
                  <a:moveTo>
                    <a:pt x="0" y="117"/>
                  </a:moveTo>
                  <a:lnTo>
                    <a:pt x="15" y="150"/>
                  </a:lnTo>
                  <a:lnTo>
                    <a:pt x="105" y="173"/>
                  </a:lnTo>
                  <a:lnTo>
                    <a:pt x="91" y="191"/>
                  </a:lnTo>
                  <a:lnTo>
                    <a:pt x="124" y="216"/>
                  </a:lnTo>
                  <a:lnTo>
                    <a:pt x="138" y="258"/>
                  </a:lnTo>
                  <a:lnTo>
                    <a:pt x="99" y="338"/>
                  </a:lnTo>
                  <a:lnTo>
                    <a:pt x="208" y="370"/>
                  </a:lnTo>
                  <a:lnTo>
                    <a:pt x="219" y="373"/>
                  </a:lnTo>
                  <a:lnTo>
                    <a:pt x="270" y="380"/>
                  </a:lnTo>
                  <a:lnTo>
                    <a:pt x="270" y="348"/>
                  </a:lnTo>
                  <a:lnTo>
                    <a:pt x="300" y="331"/>
                  </a:lnTo>
                  <a:lnTo>
                    <a:pt x="372" y="351"/>
                  </a:lnTo>
                  <a:lnTo>
                    <a:pt x="418" y="320"/>
                  </a:lnTo>
                  <a:lnTo>
                    <a:pt x="390" y="273"/>
                  </a:lnTo>
                  <a:lnTo>
                    <a:pt x="401" y="229"/>
                  </a:lnTo>
                  <a:lnTo>
                    <a:pt x="367" y="205"/>
                  </a:lnTo>
                  <a:lnTo>
                    <a:pt x="418" y="153"/>
                  </a:lnTo>
                  <a:lnTo>
                    <a:pt x="438" y="97"/>
                  </a:lnTo>
                  <a:lnTo>
                    <a:pt x="373" y="73"/>
                  </a:lnTo>
                  <a:lnTo>
                    <a:pt x="356" y="66"/>
                  </a:lnTo>
                  <a:lnTo>
                    <a:pt x="257" y="0"/>
                  </a:lnTo>
                  <a:lnTo>
                    <a:pt x="223" y="13"/>
                  </a:lnTo>
                  <a:lnTo>
                    <a:pt x="182" y="75"/>
                  </a:lnTo>
                  <a:lnTo>
                    <a:pt x="98" y="64"/>
                  </a:lnTo>
                  <a:lnTo>
                    <a:pt x="110" y="11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0"/>
            <p:cNvSpPr>
              <a:spLocks noChangeAspect="1"/>
            </p:cNvSpPr>
            <p:nvPr/>
          </p:nvSpPr>
          <p:spPr bwMode="gray">
            <a:xfrm>
              <a:off x="4489450" y="3157538"/>
              <a:ext cx="19050" cy="60325"/>
            </a:xfrm>
            <a:custGeom>
              <a:avLst/>
              <a:gdLst>
                <a:gd name="T0" fmla="*/ 0 w 27"/>
                <a:gd name="T1" fmla="*/ 36 h 71"/>
                <a:gd name="T2" fmla="*/ 25 w 27"/>
                <a:gd name="T3" fmla="*/ 71 h 71"/>
                <a:gd name="T4" fmla="*/ 27 w 27"/>
                <a:gd name="T5" fmla="*/ 0 h 71"/>
                <a:gd name="T6" fmla="*/ 0 w 27"/>
                <a:gd name="T7" fmla="*/ 36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71"/>
                <a:gd name="T14" fmla="*/ 27 w 27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71">
                  <a:moveTo>
                    <a:pt x="0" y="36"/>
                  </a:moveTo>
                  <a:lnTo>
                    <a:pt x="25" y="71"/>
                  </a:lnTo>
                  <a:lnTo>
                    <a:pt x="2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1"/>
            <p:cNvSpPr>
              <a:spLocks noChangeAspect="1"/>
            </p:cNvSpPr>
            <p:nvPr/>
          </p:nvSpPr>
          <p:spPr bwMode="gray">
            <a:xfrm>
              <a:off x="2857500" y="4308475"/>
              <a:ext cx="76200" cy="100013"/>
            </a:xfrm>
            <a:custGeom>
              <a:avLst/>
              <a:gdLst>
                <a:gd name="T0" fmla="*/ 0 w 101"/>
                <a:gd name="T1" fmla="*/ 114 h 119"/>
                <a:gd name="T2" fmla="*/ 15 w 101"/>
                <a:gd name="T3" fmla="*/ 0 h 119"/>
                <a:gd name="T4" fmla="*/ 101 w 101"/>
                <a:gd name="T5" fmla="*/ 51 h 119"/>
                <a:gd name="T6" fmla="*/ 49 w 101"/>
                <a:gd name="T7" fmla="*/ 119 h 119"/>
                <a:gd name="T8" fmla="*/ 0 w 101"/>
                <a:gd name="T9" fmla="*/ 114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19"/>
                <a:gd name="T17" fmla="*/ 101 w 101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19">
                  <a:moveTo>
                    <a:pt x="0" y="114"/>
                  </a:moveTo>
                  <a:lnTo>
                    <a:pt x="15" y="0"/>
                  </a:lnTo>
                  <a:lnTo>
                    <a:pt x="101" y="51"/>
                  </a:lnTo>
                  <a:lnTo>
                    <a:pt x="49" y="119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2"/>
            <p:cNvSpPr>
              <a:spLocks noChangeAspect="1"/>
            </p:cNvSpPr>
            <p:nvPr/>
          </p:nvSpPr>
          <p:spPr bwMode="gray">
            <a:xfrm>
              <a:off x="4419600" y="2720975"/>
              <a:ext cx="225425" cy="279400"/>
            </a:xfrm>
            <a:custGeom>
              <a:avLst/>
              <a:gdLst>
                <a:gd name="T0" fmla="*/ 0 w 302"/>
                <a:gd name="T1" fmla="*/ 138 h 335"/>
                <a:gd name="T2" fmla="*/ 2 w 302"/>
                <a:gd name="T3" fmla="*/ 192 h 335"/>
                <a:gd name="T4" fmla="*/ 4 w 302"/>
                <a:gd name="T5" fmla="*/ 217 h 335"/>
                <a:gd name="T6" fmla="*/ 8 w 302"/>
                <a:gd name="T7" fmla="*/ 247 h 335"/>
                <a:gd name="T8" fmla="*/ 73 w 302"/>
                <a:gd name="T9" fmla="*/ 271 h 335"/>
                <a:gd name="T10" fmla="*/ 53 w 302"/>
                <a:gd name="T11" fmla="*/ 327 h 335"/>
                <a:gd name="T12" fmla="*/ 121 w 302"/>
                <a:gd name="T13" fmla="*/ 335 h 335"/>
                <a:gd name="T14" fmla="*/ 237 w 302"/>
                <a:gd name="T15" fmla="*/ 333 h 335"/>
                <a:gd name="T16" fmla="*/ 269 w 302"/>
                <a:gd name="T17" fmla="*/ 280 h 335"/>
                <a:gd name="T18" fmla="*/ 206 w 302"/>
                <a:gd name="T19" fmla="*/ 210 h 335"/>
                <a:gd name="T20" fmla="*/ 282 w 302"/>
                <a:gd name="T21" fmla="*/ 173 h 335"/>
                <a:gd name="T22" fmla="*/ 302 w 302"/>
                <a:gd name="T23" fmla="*/ 184 h 335"/>
                <a:gd name="T24" fmla="*/ 282 w 302"/>
                <a:gd name="T25" fmla="*/ 51 h 335"/>
                <a:gd name="T26" fmla="*/ 226 w 302"/>
                <a:gd name="T27" fmla="*/ 18 h 335"/>
                <a:gd name="T28" fmla="*/ 165 w 302"/>
                <a:gd name="T29" fmla="*/ 40 h 335"/>
                <a:gd name="T30" fmla="*/ 173 w 302"/>
                <a:gd name="T31" fmla="*/ 25 h 335"/>
                <a:gd name="T32" fmla="*/ 121 w 302"/>
                <a:gd name="T33" fmla="*/ 0 h 335"/>
                <a:gd name="T34" fmla="*/ 93 w 302"/>
                <a:gd name="T35" fmla="*/ 0 h 335"/>
                <a:gd name="T36" fmla="*/ 91 w 302"/>
                <a:gd name="T37" fmla="*/ 73 h 335"/>
                <a:gd name="T38" fmla="*/ 60 w 302"/>
                <a:gd name="T39" fmla="*/ 53 h 335"/>
                <a:gd name="T40" fmla="*/ 41 w 302"/>
                <a:gd name="T41" fmla="*/ 77 h 335"/>
                <a:gd name="T42" fmla="*/ 36 w 302"/>
                <a:gd name="T43" fmla="*/ 121 h 335"/>
                <a:gd name="T44" fmla="*/ 0 w 302"/>
                <a:gd name="T45" fmla="*/ 138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2"/>
                <a:gd name="T70" fmla="*/ 0 h 335"/>
                <a:gd name="T71" fmla="*/ 302 w 302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2" h="335">
                  <a:moveTo>
                    <a:pt x="0" y="138"/>
                  </a:moveTo>
                  <a:lnTo>
                    <a:pt x="2" y="192"/>
                  </a:lnTo>
                  <a:lnTo>
                    <a:pt x="4" y="217"/>
                  </a:lnTo>
                  <a:lnTo>
                    <a:pt x="8" y="247"/>
                  </a:lnTo>
                  <a:lnTo>
                    <a:pt x="73" y="271"/>
                  </a:lnTo>
                  <a:lnTo>
                    <a:pt x="53" y="327"/>
                  </a:lnTo>
                  <a:lnTo>
                    <a:pt x="121" y="335"/>
                  </a:lnTo>
                  <a:lnTo>
                    <a:pt x="237" y="333"/>
                  </a:lnTo>
                  <a:lnTo>
                    <a:pt x="269" y="280"/>
                  </a:lnTo>
                  <a:lnTo>
                    <a:pt x="206" y="210"/>
                  </a:lnTo>
                  <a:lnTo>
                    <a:pt x="282" y="173"/>
                  </a:lnTo>
                  <a:lnTo>
                    <a:pt x="302" y="184"/>
                  </a:lnTo>
                  <a:lnTo>
                    <a:pt x="282" y="51"/>
                  </a:lnTo>
                  <a:lnTo>
                    <a:pt x="226" y="18"/>
                  </a:lnTo>
                  <a:lnTo>
                    <a:pt x="165" y="40"/>
                  </a:lnTo>
                  <a:lnTo>
                    <a:pt x="173" y="25"/>
                  </a:lnTo>
                  <a:lnTo>
                    <a:pt x="121" y="0"/>
                  </a:lnTo>
                  <a:lnTo>
                    <a:pt x="93" y="0"/>
                  </a:lnTo>
                  <a:lnTo>
                    <a:pt x="91" y="73"/>
                  </a:lnTo>
                  <a:lnTo>
                    <a:pt x="60" y="53"/>
                  </a:lnTo>
                  <a:lnTo>
                    <a:pt x="41" y="77"/>
                  </a:lnTo>
                  <a:lnTo>
                    <a:pt x="36" y="12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3"/>
            <p:cNvSpPr>
              <a:spLocks noChangeAspect="1"/>
            </p:cNvSpPr>
            <p:nvPr/>
          </p:nvSpPr>
          <p:spPr bwMode="gray">
            <a:xfrm>
              <a:off x="4787900" y="3201988"/>
              <a:ext cx="165100" cy="179387"/>
            </a:xfrm>
            <a:custGeom>
              <a:avLst/>
              <a:gdLst>
                <a:gd name="T0" fmla="*/ 0 w 216"/>
                <a:gd name="T1" fmla="*/ 87 h 216"/>
                <a:gd name="T2" fmla="*/ 29 w 216"/>
                <a:gd name="T3" fmla="*/ 38 h 216"/>
                <a:gd name="T4" fmla="*/ 98 w 216"/>
                <a:gd name="T5" fmla="*/ 19 h 216"/>
                <a:gd name="T6" fmla="*/ 183 w 216"/>
                <a:gd name="T7" fmla="*/ 21 h 216"/>
                <a:gd name="T8" fmla="*/ 216 w 216"/>
                <a:gd name="T9" fmla="*/ 0 h 216"/>
                <a:gd name="T10" fmla="*/ 205 w 216"/>
                <a:gd name="T11" fmla="*/ 45 h 216"/>
                <a:gd name="T12" fmla="*/ 146 w 216"/>
                <a:gd name="T13" fmla="*/ 35 h 216"/>
                <a:gd name="T14" fmla="*/ 116 w 216"/>
                <a:gd name="T15" fmla="*/ 73 h 216"/>
                <a:gd name="T16" fmla="*/ 85 w 216"/>
                <a:gd name="T17" fmla="*/ 52 h 216"/>
                <a:gd name="T18" fmla="*/ 107 w 216"/>
                <a:gd name="T19" fmla="*/ 110 h 216"/>
                <a:gd name="T20" fmla="*/ 79 w 216"/>
                <a:gd name="T21" fmla="*/ 121 h 216"/>
                <a:gd name="T22" fmla="*/ 133 w 216"/>
                <a:gd name="T23" fmla="*/ 145 h 216"/>
                <a:gd name="T24" fmla="*/ 133 w 216"/>
                <a:gd name="T25" fmla="*/ 169 h 216"/>
                <a:gd name="T26" fmla="*/ 89 w 216"/>
                <a:gd name="T27" fmla="*/ 175 h 216"/>
                <a:gd name="T28" fmla="*/ 104 w 216"/>
                <a:gd name="T29" fmla="*/ 216 h 216"/>
                <a:gd name="T30" fmla="*/ 51 w 216"/>
                <a:gd name="T31" fmla="*/ 203 h 216"/>
                <a:gd name="T32" fmla="*/ 35 w 216"/>
                <a:gd name="T33" fmla="*/ 164 h 216"/>
                <a:gd name="T34" fmla="*/ 105 w 216"/>
                <a:gd name="T35" fmla="*/ 148 h 216"/>
                <a:gd name="T36" fmla="*/ 35 w 216"/>
                <a:gd name="T37" fmla="*/ 142 h 216"/>
                <a:gd name="T38" fmla="*/ 0 w 216"/>
                <a:gd name="T39" fmla="*/ 87 h 2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216"/>
                <a:gd name="T62" fmla="*/ 216 w 216"/>
                <a:gd name="T63" fmla="*/ 216 h 2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216">
                  <a:moveTo>
                    <a:pt x="0" y="87"/>
                  </a:moveTo>
                  <a:lnTo>
                    <a:pt x="29" y="38"/>
                  </a:lnTo>
                  <a:lnTo>
                    <a:pt x="98" y="19"/>
                  </a:lnTo>
                  <a:lnTo>
                    <a:pt x="183" y="21"/>
                  </a:lnTo>
                  <a:lnTo>
                    <a:pt x="216" y="0"/>
                  </a:lnTo>
                  <a:lnTo>
                    <a:pt x="205" y="45"/>
                  </a:lnTo>
                  <a:lnTo>
                    <a:pt x="146" y="35"/>
                  </a:lnTo>
                  <a:lnTo>
                    <a:pt x="116" y="73"/>
                  </a:lnTo>
                  <a:lnTo>
                    <a:pt x="85" y="52"/>
                  </a:lnTo>
                  <a:lnTo>
                    <a:pt x="107" y="110"/>
                  </a:lnTo>
                  <a:lnTo>
                    <a:pt x="79" y="121"/>
                  </a:lnTo>
                  <a:lnTo>
                    <a:pt x="133" y="145"/>
                  </a:lnTo>
                  <a:lnTo>
                    <a:pt x="133" y="169"/>
                  </a:lnTo>
                  <a:lnTo>
                    <a:pt x="89" y="175"/>
                  </a:lnTo>
                  <a:lnTo>
                    <a:pt x="104" y="216"/>
                  </a:lnTo>
                  <a:lnTo>
                    <a:pt x="51" y="203"/>
                  </a:lnTo>
                  <a:lnTo>
                    <a:pt x="35" y="164"/>
                  </a:lnTo>
                  <a:lnTo>
                    <a:pt x="105" y="148"/>
                  </a:lnTo>
                  <a:lnTo>
                    <a:pt x="35" y="142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4"/>
            <p:cNvSpPr>
              <a:spLocks noChangeAspect="1"/>
            </p:cNvSpPr>
            <p:nvPr/>
          </p:nvSpPr>
          <p:spPr bwMode="gray">
            <a:xfrm>
              <a:off x="4878388" y="3411538"/>
              <a:ext cx="74612" cy="9525"/>
            </a:xfrm>
            <a:custGeom>
              <a:avLst/>
              <a:gdLst>
                <a:gd name="T0" fmla="*/ 0 w 101"/>
                <a:gd name="T1" fmla="*/ 14 h 14"/>
                <a:gd name="T2" fmla="*/ 8 w 101"/>
                <a:gd name="T3" fmla="*/ 0 h 14"/>
                <a:gd name="T4" fmla="*/ 101 w 101"/>
                <a:gd name="T5" fmla="*/ 14 h 14"/>
                <a:gd name="T6" fmla="*/ 33 w 101"/>
                <a:gd name="T7" fmla="*/ 14 h 14"/>
                <a:gd name="T8" fmla="*/ 0 w 101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4"/>
                <a:gd name="T17" fmla="*/ 101 w 10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4">
                  <a:moveTo>
                    <a:pt x="0" y="14"/>
                  </a:moveTo>
                  <a:lnTo>
                    <a:pt x="8" y="0"/>
                  </a:lnTo>
                  <a:lnTo>
                    <a:pt x="101" y="14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5"/>
            <p:cNvSpPr>
              <a:spLocks noChangeAspect="1"/>
            </p:cNvSpPr>
            <p:nvPr/>
          </p:nvSpPr>
          <p:spPr bwMode="gray">
            <a:xfrm>
              <a:off x="2374900" y="1230313"/>
              <a:ext cx="1576388" cy="1274762"/>
            </a:xfrm>
            <a:custGeom>
              <a:avLst/>
              <a:gdLst>
                <a:gd name="T0" fmla="*/ 236 w 2109"/>
                <a:gd name="T1" fmla="*/ 365 h 1540"/>
                <a:gd name="T2" fmla="*/ 275 w 2109"/>
                <a:gd name="T3" fmla="*/ 299 h 1540"/>
                <a:gd name="T4" fmla="*/ 183 w 2109"/>
                <a:gd name="T5" fmla="*/ 267 h 1540"/>
                <a:gd name="T6" fmla="*/ 393 w 2109"/>
                <a:gd name="T7" fmla="*/ 146 h 1540"/>
                <a:gd name="T8" fmla="*/ 609 w 2109"/>
                <a:gd name="T9" fmla="*/ 100 h 1540"/>
                <a:gd name="T10" fmla="*/ 776 w 2109"/>
                <a:gd name="T11" fmla="*/ 159 h 1540"/>
                <a:gd name="T12" fmla="*/ 735 w 2109"/>
                <a:gd name="T13" fmla="*/ 92 h 1540"/>
                <a:gd name="T14" fmla="*/ 989 w 2109"/>
                <a:gd name="T15" fmla="*/ 127 h 1540"/>
                <a:gd name="T16" fmla="*/ 1118 w 2109"/>
                <a:gd name="T17" fmla="*/ 92 h 1540"/>
                <a:gd name="T18" fmla="*/ 924 w 2109"/>
                <a:gd name="T19" fmla="*/ 34 h 1540"/>
                <a:gd name="T20" fmla="*/ 1157 w 2109"/>
                <a:gd name="T21" fmla="*/ 66 h 1540"/>
                <a:gd name="T22" fmla="*/ 1149 w 2109"/>
                <a:gd name="T23" fmla="*/ 9 h 1540"/>
                <a:gd name="T24" fmla="*/ 1591 w 2109"/>
                <a:gd name="T25" fmla="*/ 31 h 1540"/>
                <a:gd name="T26" fmla="*/ 1626 w 2109"/>
                <a:gd name="T27" fmla="*/ 34 h 1540"/>
                <a:gd name="T28" fmla="*/ 1772 w 2109"/>
                <a:gd name="T29" fmla="*/ 83 h 1540"/>
                <a:gd name="T30" fmla="*/ 1349 w 2109"/>
                <a:gd name="T31" fmla="*/ 144 h 1540"/>
                <a:gd name="T32" fmla="*/ 1574 w 2109"/>
                <a:gd name="T33" fmla="*/ 177 h 1540"/>
                <a:gd name="T34" fmla="*/ 1827 w 2109"/>
                <a:gd name="T35" fmla="*/ 163 h 1540"/>
                <a:gd name="T36" fmla="*/ 2007 w 2109"/>
                <a:gd name="T37" fmla="*/ 140 h 1540"/>
                <a:gd name="T38" fmla="*/ 1787 w 2109"/>
                <a:gd name="T39" fmla="*/ 250 h 1540"/>
                <a:gd name="T40" fmla="*/ 1930 w 2109"/>
                <a:gd name="T41" fmla="*/ 286 h 1540"/>
                <a:gd name="T42" fmla="*/ 1801 w 2109"/>
                <a:gd name="T43" fmla="*/ 388 h 1540"/>
                <a:gd name="T44" fmla="*/ 1818 w 2109"/>
                <a:gd name="T45" fmla="*/ 466 h 1540"/>
                <a:gd name="T46" fmla="*/ 1780 w 2109"/>
                <a:gd name="T47" fmla="*/ 522 h 1540"/>
                <a:gd name="T48" fmla="*/ 1842 w 2109"/>
                <a:gd name="T49" fmla="*/ 576 h 1540"/>
                <a:gd name="T50" fmla="*/ 1763 w 2109"/>
                <a:gd name="T51" fmla="*/ 628 h 1540"/>
                <a:gd name="T52" fmla="*/ 1805 w 2109"/>
                <a:gd name="T53" fmla="*/ 686 h 1540"/>
                <a:gd name="T54" fmla="*/ 1827 w 2109"/>
                <a:gd name="T55" fmla="*/ 738 h 1540"/>
                <a:gd name="T56" fmla="*/ 1599 w 2109"/>
                <a:gd name="T57" fmla="*/ 776 h 1540"/>
                <a:gd name="T58" fmla="*/ 1648 w 2109"/>
                <a:gd name="T59" fmla="*/ 855 h 1540"/>
                <a:gd name="T60" fmla="*/ 1768 w 2109"/>
                <a:gd name="T61" fmla="*/ 879 h 1540"/>
                <a:gd name="T62" fmla="*/ 1749 w 2109"/>
                <a:gd name="T63" fmla="*/ 934 h 1540"/>
                <a:gd name="T64" fmla="*/ 1575 w 2109"/>
                <a:gd name="T65" fmla="*/ 873 h 1540"/>
                <a:gd name="T66" fmla="*/ 1612 w 2109"/>
                <a:gd name="T67" fmla="*/ 966 h 1540"/>
                <a:gd name="T68" fmla="*/ 1618 w 2109"/>
                <a:gd name="T69" fmla="*/ 1067 h 1540"/>
                <a:gd name="T70" fmla="*/ 1420 w 2109"/>
                <a:gd name="T71" fmla="*/ 1102 h 1540"/>
                <a:gd name="T72" fmla="*/ 1279 w 2109"/>
                <a:gd name="T73" fmla="*/ 1227 h 1540"/>
                <a:gd name="T74" fmla="*/ 1218 w 2109"/>
                <a:gd name="T75" fmla="*/ 1202 h 1540"/>
                <a:gd name="T76" fmla="*/ 1102 w 2109"/>
                <a:gd name="T77" fmla="*/ 1284 h 1540"/>
                <a:gd name="T78" fmla="*/ 1094 w 2109"/>
                <a:gd name="T79" fmla="*/ 1347 h 1540"/>
                <a:gd name="T80" fmla="*/ 1091 w 2109"/>
                <a:gd name="T81" fmla="*/ 1396 h 1540"/>
                <a:gd name="T82" fmla="*/ 1016 w 2109"/>
                <a:gd name="T83" fmla="*/ 1518 h 1540"/>
                <a:gd name="T84" fmla="*/ 862 w 2109"/>
                <a:gd name="T85" fmla="*/ 1503 h 1540"/>
                <a:gd name="T86" fmla="*/ 822 w 2109"/>
                <a:gd name="T87" fmla="*/ 1468 h 1540"/>
                <a:gd name="T88" fmla="*/ 747 w 2109"/>
                <a:gd name="T89" fmla="*/ 1327 h 1540"/>
                <a:gd name="T90" fmla="*/ 726 w 2109"/>
                <a:gd name="T91" fmla="*/ 1256 h 1540"/>
                <a:gd name="T92" fmla="*/ 703 w 2109"/>
                <a:gd name="T93" fmla="*/ 1104 h 1540"/>
                <a:gd name="T94" fmla="*/ 699 w 2109"/>
                <a:gd name="T95" fmla="*/ 1084 h 1540"/>
                <a:gd name="T96" fmla="*/ 715 w 2109"/>
                <a:gd name="T97" fmla="*/ 983 h 1540"/>
                <a:gd name="T98" fmla="*/ 776 w 2109"/>
                <a:gd name="T99" fmla="*/ 943 h 1540"/>
                <a:gd name="T100" fmla="*/ 730 w 2109"/>
                <a:gd name="T101" fmla="*/ 895 h 1540"/>
                <a:gd name="T102" fmla="*/ 660 w 2109"/>
                <a:gd name="T103" fmla="*/ 895 h 1540"/>
                <a:gd name="T104" fmla="*/ 606 w 2109"/>
                <a:gd name="T105" fmla="*/ 861 h 1540"/>
                <a:gd name="T106" fmla="*/ 562 w 2109"/>
                <a:gd name="T107" fmla="*/ 697 h 1540"/>
                <a:gd name="T108" fmla="*/ 419 w 2109"/>
                <a:gd name="T109" fmla="*/ 582 h 1540"/>
                <a:gd name="T110" fmla="*/ 232 w 2109"/>
                <a:gd name="T111" fmla="*/ 598 h 1540"/>
                <a:gd name="T112" fmla="*/ 53 w 2109"/>
                <a:gd name="T113" fmla="*/ 522 h 1540"/>
                <a:gd name="T114" fmla="*/ 228 w 2109"/>
                <a:gd name="T115" fmla="*/ 488 h 1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09"/>
                <a:gd name="T175" fmla="*/ 0 h 1540"/>
                <a:gd name="T176" fmla="*/ 2109 w 2109"/>
                <a:gd name="T177" fmla="*/ 1540 h 1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09" h="1540">
                  <a:moveTo>
                    <a:pt x="0" y="432"/>
                  </a:moveTo>
                  <a:lnTo>
                    <a:pt x="12" y="409"/>
                  </a:lnTo>
                  <a:lnTo>
                    <a:pt x="149" y="365"/>
                  </a:lnTo>
                  <a:lnTo>
                    <a:pt x="236" y="365"/>
                  </a:lnTo>
                  <a:lnTo>
                    <a:pt x="285" y="330"/>
                  </a:lnTo>
                  <a:lnTo>
                    <a:pt x="270" y="319"/>
                  </a:lnTo>
                  <a:lnTo>
                    <a:pt x="301" y="307"/>
                  </a:lnTo>
                  <a:lnTo>
                    <a:pt x="275" y="299"/>
                  </a:lnTo>
                  <a:lnTo>
                    <a:pt x="321" y="285"/>
                  </a:lnTo>
                  <a:lnTo>
                    <a:pt x="304" y="273"/>
                  </a:lnTo>
                  <a:lnTo>
                    <a:pt x="243" y="296"/>
                  </a:lnTo>
                  <a:lnTo>
                    <a:pt x="183" y="267"/>
                  </a:lnTo>
                  <a:lnTo>
                    <a:pt x="260" y="250"/>
                  </a:lnTo>
                  <a:lnTo>
                    <a:pt x="303" y="201"/>
                  </a:lnTo>
                  <a:lnTo>
                    <a:pt x="397" y="199"/>
                  </a:lnTo>
                  <a:lnTo>
                    <a:pt x="393" y="146"/>
                  </a:lnTo>
                  <a:lnTo>
                    <a:pt x="463" y="144"/>
                  </a:lnTo>
                  <a:lnTo>
                    <a:pt x="534" y="182"/>
                  </a:lnTo>
                  <a:lnTo>
                    <a:pt x="450" y="133"/>
                  </a:lnTo>
                  <a:lnTo>
                    <a:pt x="609" y="100"/>
                  </a:lnTo>
                  <a:lnTo>
                    <a:pt x="648" y="124"/>
                  </a:lnTo>
                  <a:lnTo>
                    <a:pt x="653" y="170"/>
                  </a:lnTo>
                  <a:lnTo>
                    <a:pt x="674" y="131"/>
                  </a:lnTo>
                  <a:lnTo>
                    <a:pt x="776" y="159"/>
                  </a:lnTo>
                  <a:lnTo>
                    <a:pt x="741" y="136"/>
                  </a:lnTo>
                  <a:lnTo>
                    <a:pt x="790" y="140"/>
                  </a:lnTo>
                  <a:lnTo>
                    <a:pt x="747" y="113"/>
                  </a:lnTo>
                  <a:lnTo>
                    <a:pt x="735" y="92"/>
                  </a:lnTo>
                  <a:lnTo>
                    <a:pt x="758" y="87"/>
                  </a:lnTo>
                  <a:lnTo>
                    <a:pt x="961" y="152"/>
                  </a:lnTo>
                  <a:lnTo>
                    <a:pt x="945" y="131"/>
                  </a:lnTo>
                  <a:lnTo>
                    <a:pt x="989" y="127"/>
                  </a:lnTo>
                  <a:lnTo>
                    <a:pt x="961" y="109"/>
                  </a:lnTo>
                  <a:lnTo>
                    <a:pt x="1029" y="113"/>
                  </a:lnTo>
                  <a:lnTo>
                    <a:pt x="921" y="66"/>
                  </a:lnTo>
                  <a:lnTo>
                    <a:pt x="1118" y="92"/>
                  </a:lnTo>
                  <a:lnTo>
                    <a:pt x="1074" y="65"/>
                  </a:lnTo>
                  <a:lnTo>
                    <a:pt x="957" y="60"/>
                  </a:lnTo>
                  <a:lnTo>
                    <a:pt x="996" y="58"/>
                  </a:lnTo>
                  <a:lnTo>
                    <a:pt x="924" y="34"/>
                  </a:lnTo>
                  <a:lnTo>
                    <a:pt x="1009" y="41"/>
                  </a:lnTo>
                  <a:lnTo>
                    <a:pt x="974" y="31"/>
                  </a:lnTo>
                  <a:lnTo>
                    <a:pt x="1012" y="23"/>
                  </a:lnTo>
                  <a:lnTo>
                    <a:pt x="1157" y="66"/>
                  </a:lnTo>
                  <a:lnTo>
                    <a:pt x="1141" y="50"/>
                  </a:lnTo>
                  <a:lnTo>
                    <a:pt x="1204" y="34"/>
                  </a:lnTo>
                  <a:lnTo>
                    <a:pt x="1151" y="31"/>
                  </a:lnTo>
                  <a:lnTo>
                    <a:pt x="1149" y="9"/>
                  </a:lnTo>
                  <a:lnTo>
                    <a:pt x="1185" y="0"/>
                  </a:lnTo>
                  <a:lnTo>
                    <a:pt x="1574" y="10"/>
                  </a:lnTo>
                  <a:lnTo>
                    <a:pt x="1602" y="22"/>
                  </a:lnTo>
                  <a:lnTo>
                    <a:pt x="1591" y="31"/>
                  </a:lnTo>
                  <a:lnTo>
                    <a:pt x="1329" y="33"/>
                  </a:lnTo>
                  <a:lnTo>
                    <a:pt x="1360" y="44"/>
                  </a:lnTo>
                  <a:lnTo>
                    <a:pt x="1258" y="58"/>
                  </a:lnTo>
                  <a:lnTo>
                    <a:pt x="1626" y="34"/>
                  </a:lnTo>
                  <a:lnTo>
                    <a:pt x="1640" y="55"/>
                  </a:lnTo>
                  <a:lnTo>
                    <a:pt x="1591" y="67"/>
                  </a:lnTo>
                  <a:lnTo>
                    <a:pt x="1675" y="59"/>
                  </a:lnTo>
                  <a:lnTo>
                    <a:pt x="1772" y="83"/>
                  </a:lnTo>
                  <a:lnTo>
                    <a:pt x="1626" y="124"/>
                  </a:lnTo>
                  <a:lnTo>
                    <a:pt x="1392" y="120"/>
                  </a:lnTo>
                  <a:lnTo>
                    <a:pt x="1448" y="127"/>
                  </a:lnTo>
                  <a:lnTo>
                    <a:pt x="1349" y="144"/>
                  </a:lnTo>
                  <a:lnTo>
                    <a:pt x="1349" y="165"/>
                  </a:lnTo>
                  <a:lnTo>
                    <a:pt x="1607" y="133"/>
                  </a:lnTo>
                  <a:lnTo>
                    <a:pt x="1628" y="146"/>
                  </a:lnTo>
                  <a:lnTo>
                    <a:pt x="1574" y="177"/>
                  </a:lnTo>
                  <a:lnTo>
                    <a:pt x="1740" y="127"/>
                  </a:lnTo>
                  <a:lnTo>
                    <a:pt x="1749" y="175"/>
                  </a:lnTo>
                  <a:lnTo>
                    <a:pt x="1668" y="258"/>
                  </a:lnTo>
                  <a:lnTo>
                    <a:pt x="1827" y="163"/>
                  </a:lnTo>
                  <a:lnTo>
                    <a:pt x="1824" y="177"/>
                  </a:lnTo>
                  <a:lnTo>
                    <a:pt x="1900" y="176"/>
                  </a:lnTo>
                  <a:lnTo>
                    <a:pt x="1924" y="144"/>
                  </a:lnTo>
                  <a:lnTo>
                    <a:pt x="2007" y="140"/>
                  </a:lnTo>
                  <a:lnTo>
                    <a:pt x="2109" y="168"/>
                  </a:lnTo>
                  <a:lnTo>
                    <a:pt x="2009" y="209"/>
                  </a:lnTo>
                  <a:lnTo>
                    <a:pt x="2015" y="226"/>
                  </a:lnTo>
                  <a:lnTo>
                    <a:pt x="1787" y="250"/>
                  </a:lnTo>
                  <a:lnTo>
                    <a:pt x="1969" y="252"/>
                  </a:lnTo>
                  <a:lnTo>
                    <a:pt x="1820" y="286"/>
                  </a:lnTo>
                  <a:lnTo>
                    <a:pt x="1829" y="312"/>
                  </a:lnTo>
                  <a:lnTo>
                    <a:pt x="1930" y="286"/>
                  </a:lnTo>
                  <a:lnTo>
                    <a:pt x="1856" y="319"/>
                  </a:lnTo>
                  <a:lnTo>
                    <a:pt x="1847" y="361"/>
                  </a:lnTo>
                  <a:lnTo>
                    <a:pt x="1871" y="350"/>
                  </a:lnTo>
                  <a:lnTo>
                    <a:pt x="1801" y="388"/>
                  </a:lnTo>
                  <a:lnTo>
                    <a:pt x="1776" y="466"/>
                  </a:lnTo>
                  <a:lnTo>
                    <a:pt x="1813" y="449"/>
                  </a:lnTo>
                  <a:lnTo>
                    <a:pt x="1866" y="466"/>
                  </a:lnTo>
                  <a:lnTo>
                    <a:pt x="1818" y="466"/>
                  </a:lnTo>
                  <a:lnTo>
                    <a:pt x="1818" y="489"/>
                  </a:lnTo>
                  <a:lnTo>
                    <a:pt x="1898" y="499"/>
                  </a:lnTo>
                  <a:lnTo>
                    <a:pt x="1900" y="527"/>
                  </a:lnTo>
                  <a:lnTo>
                    <a:pt x="1780" y="522"/>
                  </a:lnTo>
                  <a:lnTo>
                    <a:pt x="1813" y="535"/>
                  </a:lnTo>
                  <a:lnTo>
                    <a:pt x="1746" y="543"/>
                  </a:lnTo>
                  <a:lnTo>
                    <a:pt x="1780" y="575"/>
                  </a:lnTo>
                  <a:lnTo>
                    <a:pt x="1842" y="576"/>
                  </a:lnTo>
                  <a:lnTo>
                    <a:pt x="1805" y="595"/>
                  </a:lnTo>
                  <a:lnTo>
                    <a:pt x="1854" y="612"/>
                  </a:lnTo>
                  <a:lnTo>
                    <a:pt x="1853" y="652"/>
                  </a:lnTo>
                  <a:lnTo>
                    <a:pt x="1763" y="628"/>
                  </a:lnTo>
                  <a:lnTo>
                    <a:pt x="1816" y="650"/>
                  </a:lnTo>
                  <a:lnTo>
                    <a:pt x="1784" y="663"/>
                  </a:lnTo>
                  <a:lnTo>
                    <a:pt x="1813" y="661"/>
                  </a:lnTo>
                  <a:lnTo>
                    <a:pt x="1805" y="686"/>
                  </a:lnTo>
                  <a:lnTo>
                    <a:pt x="1870" y="700"/>
                  </a:lnTo>
                  <a:lnTo>
                    <a:pt x="1768" y="692"/>
                  </a:lnTo>
                  <a:lnTo>
                    <a:pt x="1749" y="706"/>
                  </a:lnTo>
                  <a:lnTo>
                    <a:pt x="1827" y="738"/>
                  </a:lnTo>
                  <a:lnTo>
                    <a:pt x="1816" y="764"/>
                  </a:lnTo>
                  <a:lnTo>
                    <a:pt x="1754" y="780"/>
                  </a:lnTo>
                  <a:lnTo>
                    <a:pt x="1692" y="742"/>
                  </a:lnTo>
                  <a:lnTo>
                    <a:pt x="1599" y="776"/>
                  </a:lnTo>
                  <a:lnTo>
                    <a:pt x="1665" y="795"/>
                  </a:lnTo>
                  <a:lnTo>
                    <a:pt x="1602" y="813"/>
                  </a:lnTo>
                  <a:lnTo>
                    <a:pt x="1670" y="816"/>
                  </a:lnTo>
                  <a:lnTo>
                    <a:pt x="1648" y="855"/>
                  </a:lnTo>
                  <a:lnTo>
                    <a:pt x="1675" y="832"/>
                  </a:lnTo>
                  <a:lnTo>
                    <a:pt x="1749" y="864"/>
                  </a:lnTo>
                  <a:lnTo>
                    <a:pt x="1727" y="889"/>
                  </a:lnTo>
                  <a:lnTo>
                    <a:pt x="1768" y="879"/>
                  </a:lnTo>
                  <a:lnTo>
                    <a:pt x="1749" y="906"/>
                  </a:lnTo>
                  <a:lnTo>
                    <a:pt x="1778" y="894"/>
                  </a:lnTo>
                  <a:lnTo>
                    <a:pt x="1782" y="959"/>
                  </a:lnTo>
                  <a:lnTo>
                    <a:pt x="1749" y="934"/>
                  </a:lnTo>
                  <a:lnTo>
                    <a:pt x="1749" y="959"/>
                  </a:lnTo>
                  <a:lnTo>
                    <a:pt x="1717" y="958"/>
                  </a:lnTo>
                  <a:lnTo>
                    <a:pt x="1675" y="904"/>
                  </a:lnTo>
                  <a:lnTo>
                    <a:pt x="1575" y="873"/>
                  </a:lnTo>
                  <a:lnTo>
                    <a:pt x="1645" y="909"/>
                  </a:lnTo>
                  <a:lnTo>
                    <a:pt x="1552" y="928"/>
                  </a:lnTo>
                  <a:lnTo>
                    <a:pt x="1526" y="959"/>
                  </a:lnTo>
                  <a:lnTo>
                    <a:pt x="1612" y="966"/>
                  </a:lnTo>
                  <a:lnTo>
                    <a:pt x="1540" y="985"/>
                  </a:lnTo>
                  <a:lnTo>
                    <a:pt x="1650" y="963"/>
                  </a:lnTo>
                  <a:lnTo>
                    <a:pt x="1756" y="991"/>
                  </a:lnTo>
                  <a:lnTo>
                    <a:pt x="1618" y="1067"/>
                  </a:lnTo>
                  <a:lnTo>
                    <a:pt x="1483" y="1100"/>
                  </a:lnTo>
                  <a:lnTo>
                    <a:pt x="1434" y="1102"/>
                  </a:lnTo>
                  <a:lnTo>
                    <a:pt x="1404" y="1068"/>
                  </a:lnTo>
                  <a:lnTo>
                    <a:pt x="1420" y="1102"/>
                  </a:lnTo>
                  <a:lnTo>
                    <a:pt x="1379" y="1122"/>
                  </a:lnTo>
                  <a:lnTo>
                    <a:pt x="1329" y="1204"/>
                  </a:lnTo>
                  <a:lnTo>
                    <a:pt x="1288" y="1202"/>
                  </a:lnTo>
                  <a:lnTo>
                    <a:pt x="1279" y="1227"/>
                  </a:lnTo>
                  <a:lnTo>
                    <a:pt x="1239" y="1230"/>
                  </a:lnTo>
                  <a:lnTo>
                    <a:pt x="1219" y="1222"/>
                  </a:lnTo>
                  <a:lnTo>
                    <a:pt x="1246" y="1205"/>
                  </a:lnTo>
                  <a:lnTo>
                    <a:pt x="1218" y="1202"/>
                  </a:lnTo>
                  <a:lnTo>
                    <a:pt x="1203" y="1244"/>
                  </a:lnTo>
                  <a:lnTo>
                    <a:pt x="1140" y="1248"/>
                  </a:lnTo>
                  <a:lnTo>
                    <a:pt x="1141" y="1281"/>
                  </a:lnTo>
                  <a:lnTo>
                    <a:pt x="1102" y="1284"/>
                  </a:lnTo>
                  <a:lnTo>
                    <a:pt x="1136" y="1311"/>
                  </a:lnTo>
                  <a:lnTo>
                    <a:pt x="1091" y="1316"/>
                  </a:lnTo>
                  <a:lnTo>
                    <a:pt x="1126" y="1347"/>
                  </a:lnTo>
                  <a:lnTo>
                    <a:pt x="1094" y="1347"/>
                  </a:lnTo>
                  <a:lnTo>
                    <a:pt x="1119" y="1354"/>
                  </a:lnTo>
                  <a:lnTo>
                    <a:pt x="1094" y="1387"/>
                  </a:lnTo>
                  <a:lnTo>
                    <a:pt x="1074" y="1381"/>
                  </a:lnTo>
                  <a:lnTo>
                    <a:pt x="1091" y="1396"/>
                  </a:lnTo>
                  <a:lnTo>
                    <a:pt x="1048" y="1408"/>
                  </a:lnTo>
                  <a:lnTo>
                    <a:pt x="1074" y="1454"/>
                  </a:lnTo>
                  <a:lnTo>
                    <a:pt x="1048" y="1517"/>
                  </a:lnTo>
                  <a:lnTo>
                    <a:pt x="1016" y="1518"/>
                  </a:lnTo>
                  <a:lnTo>
                    <a:pt x="1040" y="1540"/>
                  </a:lnTo>
                  <a:lnTo>
                    <a:pt x="970" y="1540"/>
                  </a:lnTo>
                  <a:lnTo>
                    <a:pt x="961" y="1498"/>
                  </a:lnTo>
                  <a:lnTo>
                    <a:pt x="862" y="1503"/>
                  </a:lnTo>
                  <a:lnTo>
                    <a:pt x="885" y="1492"/>
                  </a:lnTo>
                  <a:lnTo>
                    <a:pt x="834" y="1475"/>
                  </a:lnTo>
                  <a:lnTo>
                    <a:pt x="859" y="1468"/>
                  </a:lnTo>
                  <a:lnTo>
                    <a:pt x="822" y="1468"/>
                  </a:lnTo>
                  <a:lnTo>
                    <a:pt x="835" y="1435"/>
                  </a:lnTo>
                  <a:lnTo>
                    <a:pt x="813" y="1442"/>
                  </a:lnTo>
                  <a:lnTo>
                    <a:pt x="747" y="1354"/>
                  </a:lnTo>
                  <a:lnTo>
                    <a:pt x="747" y="1327"/>
                  </a:lnTo>
                  <a:lnTo>
                    <a:pt x="796" y="1298"/>
                  </a:lnTo>
                  <a:lnTo>
                    <a:pt x="776" y="1289"/>
                  </a:lnTo>
                  <a:lnTo>
                    <a:pt x="726" y="1322"/>
                  </a:lnTo>
                  <a:lnTo>
                    <a:pt x="726" y="1256"/>
                  </a:lnTo>
                  <a:lnTo>
                    <a:pt x="680" y="1222"/>
                  </a:lnTo>
                  <a:lnTo>
                    <a:pt x="693" y="1169"/>
                  </a:lnTo>
                  <a:lnTo>
                    <a:pt x="665" y="1150"/>
                  </a:lnTo>
                  <a:lnTo>
                    <a:pt x="703" y="1104"/>
                  </a:lnTo>
                  <a:lnTo>
                    <a:pt x="680" y="1100"/>
                  </a:lnTo>
                  <a:lnTo>
                    <a:pt x="764" y="1100"/>
                  </a:lnTo>
                  <a:lnTo>
                    <a:pt x="756" y="1082"/>
                  </a:lnTo>
                  <a:lnTo>
                    <a:pt x="699" y="1084"/>
                  </a:lnTo>
                  <a:lnTo>
                    <a:pt x="785" y="1043"/>
                  </a:lnTo>
                  <a:lnTo>
                    <a:pt x="764" y="1030"/>
                  </a:lnTo>
                  <a:lnTo>
                    <a:pt x="785" y="985"/>
                  </a:lnTo>
                  <a:lnTo>
                    <a:pt x="715" y="983"/>
                  </a:lnTo>
                  <a:lnTo>
                    <a:pt x="637" y="947"/>
                  </a:lnTo>
                  <a:lnTo>
                    <a:pt x="776" y="966"/>
                  </a:lnTo>
                  <a:lnTo>
                    <a:pt x="752" y="950"/>
                  </a:lnTo>
                  <a:lnTo>
                    <a:pt x="776" y="943"/>
                  </a:lnTo>
                  <a:lnTo>
                    <a:pt x="721" y="916"/>
                  </a:lnTo>
                  <a:lnTo>
                    <a:pt x="741" y="904"/>
                  </a:lnTo>
                  <a:lnTo>
                    <a:pt x="711" y="914"/>
                  </a:lnTo>
                  <a:lnTo>
                    <a:pt x="730" y="895"/>
                  </a:lnTo>
                  <a:lnTo>
                    <a:pt x="694" y="897"/>
                  </a:lnTo>
                  <a:lnTo>
                    <a:pt x="735" y="882"/>
                  </a:lnTo>
                  <a:lnTo>
                    <a:pt x="674" y="861"/>
                  </a:lnTo>
                  <a:lnTo>
                    <a:pt x="660" y="895"/>
                  </a:lnTo>
                  <a:lnTo>
                    <a:pt x="609" y="897"/>
                  </a:lnTo>
                  <a:lnTo>
                    <a:pt x="599" y="882"/>
                  </a:lnTo>
                  <a:lnTo>
                    <a:pt x="633" y="861"/>
                  </a:lnTo>
                  <a:lnTo>
                    <a:pt x="606" y="861"/>
                  </a:lnTo>
                  <a:lnTo>
                    <a:pt x="637" y="804"/>
                  </a:lnTo>
                  <a:lnTo>
                    <a:pt x="601" y="794"/>
                  </a:lnTo>
                  <a:lnTo>
                    <a:pt x="619" y="768"/>
                  </a:lnTo>
                  <a:lnTo>
                    <a:pt x="562" y="697"/>
                  </a:lnTo>
                  <a:lnTo>
                    <a:pt x="581" y="696"/>
                  </a:lnTo>
                  <a:lnTo>
                    <a:pt x="504" y="635"/>
                  </a:lnTo>
                  <a:lnTo>
                    <a:pt x="504" y="612"/>
                  </a:lnTo>
                  <a:lnTo>
                    <a:pt x="419" y="582"/>
                  </a:lnTo>
                  <a:lnTo>
                    <a:pt x="340" y="565"/>
                  </a:lnTo>
                  <a:lnTo>
                    <a:pt x="269" y="593"/>
                  </a:lnTo>
                  <a:lnTo>
                    <a:pt x="210" y="575"/>
                  </a:lnTo>
                  <a:lnTo>
                    <a:pt x="232" y="598"/>
                  </a:lnTo>
                  <a:lnTo>
                    <a:pt x="170" y="587"/>
                  </a:lnTo>
                  <a:lnTo>
                    <a:pt x="117" y="564"/>
                  </a:lnTo>
                  <a:lnTo>
                    <a:pt x="170" y="543"/>
                  </a:lnTo>
                  <a:lnTo>
                    <a:pt x="53" y="522"/>
                  </a:lnTo>
                  <a:lnTo>
                    <a:pt x="96" y="502"/>
                  </a:lnTo>
                  <a:lnTo>
                    <a:pt x="236" y="508"/>
                  </a:lnTo>
                  <a:lnTo>
                    <a:pt x="253" y="500"/>
                  </a:lnTo>
                  <a:lnTo>
                    <a:pt x="228" y="488"/>
                  </a:lnTo>
                  <a:lnTo>
                    <a:pt x="252" y="476"/>
                  </a:lnTo>
                  <a:lnTo>
                    <a:pt x="126" y="48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6"/>
            <p:cNvSpPr>
              <a:spLocks noChangeAspect="1"/>
            </p:cNvSpPr>
            <p:nvPr/>
          </p:nvSpPr>
          <p:spPr bwMode="gray">
            <a:xfrm>
              <a:off x="1876425" y="3949700"/>
              <a:ext cx="101600" cy="123825"/>
            </a:xfrm>
            <a:custGeom>
              <a:avLst/>
              <a:gdLst>
                <a:gd name="T0" fmla="*/ 0 w 137"/>
                <a:gd name="T1" fmla="*/ 121 h 150"/>
                <a:gd name="T2" fmla="*/ 30 w 137"/>
                <a:gd name="T3" fmla="*/ 66 h 150"/>
                <a:gd name="T4" fmla="*/ 65 w 137"/>
                <a:gd name="T5" fmla="*/ 65 h 150"/>
                <a:gd name="T6" fmla="*/ 27 w 137"/>
                <a:gd name="T7" fmla="*/ 19 h 150"/>
                <a:gd name="T8" fmla="*/ 108 w 137"/>
                <a:gd name="T9" fmla="*/ 0 h 150"/>
                <a:gd name="T10" fmla="*/ 119 w 137"/>
                <a:gd name="T11" fmla="*/ 72 h 150"/>
                <a:gd name="T12" fmla="*/ 137 w 137"/>
                <a:gd name="T13" fmla="*/ 78 h 150"/>
                <a:gd name="T14" fmla="*/ 101 w 137"/>
                <a:gd name="T15" fmla="*/ 123 h 150"/>
                <a:gd name="T16" fmla="*/ 77 w 137"/>
                <a:gd name="T17" fmla="*/ 150 h 150"/>
                <a:gd name="T18" fmla="*/ 0 w 137"/>
                <a:gd name="T19" fmla="*/ 121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7"/>
                <a:gd name="T31" fmla="*/ 0 h 150"/>
                <a:gd name="T32" fmla="*/ 137 w 137"/>
                <a:gd name="T33" fmla="*/ 150 h 1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7" h="150">
                  <a:moveTo>
                    <a:pt x="0" y="121"/>
                  </a:moveTo>
                  <a:lnTo>
                    <a:pt x="30" y="66"/>
                  </a:lnTo>
                  <a:lnTo>
                    <a:pt x="65" y="65"/>
                  </a:lnTo>
                  <a:lnTo>
                    <a:pt x="27" y="19"/>
                  </a:lnTo>
                  <a:lnTo>
                    <a:pt x="108" y="0"/>
                  </a:lnTo>
                  <a:lnTo>
                    <a:pt x="119" y="72"/>
                  </a:lnTo>
                  <a:lnTo>
                    <a:pt x="137" y="78"/>
                  </a:lnTo>
                  <a:lnTo>
                    <a:pt x="101" y="123"/>
                  </a:lnTo>
                  <a:lnTo>
                    <a:pt x="77" y="15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77"/>
            <p:cNvSpPr>
              <a:spLocks noChangeAspect="1"/>
            </p:cNvSpPr>
            <p:nvPr/>
          </p:nvSpPr>
          <p:spPr bwMode="gray">
            <a:xfrm>
              <a:off x="2682875" y="4233863"/>
              <a:ext cx="122238" cy="188912"/>
            </a:xfrm>
            <a:custGeom>
              <a:avLst/>
              <a:gdLst>
                <a:gd name="T0" fmla="*/ 0 w 166"/>
                <a:gd name="T1" fmla="*/ 77 h 236"/>
                <a:gd name="T2" fmla="*/ 24 w 166"/>
                <a:gd name="T3" fmla="*/ 110 h 236"/>
                <a:gd name="T4" fmla="*/ 56 w 166"/>
                <a:gd name="T5" fmla="*/ 135 h 236"/>
                <a:gd name="T6" fmla="*/ 49 w 166"/>
                <a:gd name="T7" fmla="*/ 201 h 236"/>
                <a:gd name="T8" fmla="*/ 67 w 166"/>
                <a:gd name="T9" fmla="*/ 236 h 236"/>
                <a:gd name="T10" fmla="*/ 166 w 166"/>
                <a:gd name="T11" fmla="*/ 222 h 236"/>
                <a:gd name="T12" fmla="*/ 110 w 166"/>
                <a:gd name="T13" fmla="*/ 149 h 236"/>
                <a:gd name="T14" fmla="*/ 149 w 166"/>
                <a:gd name="T15" fmla="*/ 86 h 236"/>
                <a:gd name="T16" fmla="*/ 50 w 166"/>
                <a:gd name="T17" fmla="*/ 0 h 236"/>
                <a:gd name="T18" fmla="*/ 17 w 166"/>
                <a:gd name="T19" fmla="*/ 25 h 236"/>
                <a:gd name="T20" fmla="*/ 31 w 166"/>
                <a:gd name="T21" fmla="*/ 48 h 236"/>
                <a:gd name="T22" fmla="*/ 0 w 166"/>
                <a:gd name="T23" fmla="*/ 77 h 2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6"/>
                <a:gd name="T37" fmla="*/ 0 h 236"/>
                <a:gd name="T38" fmla="*/ 166 w 166"/>
                <a:gd name="T39" fmla="*/ 236 h 2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6" h="236">
                  <a:moveTo>
                    <a:pt x="0" y="77"/>
                  </a:moveTo>
                  <a:lnTo>
                    <a:pt x="24" y="110"/>
                  </a:lnTo>
                  <a:lnTo>
                    <a:pt x="56" y="135"/>
                  </a:lnTo>
                  <a:lnTo>
                    <a:pt x="49" y="201"/>
                  </a:lnTo>
                  <a:lnTo>
                    <a:pt x="67" y="236"/>
                  </a:lnTo>
                  <a:lnTo>
                    <a:pt x="166" y="222"/>
                  </a:lnTo>
                  <a:lnTo>
                    <a:pt x="110" y="149"/>
                  </a:lnTo>
                  <a:lnTo>
                    <a:pt x="149" y="86"/>
                  </a:lnTo>
                  <a:lnTo>
                    <a:pt x="50" y="0"/>
                  </a:lnTo>
                  <a:lnTo>
                    <a:pt x="17" y="25"/>
                  </a:lnTo>
                  <a:lnTo>
                    <a:pt x="31" y="4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78"/>
            <p:cNvSpPr>
              <a:spLocks noChangeAspect="1"/>
            </p:cNvSpPr>
            <p:nvPr/>
          </p:nvSpPr>
          <p:spPr bwMode="gray">
            <a:xfrm>
              <a:off x="2336800" y="3894138"/>
              <a:ext cx="66675" cy="53975"/>
            </a:xfrm>
            <a:custGeom>
              <a:avLst/>
              <a:gdLst>
                <a:gd name="T0" fmla="*/ 0 w 90"/>
                <a:gd name="T1" fmla="*/ 49 h 66"/>
                <a:gd name="T2" fmla="*/ 68 w 90"/>
                <a:gd name="T3" fmla="*/ 48 h 66"/>
                <a:gd name="T4" fmla="*/ 36 w 90"/>
                <a:gd name="T5" fmla="*/ 5 h 66"/>
                <a:gd name="T6" fmla="*/ 90 w 90"/>
                <a:gd name="T7" fmla="*/ 0 h 66"/>
                <a:gd name="T8" fmla="*/ 90 w 90"/>
                <a:gd name="T9" fmla="*/ 66 h 66"/>
                <a:gd name="T10" fmla="*/ 0 w 90"/>
                <a:gd name="T11" fmla="*/ 4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66"/>
                <a:gd name="T20" fmla="*/ 90 w 9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66">
                  <a:moveTo>
                    <a:pt x="0" y="49"/>
                  </a:moveTo>
                  <a:lnTo>
                    <a:pt x="68" y="48"/>
                  </a:lnTo>
                  <a:lnTo>
                    <a:pt x="36" y="5"/>
                  </a:lnTo>
                  <a:lnTo>
                    <a:pt x="90" y="0"/>
                  </a:lnTo>
                  <a:lnTo>
                    <a:pt x="90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9"/>
            <p:cNvSpPr>
              <a:spLocks noChangeAspect="1"/>
            </p:cNvSpPr>
            <p:nvPr/>
          </p:nvSpPr>
          <p:spPr bwMode="gray">
            <a:xfrm>
              <a:off x="1951038" y="4008438"/>
              <a:ext cx="155575" cy="87312"/>
            </a:xfrm>
            <a:custGeom>
              <a:avLst/>
              <a:gdLst>
                <a:gd name="T0" fmla="*/ 0 w 211"/>
                <a:gd name="T1" fmla="*/ 51 h 104"/>
                <a:gd name="T2" fmla="*/ 36 w 211"/>
                <a:gd name="T3" fmla="*/ 6 h 104"/>
                <a:gd name="T4" fmla="*/ 151 w 211"/>
                <a:gd name="T5" fmla="*/ 0 h 104"/>
                <a:gd name="T6" fmla="*/ 211 w 211"/>
                <a:gd name="T7" fmla="*/ 32 h 104"/>
                <a:gd name="T8" fmla="*/ 161 w 211"/>
                <a:gd name="T9" fmla="*/ 38 h 104"/>
                <a:gd name="T10" fmla="*/ 73 w 211"/>
                <a:gd name="T11" fmla="*/ 104 h 104"/>
                <a:gd name="T12" fmla="*/ 57 w 211"/>
                <a:gd name="T13" fmla="*/ 87 h 104"/>
                <a:gd name="T14" fmla="*/ 0 w 211"/>
                <a:gd name="T15" fmla="*/ 51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1"/>
                <a:gd name="T25" fmla="*/ 0 h 104"/>
                <a:gd name="T26" fmla="*/ 211 w 211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1" h="104">
                  <a:moveTo>
                    <a:pt x="0" y="51"/>
                  </a:moveTo>
                  <a:lnTo>
                    <a:pt x="36" y="6"/>
                  </a:lnTo>
                  <a:lnTo>
                    <a:pt x="151" y="0"/>
                  </a:lnTo>
                  <a:lnTo>
                    <a:pt x="211" y="32"/>
                  </a:lnTo>
                  <a:lnTo>
                    <a:pt x="161" y="38"/>
                  </a:lnTo>
                  <a:lnTo>
                    <a:pt x="73" y="104"/>
                  </a:lnTo>
                  <a:lnTo>
                    <a:pt x="57" y="87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0"/>
            <p:cNvSpPr>
              <a:spLocks noChangeAspect="1"/>
            </p:cNvSpPr>
            <p:nvPr/>
          </p:nvSpPr>
          <p:spPr bwMode="gray">
            <a:xfrm>
              <a:off x="4684713" y="2960688"/>
              <a:ext cx="169862" cy="101600"/>
            </a:xfrm>
            <a:custGeom>
              <a:avLst/>
              <a:gdLst>
                <a:gd name="T0" fmla="*/ 0 w 232"/>
                <a:gd name="T1" fmla="*/ 71 h 121"/>
                <a:gd name="T2" fmla="*/ 35 w 232"/>
                <a:gd name="T3" fmla="*/ 20 h 121"/>
                <a:gd name="T4" fmla="*/ 82 w 232"/>
                <a:gd name="T5" fmla="*/ 35 h 121"/>
                <a:gd name="T6" fmla="*/ 162 w 232"/>
                <a:gd name="T7" fmla="*/ 0 h 121"/>
                <a:gd name="T8" fmla="*/ 209 w 232"/>
                <a:gd name="T9" fmla="*/ 8 h 121"/>
                <a:gd name="T10" fmla="*/ 232 w 232"/>
                <a:gd name="T11" fmla="*/ 26 h 121"/>
                <a:gd name="T12" fmla="*/ 143 w 232"/>
                <a:gd name="T13" fmla="*/ 107 h 121"/>
                <a:gd name="T14" fmla="*/ 67 w 232"/>
                <a:gd name="T15" fmla="*/ 121 h 121"/>
                <a:gd name="T16" fmla="*/ 0 w 232"/>
                <a:gd name="T17" fmla="*/ 71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121"/>
                <a:gd name="T29" fmla="*/ 232 w 232"/>
                <a:gd name="T30" fmla="*/ 121 h 1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121">
                  <a:moveTo>
                    <a:pt x="0" y="71"/>
                  </a:moveTo>
                  <a:lnTo>
                    <a:pt x="35" y="20"/>
                  </a:lnTo>
                  <a:lnTo>
                    <a:pt x="82" y="35"/>
                  </a:lnTo>
                  <a:lnTo>
                    <a:pt x="162" y="0"/>
                  </a:lnTo>
                  <a:lnTo>
                    <a:pt x="209" y="8"/>
                  </a:lnTo>
                  <a:lnTo>
                    <a:pt x="232" y="26"/>
                  </a:lnTo>
                  <a:lnTo>
                    <a:pt x="143" y="107"/>
                  </a:lnTo>
                  <a:lnTo>
                    <a:pt x="67" y="12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1"/>
            <p:cNvSpPr>
              <a:spLocks noChangeAspect="1"/>
            </p:cNvSpPr>
            <p:nvPr/>
          </p:nvSpPr>
          <p:spPr bwMode="gray">
            <a:xfrm>
              <a:off x="3630613" y="2216150"/>
              <a:ext cx="287337" cy="144463"/>
            </a:xfrm>
            <a:custGeom>
              <a:avLst/>
              <a:gdLst>
                <a:gd name="T0" fmla="*/ 0 w 381"/>
                <a:gd name="T1" fmla="*/ 62 h 174"/>
                <a:gd name="T2" fmla="*/ 24 w 381"/>
                <a:gd name="T3" fmla="*/ 53 h 174"/>
                <a:gd name="T4" fmla="*/ 10 w 381"/>
                <a:gd name="T5" fmla="*/ 37 h 174"/>
                <a:gd name="T6" fmla="*/ 43 w 381"/>
                <a:gd name="T7" fmla="*/ 47 h 174"/>
                <a:gd name="T8" fmla="*/ 28 w 381"/>
                <a:gd name="T9" fmla="*/ 19 h 174"/>
                <a:gd name="T10" fmla="*/ 65 w 381"/>
                <a:gd name="T11" fmla="*/ 36 h 174"/>
                <a:gd name="T12" fmla="*/ 46 w 381"/>
                <a:gd name="T13" fmla="*/ 2 h 174"/>
                <a:gd name="T14" fmla="*/ 106 w 381"/>
                <a:gd name="T15" fmla="*/ 29 h 174"/>
                <a:gd name="T16" fmla="*/ 111 w 381"/>
                <a:gd name="T17" fmla="*/ 74 h 174"/>
                <a:gd name="T18" fmla="*/ 143 w 381"/>
                <a:gd name="T19" fmla="*/ 24 h 174"/>
                <a:gd name="T20" fmla="*/ 174 w 381"/>
                <a:gd name="T21" fmla="*/ 42 h 174"/>
                <a:gd name="T22" fmla="*/ 198 w 381"/>
                <a:gd name="T23" fmla="*/ 18 h 174"/>
                <a:gd name="T24" fmla="*/ 220 w 381"/>
                <a:gd name="T25" fmla="*/ 50 h 174"/>
                <a:gd name="T26" fmla="*/ 214 w 381"/>
                <a:gd name="T27" fmla="*/ 19 h 174"/>
                <a:gd name="T28" fmla="*/ 276 w 381"/>
                <a:gd name="T29" fmla="*/ 19 h 174"/>
                <a:gd name="T30" fmla="*/ 285 w 381"/>
                <a:gd name="T31" fmla="*/ 0 h 174"/>
                <a:gd name="T32" fmla="*/ 313 w 381"/>
                <a:gd name="T33" fmla="*/ 18 h 174"/>
                <a:gd name="T34" fmla="*/ 347 w 381"/>
                <a:gd name="T35" fmla="*/ 11 h 174"/>
                <a:gd name="T36" fmla="*/ 323 w 381"/>
                <a:gd name="T37" fmla="*/ 24 h 174"/>
                <a:gd name="T38" fmla="*/ 381 w 381"/>
                <a:gd name="T39" fmla="*/ 79 h 174"/>
                <a:gd name="T40" fmla="*/ 331 w 381"/>
                <a:gd name="T41" fmla="*/ 128 h 174"/>
                <a:gd name="T42" fmla="*/ 189 w 381"/>
                <a:gd name="T43" fmla="*/ 174 h 174"/>
                <a:gd name="T44" fmla="*/ 63 w 381"/>
                <a:gd name="T45" fmla="*/ 154 h 174"/>
                <a:gd name="T46" fmla="*/ 94 w 381"/>
                <a:gd name="T47" fmla="*/ 108 h 174"/>
                <a:gd name="T48" fmla="*/ 19 w 381"/>
                <a:gd name="T49" fmla="*/ 92 h 174"/>
                <a:gd name="T50" fmla="*/ 92 w 381"/>
                <a:gd name="T51" fmla="*/ 88 h 174"/>
                <a:gd name="T52" fmla="*/ 65 w 381"/>
                <a:gd name="T53" fmla="*/ 75 h 174"/>
                <a:gd name="T54" fmla="*/ 93 w 381"/>
                <a:gd name="T55" fmla="*/ 62 h 174"/>
                <a:gd name="T56" fmla="*/ 0 w 381"/>
                <a:gd name="T57" fmla="*/ 62 h 17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1"/>
                <a:gd name="T88" fmla="*/ 0 h 174"/>
                <a:gd name="T89" fmla="*/ 381 w 381"/>
                <a:gd name="T90" fmla="*/ 174 h 17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1" h="174">
                  <a:moveTo>
                    <a:pt x="0" y="62"/>
                  </a:moveTo>
                  <a:lnTo>
                    <a:pt x="24" y="53"/>
                  </a:lnTo>
                  <a:lnTo>
                    <a:pt x="10" y="37"/>
                  </a:lnTo>
                  <a:lnTo>
                    <a:pt x="43" y="47"/>
                  </a:lnTo>
                  <a:lnTo>
                    <a:pt x="28" y="19"/>
                  </a:lnTo>
                  <a:lnTo>
                    <a:pt x="65" y="36"/>
                  </a:lnTo>
                  <a:lnTo>
                    <a:pt x="46" y="2"/>
                  </a:lnTo>
                  <a:lnTo>
                    <a:pt x="106" y="29"/>
                  </a:lnTo>
                  <a:lnTo>
                    <a:pt x="111" y="74"/>
                  </a:lnTo>
                  <a:lnTo>
                    <a:pt x="143" y="24"/>
                  </a:lnTo>
                  <a:lnTo>
                    <a:pt x="174" y="42"/>
                  </a:lnTo>
                  <a:lnTo>
                    <a:pt x="198" y="18"/>
                  </a:lnTo>
                  <a:lnTo>
                    <a:pt x="220" y="50"/>
                  </a:lnTo>
                  <a:lnTo>
                    <a:pt x="214" y="19"/>
                  </a:lnTo>
                  <a:lnTo>
                    <a:pt x="276" y="19"/>
                  </a:lnTo>
                  <a:lnTo>
                    <a:pt x="285" y="0"/>
                  </a:lnTo>
                  <a:lnTo>
                    <a:pt x="313" y="18"/>
                  </a:lnTo>
                  <a:lnTo>
                    <a:pt x="347" y="11"/>
                  </a:lnTo>
                  <a:lnTo>
                    <a:pt x="323" y="24"/>
                  </a:lnTo>
                  <a:lnTo>
                    <a:pt x="381" y="79"/>
                  </a:lnTo>
                  <a:lnTo>
                    <a:pt x="331" y="128"/>
                  </a:lnTo>
                  <a:lnTo>
                    <a:pt x="189" y="174"/>
                  </a:lnTo>
                  <a:lnTo>
                    <a:pt x="63" y="154"/>
                  </a:lnTo>
                  <a:lnTo>
                    <a:pt x="94" y="108"/>
                  </a:lnTo>
                  <a:lnTo>
                    <a:pt x="19" y="92"/>
                  </a:lnTo>
                  <a:lnTo>
                    <a:pt x="92" y="88"/>
                  </a:lnTo>
                  <a:lnTo>
                    <a:pt x="65" y="75"/>
                  </a:lnTo>
                  <a:lnTo>
                    <a:pt x="93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2"/>
            <p:cNvSpPr>
              <a:spLocks noChangeAspect="1"/>
            </p:cNvSpPr>
            <p:nvPr/>
          </p:nvSpPr>
          <p:spPr bwMode="gray">
            <a:xfrm>
              <a:off x="6030913" y="3394075"/>
              <a:ext cx="758825" cy="841375"/>
            </a:xfrm>
            <a:custGeom>
              <a:avLst/>
              <a:gdLst>
                <a:gd name="T0" fmla="*/ 0 w 1020"/>
                <a:gd name="T1" fmla="*/ 462 h 1015"/>
                <a:gd name="T2" fmla="*/ 29 w 1020"/>
                <a:gd name="T3" fmla="*/ 439 h 1015"/>
                <a:gd name="T4" fmla="*/ 107 w 1020"/>
                <a:gd name="T5" fmla="*/ 439 h 1015"/>
                <a:gd name="T6" fmla="*/ 53 w 1020"/>
                <a:gd name="T7" fmla="*/ 333 h 1015"/>
                <a:gd name="T8" fmla="*/ 84 w 1020"/>
                <a:gd name="T9" fmla="*/ 304 h 1015"/>
                <a:gd name="T10" fmla="*/ 131 w 1020"/>
                <a:gd name="T11" fmla="*/ 308 h 1015"/>
                <a:gd name="T12" fmla="*/ 233 w 1020"/>
                <a:gd name="T13" fmla="*/ 192 h 1015"/>
                <a:gd name="T14" fmla="*/ 226 w 1020"/>
                <a:gd name="T15" fmla="*/ 160 h 1015"/>
                <a:gd name="T16" fmla="*/ 253 w 1020"/>
                <a:gd name="T17" fmla="*/ 141 h 1015"/>
                <a:gd name="T18" fmla="*/ 208 w 1020"/>
                <a:gd name="T19" fmla="*/ 106 h 1015"/>
                <a:gd name="T20" fmla="*/ 206 w 1020"/>
                <a:gd name="T21" fmla="*/ 49 h 1015"/>
                <a:gd name="T22" fmla="*/ 305 w 1020"/>
                <a:gd name="T23" fmla="*/ 49 h 1015"/>
                <a:gd name="T24" fmla="*/ 335 w 1020"/>
                <a:gd name="T25" fmla="*/ 22 h 1015"/>
                <a:gd name="T26" fmla="*/ 389 w 1020"/>
                <a:gd name="T27" fmla="*/ 0 h 1015"/>
                <a:gd name="T28" fmla="*/ 427 w 1020"/>
                <a:gd name="T29" fmla="*/ 20 h 1015"/>
                <a:gd name="T30" fmla="*/ 378 w 1020"/>
                <a:gd name="T31" fmla="*/ 79 h 1015"/>
                <a:gd name="T32" fmla="*/ 401 w 1020"/>
                <a:gd name="T33" fmla="*/ 127 h 1015"/>
                <a:gd name="T34" fmla="*/ 363 w 1020"/>
                <a:gd name="T35" fmla="*/ 134 h 1015"/>
                <a:gd name="T36" fmla="*/ 380 w 1020"/>
                <a:gd name="T37" fmla="*/ 194 h 1015"/>
                <a:gd name="T38" fmla="*/ 452 w 1020"/>
                <a:gd name="T39" fmla="*/ 220 h 1015"/>
                <a:gd name="T40" fmla="*/ 418 w 1020"/>
                <a:gd name="T41" fmla="*/ 276 h 1015"/>
                <a:gd name="T42" fmla="*/ 511 w 1020"/>
                <a:gd name="T43" fmla="*/ 329 h 1015"/>
                <a:gd name="T44" fmla="*/ 692 w 1020"/>
                <a:gd name="T45" fmla="*/ 363 h 1015"/>
                <a:gd name="T46" fmla="*/ 696 w 1020"/>
                <a:gd name="T47" fmla="*/ 310 h 1015"/>
                <a:gd name="T48" fmla="*/ 719 w 1020"/>
                <a:gd name="T49" fmla="*/ 304 h 1015"/>
                <a:gd name="T50" fmla="*/ 724 w 1020"/>
                <a:gd name="T51" fmla="*/ 330 h 1015"/>
                <a:gd name="T52" fmla="*/ 737 w 1020"/>
                <a:gd name="T53" fmla="*/ 353 h 1015"/>
                <a:gd name="T54" fmla="*/ 829 w 1020"/>
                <a:gd name="T55" fmla="*/ 343 h 1015"/>
                <a:gd name="T56" fmla="*/ 823 w 1020"/>
                <a:gd name="T57" fmla="*/ 311 h 1015"/>
                <a:gd name="T58" fmla="*/ 972 w 1020"/>
                <a:gd name="T59" fmla="*/ 249 h 1015"/>
                <a:gd name="T60" fmla="*/ 983 w 1020"/>
                <a:gd name="T61" fmla="*/ 286 h 1015"/>
                <a:gd name="T62" fmla="*/ 1020 w 1020"/>
                <a:gd name="T63" fmla="*/ 300 h 1015"/>
                <a:gd name="T64" fmla="*/ 1005 w 1020"/>
                <a:gd name="T65" fmla="*/ 337 h 1015"/>
                <a:gd name="T66" fmla="*/ 944 w 1020"/>
                <a:gd name="T67" fmla="*/ 360 h 1015"/>
                <a:gd name="T68" fmla="*/ 853 w 1020"/>
                <a:gd name="T69" fmla="*/ 528 h 1015"/>
                <a:gd name="T70" fmla="*/ 835 w 1020"/>
                <a:gd name="T71" fmla="*/ 461 h 1015"/>
                <a:gd name="T72" fmla="*/ 819 w 1020"/>
                <a:gd name="T73" fmla="*/ 486 h 1015"/>
                <a:gd name="T74" fmla="*/ 797 w 1020"/>
                <a:gd name="T75" fmla="*/ 453 h 1015"/>
                <a:gd name="T76" fmla="*/ 837 w 1020"/>
                <a:gd name="T77" fmla="*/ 412 h 1015"/>
                <a:gd name="T78" fmla="*/ 759 w 1020"/>
                <a:gd name="T79" fmla="*/ 406 h 1015"/>
                <a:gd name="T80" fmla="*/ 709 w 1020"/>
                <a:gd name="T81" fmla="*/ 359 h 1015"/>
                <a:gd name="T82" fmla="*/ 693 w 1020"/>
                <a:gd name="T83" fmla="*/ 385 h 1015"/>
                <a:gd name="T84" fmla="*/ 711 w 1020"/>
                <a:gd name="T85" fmla="*/ 406 h 1015"/>
                <a:gd name="T86" fmla="*/ 687 w 1020"/>
                <a:gd name="T87" fmla="*/ 420 h 1015"/>
                <a:gd name="T88" fmla="*/ 710 w 1020"/>
                <a:gd name="T89" fmla="*/ 442 h 1015"/>
                <a:gd name="T90" fmla="*/ 724 w 1020"/>
                <a:gd name="T91" fmla="*/ 538 h 1015"/>
                <a:gd name="T92" fmla="*/ 693 w 1020"/>
                <a:gd name="T93" fmla="*/ 522 h 1015"/>
                <a:gd name="T94" fmla="*/ 634 w 1020"/>
                <a:gd name="T95" fmla="*/ 598 h 1015"/>
                <a:gd name="T96" fmla="*/ 424 w 1020"/>
                <a:gd name="T97" fmla="*/ 750 h 1015"/>
                <a:gd name="T98" fmla="*/ 409 w 1020"/>
                <a:gd name="T99" fmla="*/ 939 h 1015"/>
                <a:gd name="T100" fmla="*/ 321 w 1020"/>
                <a:gd name="T101" fmla="*/ 1015 h 1015"/>
                <a:gd name="T102" fmla="*/ 243 w 1020"/>
                <a:gd name="T103" fmla="*/ 869 h 1015"/>
                <a:gd name="T104" fmla="*/ 211 w 1020"/>
                <a:gd name="T105" fmla="*/ 753 h 1015"/>
                <a:gd name="T106" fmla="*/ 183 w 1020"/>
                <a:gd name="T107" fmla="*/ 726 h 1015"/>
                <a:gd name="T108" fmla="*/ 161 w 1020"/>
                <a:gd name="T109" fmla="*/ 516 h 1015"/>
                <a:gd name="T110" fmla="*/ 144 w 1020"/>
                <a:gd name="T111" fmla="*/ 508 h 1015"/>
                <a:gd name="T112" fmla="*/ 132 w 1020"/>
                <a:gd name="T113" fmla="*/ 555 h 1015"/>
                <a:gd name="T114" fmla="*/ 82 w 1020"/>
                <a:gd name="T115" fmla="*/ 567 h 1015"/>
                <a:gd name="T116" fmla="*/ 31 w 1020"/>
                <a:gd name="T117" fmla="*/ 512 h 1015"/>
                <a:gd name="T118" fmla="*/ 80 w 1020"/>
                <a:gd name="T119" fmla="*/ 483 h 1015"/>
                <a:gd name="T120" fmla="*/ 31 w 1020"/>
                <a:gd name="T121" fmla="*/ 494 h 1015"/>
                <a:gd name="T122" fmla="*/ 0 w 1020"/>
                <a:gd name="T123" fmla="*/ 462 h 10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0"/>
                <a:gd name="T187" fmla="*/ 0 h 1015"/>
                <a:gd name="T188" fmla="*/ 1020 w 1020"/>
                <a:gd name="T189" fmla="*/ 1015 h 101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0" h="1015">
                  <a:moveTo>
                    <a:pt x="0" y="462"/>
                  </a:moveTo>
                  <a:lnTo>
                    <a:pt x="29" y="439"/>
                  </a:lnTo>
                  <a:lnTo>
                    <a:pt x="107" y="439"/>
                  </a:lnTo>
                  <a:lnTo>
                    <a:pt x="53" y="333"/>
                  </a:lnTo>
                  <a:lnTo>
                    <a:pt x="84" y="304"/>
                  </a:lnTo>
                  <a:lnTo>
                    <a:pt x="131" y="308"/>
                  </a:lnTo>
                  <a:lnTo>
                    <a:pt x="233" y="192"/>
                  </a:lnTo>
                  <a:lnTo>
                    <a:pt x="226" y="160"/>
                  </a:lnTo>
                  <a:lnTo>
                    <a:pt x="253" y="141"/>
                  </a:lnTo>
                  <a:lnTo>
                    <a:pt x="208" y="106"/>
                  </a:lnTo>
                  <a:lnTo>
                    <a:pt x="206" y="49"/>
                  </a:lnTo>
                  <a:lnTo>
                    <a:pt x="305" y="49"/>
                  </a:lnTo>
                  <a:lnTo>
                    <a:pt x="335" y="22"/>
                  </a:lnTo>
                  <a:lnTo>
                    <a:pt x="389" y="0"/>
                  </a:lnTo>
                  <a:lnTo>
                    <a:pt x="427" y="20"/>
                  </a:lnTo>
                  <a:lnTo>
                    <a:pt x="378" y="79"/>
                  </a:lnTo>
                  <a:lnTo>
                    <a:pt x="401" y="127"/>
                  </a:lnTo>
                  <a:lnTo>
                    <a:pt x="363" y="134"/>
                  </a:lnTo>
                  <a:lnTo>
                    <a:pt x="380" y="194"/>
                  </a:lnTo>
                  <a:lnTo>
                    <a:pt x="452" y="220"/>
                  </a:lnTo>
                  <a:lnTo>
                    <a:pt x="418" y="276"/>
                  </a:lnTo>
                  <a:lnTo>
                    <a:pt x="511" y="329"/>
                  </a:lnTo>
                  <a:lnTo>
                    <a:pt x="692" y="363"/>
                  </a:lnTo>
                  <a:lnTo>
                    <a:pt x="696" y="310"/>
                  </a:lnTo>
                  <a:lnTo>
                    <a:pt x="719" y="304"/>
                  </a:lnTo>
                  <a:lnTo>
                    <a:pt x="724" y="330"/>
                  </a:lnTo>
                  <a:lnTo>
                    <a:pt x="737" y="353"/>
                  </a:lnTo>
                  <a:lnTo>
                    <a:pt x="829" y="343"/>
                  </a:lnTo>
                  <a:lnTo>
                    <a:pt x="823" y="311"/>
                  </a:lnTo>
                  <a:lnTo>
                    <a:pt x="972" y="249"/>
                  </a:lnTo>
                  <a:lnTo>
                    <a:pt x="983" y="286"/>
                  </a:lnTo>
                  <a:lnTo>
                    <a:pt x="1020" y="300"/>
                  </a:lnTo>
                  <a:lnTo>
                    <a:pt x="1005" y="337"/>
                  </a:lnTo>
                  <a:lnTo>
                    <a:pt x="944" y="360"/>
                  </a:lnTo>
                  <a:lnTo>
                    <a:pt x="853" y="528"/>
                  </a:lnTo>
                  <a:lnTo>
                    <a:pt x="835" y="461"/>
                  </a:lnTo>
                  <a:lnTo>
                    <a:pt x="819" y="486"/>
                  </a:lnTo>
                  <a:lnTo>
                    <a:pt x="797" y="453"/>
                  </a:lnTo>
                  <a:lnTo>
                    <a:pt x="837" y="412"/>
                  </a:lnTo>
                  <a:lnTo>
                    <a:pt x="759" y="406"/>
                  </a:lnTo>
                  <a:lnTo>
                    <a:pt x="709" y="359"/>
                  </a:lnTo>
                  <a:lnTo>
                    <a:pt x="693" y="385"/>
                  </a:lnTo>
                  <a:lnTo>
                    <a:pt x="711" y="406"/>
                  </a:lnTo>
                  <a:lnTo>
                    <a:pt x="687" y="420"/>
                  </a:lnTo>
                  <a:lnTo>
                    <a:pt x="710" y="442"/>
                  </a:lnTo>
                  <a:lnTo>
                    <a:pt x="724" y="538"/>
                  </a:lnTo>
                  <a:lnTo>
                    <a:pt x="693" y="522"/>
                  </a:lnTo>
                  <a:lnTo>
                    <a:pt x="634" y="598"/>
                  </a:lnTo>
                  <a:lnTo>
                    <a:pt x="424" y="750"/>
                  </a:lnTo>
                  <a:lnTo>
                    <a:pt x="409" y="939"/>
                  </a:lnTo>
                  <a:lnTo>
                    <a:pt x="321" y="1015"/>
                  </a:lnTo>
                  <a:lnTo>
                    <a:pt x="243" y="869"/>
                  </a:lnTo>
                  <a:lnTo>
                    <a:pt x="211" y="753"/>
                  </a:lnTo>
                  <a:lnTo>
                    <a:pt x="183" y="726"/>
                  </a:lnTo>
                  <a:lnTo>
                    <a:pt x="161" y="516"/>
                  </a:lnTo>
                  <a:lnTo>
                    <a:pt x="144" y="508"/>
                  </a:lnTo>
                  <a:lnTo>
                    <a:pt x="132" y="555"/>
                  </a:lnTo>
                  <a:lnTo>
                    <a:pt x="82" y="567"/>
                  </a:lnTo>
                  <a:lnTo>
                    <a:pt x="31" y="512"/>
                  </a:lnTo>
                  <a:lnTo>
                    <a:pt x="80" y="483"/>
                  </a:lnTo>
                  <a:lnTo>
                    <a:pt x="31" y="494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3"/>
            <p:cNvSpPr>
              <a:spLocks noChangeAspect="1"/>
            </p:cNvSpPr>
            <p:nvPr/>
          </p:nvSpPr>
          <p:spPr bwMode="gray">
            <a:xfrm>
              <a:off x="6735763" y="4306888"/>
              <a:ext cx="282575" cy="328612"/>
            </a:xfrm>
            <a:custGeom>
              <a:avLst/>
              <a:gdLst>
                <a:gd name="T0" fmla="*/ 0 w 377"/>
                <a:gd name="T1" fmla="*/ 0 h 394"/>
                <a:gd name="T2" fmla="*/ 83 w 377"/>
                <a:gd name="T3" fmla="*/ 16 h 394"/>
                <a:gd name="T4" fmla="*/ 188 w 377"/>
                <a:gd name="T5" fmla="*/ 119 h 394"/>
                <a:gd name="T6" fmla="*/ 274 w 377"/>
                <a:gd name="T7" fmla="*/ 157 h 394"/>
                <a:gd name="T8" fmla="*/ 264 w 377"/>
                <a:gd name="T9" fmla="*/ 185 h 394"/>
                <a:gd name="T10" fmla="*/ 295 w 377"/>
                <a:gd name="T11" fmla="*/ 183 h 394"/>
                <a:gd name="T12" fmla="*/ 290 w 377"/>
                <a:gd name="T13" fmla="*/ 221 h 394"/>
                <a:gd name="T14" fmla="*/ 377 w 377"/>
                <a:gd name="T15" fmla="*/ 294 h 394"/>
                <a:gd name="T16" fmla="*/ 367 w 377"/>
                <a:gd name="T17" fmla="*/ 393 h 394"/>
                <a:gd name="T18" fmla="*/ 330 w 377"/>
                <a:gd name="T19" fmla="*/ 394 h 394"/>
                <a:gd name="T20" fmla="*/ 253 w 377"/>
                <a:gd name="T21" fmla="*/ 337 h 394"/>
                <a:gd name="T22" fmla="*/ 129 w 377"/>
                <a:gd name="T23" fmla="*/ 139 h 394"/>
                <a:gd name="T24" fmla="*/ 0 w 377"/>
                <a:gd name="T25" fmla="*/ 0 h 3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7"/>
                <a:gd name="T40" fmla="*/ 0 h 394"/>
                <a:gd name="T41" fmla="*/ 377 w 377"/>
                <a:gd name="T42" fmla="*/ 394 h 3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7" h="394">
                  <a:moveTo>
                    <a:pt x="0" y="0"/>
                  </a:moveTo>
                  <a:lnTo>
                    <a:pt x="83" y="16"/>
                  </a:lnTo>
                  <a:lnTo>
                    <a:pt x="188" y="119"/>
                  </a:lnTo>
                  <a:lnTo>
                    <a:pt x="274" y="157"/>
                  </a:lnTo>
                  <a:lnTo>
                    <a:pt x="264" y="185"/>
                  </a:lnTo>
                  <a:lnTo>
                    <a:pt x="295" y="183"/>
                  </a:lnTo>
                  <a:lnTo>
                    <a:pt x="290" y="221"/>
                  </a:lnTo>
                  <a:lnTo>
                    <a:pt x="377" y="294"/>
                  </a:lnTo>
                  <a:lnTo>
                    <a:pt x="367" y="393"/>
                  </a:lnTo>
                  <a:lnTo>
                    <a:pt x="330" y="394"/>
                  </a:lnTo>
                  <a:lnTo>
                    <a:pt x="253" y="337"/>
                  </a:lnTo>
                  <a:lnTo>
                    <a:pt x="129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4"/>
            <p:cNvSpPr>
              <a:spLocks noChangeAspect="1"/>
            </p:cNvSpPr>
            <p:nvPr/>
          </p:nvSpPr>
          <p:spPr bwMode="gray">
            <a:xfrm>
              <a:off x="6999288" y="4638675"/>
              <a:ext cx="236537" cy="80963"/>
            </a:xfrm>
            <a:custGeom>
              <a:avLst/>
              <a:gdLst>
                <a:gd name="T0" fmla="*/ 0 w 315"/>
                <a:gd name="T1" fmla="*/ 28 h 99"/>
                <a:gd name="T2" fmla="*/ 21 w 315"/>
                <a:gd name="T3" fmla="*/ 0 h 99"/>
                <a:gd name="T4" fmla="*/ 242 w 315"/>
                <a:gd name="T5" fmla="*/ 31 h 99"/>
                <a:gd name="T6" fmla="*/ 264 w 315"/>
                <a:gd name="T7" fmla="*/ 56 h 99"/>
                <a:gd name="T8" fmla="*/ 309 w 315"/>
                <a:gd name="T9" fmla="*/ 65 h 99"/>
                <a:gd name="T10" fmla="*/ 315 w 315"/>
                <a:gd name="T11" fmla="*/ 99 h 99"/>
                <a:gd name="T12" fmla="*/ 55 w 315"/>
                <a:gd name="T13" fmla="*/ 51 h 99"/>
                <a:gd name="T14" fmla="*/ 0 w 315"/>
                <a:gd name="T15" fmla="*/ 28 h 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5"/>
                <a:gd name="T25" fmla="*/ 0 h 99"/>
                <a:gd name="T26" fmla="*/ 315 w 315"/>
                <a:gd name="T27" fmla="*/ 99 h 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5" h="99">
                  <a:moveTo>
                    <a:pt x="0" y="28"/>
                  </a:moveTo>
                  <a:lnTo>
                    <a:pt x="21" y="0"/>
                  </a:lnTo>
                  <a:lnTo>
                    <a:pt x="242" y="31"/>
                  </a:lnTo>
                  <a:lnTo>
                    <a:pt x="264" y="56"/>
                  </a:lnTo>
                  <a:lnTo>
                    <a:pt x="309" y="65"/>
                  </a:lnTo>
                  <a:lnTo>
                    <a:pt x="315" y="99"/>
                  </a:lnTo>
                  <a:lnTo>
                    <a:pt x="55" y="5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85"/>
            <p:cNvSpPr>
              <a:spLocks noChangeAspect="1"/>
            </p:cNvSpPr>
            <p:nvPr/>
          </p:nvSpPr>
          <p:spPr bwMode="gray">
            <a:xfrm>
              <a:off x="7096125" y="4343400"/>
              <a:ext cx="255588" cy="242888"/>
            </a:xfrm>
            <a:custGeom>
              <a:avLst/>
              <a:gdLst>
                <a:gd name="T0" fmla="*/ 0 w 342"/>
                <a:gd name="T1" fmla="*/ 131 h 291"/>
                <a:gd name="T2" fmla="*/ 23 w 342"/>
                <a:gd name="T3" fmla="*/ 93 h 291"/>
                <a:gd name="T4" fmla="*/ 51 w 342"/>
                <a:gd name="T5" fmla="*/ 116 h 291"/>
                <a:gd name="T6" fmla="*/ 156 w 342"/>
                <a:gd name="T7" fmla="*/ 107 h 291"/>
                <a:gd name="T8" fmla="*/ 190 w 342"/>
                <a:gd name="T9" fmla="*/ 95 h 291"/>
                <a:gd name="T10" fmla="*/ 236 w 342"/>
                <a:gd name="T11" fmla="*/ 0 h 291"/>
                <a:gd name="T12" fmla="*/ 296 w 342"/>
                <a:gd name="T13" fmla="*/ 3 h 291"/>
                <a:gd name="T14" fmla="*/ 283 w 342"/>
                <a:gd name="T15" fmla="*/ 28 h 291"/>
                <a:gd name="T16" fmla="*/ 342 w 342"/>
                <a:gd name="T17" fmla="*/ 116 h 291"/>
                <a:gd name="T18" fmla="*/ 309 w 342"/>
                <a:gd name="T19" fmla="*/ 110 h 291"/>
                <a:gd name="T20" fmla="*/ 250 w 342"/>
                <a:gd name="T21" fmla="*/ 209 h 291"/>
                <a:gd name="T22" fmla="*/ 242 w 342"/>
                <a:gd name="T23" fmla="*/ 272 h 291"/>
                <a:gd name="T24" fmla="*/ 204 w 342"/>
                <a:gd name="T25" fmla="*/ 291 h 291"/>
                <a:gd name="T26" fmla="*/ 139 w 342"/>
                <a:gd name="T27" fmla="*/ 254 h 291"/>
                <a:gd name="T28" fmla="*/ 100 w 342"/>
                <a:gd name="T29" fmla="*/ 271 h 291"/>
                <a:gd name="T30" fmla="*/ 95 w 342"/>
                <a:gd name="T31" fmla="*/ 241 h 291"/>
                <a:gd name="T32" fmla="*/ 41 w 342"/>
                <a:gd name="T33" fmla="*/ 247 h 291"/>
                <a:gd name="T34" fmla="*/ 0 w 342"/>
                <a:gd name="T35" fmla="*/ 13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2"/>
                <a:gd name="T55" fmla="*/ 0 h 291"/>
                <a:gd name="T56" fmla="*/ 342 w 342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2" h="291">
                  <a:moveTo>
                    <a:pt x="0" y="131"/>
                  </a:moveTo>
                  <a:lnTo>
                    <a:pt x="23" y="93"/>
                  </a:lnTo>
                  <a:lnTo>
                    <a:pt x="51" y="116"/>
                  </a:lnTo>
                  <a:lnTo>
                    <a:pt x="156" y="107"/>
                  </a:lnTo>
                  <a:lnTo>
                    <a:pt x="190" y="95"/>
                  </a:lnTo>
                  <a:lnTo>
                    <a:pt x="236" y="0"/>
                  </a:lnTo>
                  <a:lnTo>
                    <a:pt x="296" y="3"/>
                  </a:lnTo>
                  <a:lnTo>
                    <a:pt x="283" y="28"/>
                  </a:lnTo>
                  <a:lnTo>
                    <a:pt x="342" y="116"/>
                  </a:lnTo>
                  <a:lnTo>
                    <a:pt x="309" y="110"/>
                  </a:lnTo>
                  <a:lnTo>
                    <a:pt x="250" y="209"/>
                  </a:lnTo>
                  <a:lnTo>
                    <a:pt x="242" y="272"/>
                  </a:lnTo>
                  <a:lnTo>
                    <a:pt x="204" y="291"/>
                  </a:lnTo>
                  <a:lnTo>
                    <a:pt x="139" y="254"/>
                  </a:lnTo>
                  <a:lnTo>
                    <a:pt x="100" y="271"/>
                  </a:lnTo>
                  <a:lnTo>
                    <a:pt x="95" y="241"/>
                  </a:lnTo>
                  <a:lnTo>
                    <a:pt x="41" y="247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6"/>
            <p:cNvSpPr>
              <a:spLocks noChangeAspect="1"/>
            </p:cNvSpPr>
            <p:nvPr/>
          </p:nvSpPr>
          <p:spPr bwMode="gray">
            <a:xfrm>
              <a:off x="7296150" y="4711700"/>
              <a:ext cx="63500" cy="15875"/>
            </a:xfrm>
            <a:custGeom>
              <a:avLst/>
              <a:gdLst>
                <a:gd name="T0" fmla="*/ 0 w 84"/>
                <a:gd name="T1" fmla="*/ 4 h 21"/>
                <a:gd name="T2" fmla="*/ 9 w 84"/>
                <a:gd name="T3" fmla="*/ 21 h 21"/>
                <a:gd name="T4" fmla="*/ 84 w 84"/>
                <a:gd name="T5" fmla="*/ 6 h 21"/>
                <a:gd name="T6" fmla="*/ 27 w 84"/>
                <a:gd name="T7" fmla="*/ 0 h 21"/>
                <a:gd name="T8" fmla="*/ 0 w 84"/>
                <a:gd name="T9" fmla="*/ 4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21"/>
                <a:gd name="T17" fmla="*/ 84 w 8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21">
                  <a:moveTo>
                    <a:pt x="0" y="4"/>
                  </a:moveTo>
                  <a:lnTo>
                    <a:pt x="9" y="21"/>
                  </a:lnTo>
                  <a:lnTo>
                    <a:pt x="84" y="6"/>
                  </a:lnTo>
                  <a:lnTo>
                    <a:pt x="2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87"/>
            <p:cNvSpPr>
              <a:spLocks noChangeAspect="1"/>
            </p:cNvSpPr>
            <p:nvPr/>
          </p:nvSpPr>
          <p:spPr bwMode="gray">
            <a:xfrm>
              <a:off x="7351713" y="4416425"/>
              <a:ext cx="158750" cy="211138"/>
            </a:xfrm>
            <a:custGeom>
              <a:avLst/>
              <a:gdLst>
                <a:gd name="T0" fmla="*/ 0 w 214"/>
                <a:gd name="T1" fmla="*/ 151 h 254"/>
                <a:gd name="T2" fmla="*/ 27 w 214"/>
                <a:gd name="T3" fmla="*/ 198 h 254"/>
                <a:gd name="T4" fmla="*/ 18 w 214"/>
                <a:gd name="T5" fmla="*/ 244 h 254"/>
                <a:gd name="T6" fmla="*/ 53 w 214"/>
                <a:gd name="T7" fmla="*/ 254 h 254"/>
                <a:gd name="T8" fmla="*/ 50 w 214"/>
                <a:gd name="T9" fmla="*/ 160 h 254"/>
                <a:gd name="T10" fmla="*/ 72 w 214"/>
                <a:gd name="T11" fmla="*/ 151 h 254"/>
                <a:gd name="T12" fmla="*/ 76 w 214"/>
                <a:gd name="T13" fmla="*/ 187 h 254"/>
                <a:gd name="T14" fmla="*/ 95 w 214"/>
                <a:gd name="T15" fmla="*/ 228 h 254"/>
                <a:gd name="T16" fmla="*/ 133 w 214"/>
                <a:gd name="T17" fmla="*/ 210 h 254"/>
                <a:gd name="T18" fmla="*/ 87 w 214"/>
                <a:gd name="T19" fmla="*/ 122 h 254"/>
                <a:gd name="T20" fmla="*/ 158 w 214"/>
                <a:gd name="T21" fmla="*/ 84 h 254"/>
                <a:gd name="T22" fmla="*/ 62 w 214"/>
                <a:gd name="T23" fmla="*/ 108 h 254"/>
                <a:gd name="T24" fmla="*/ 48 w 214"/>
                <a:gd name="T25" fmla="*/ 52 h 254"/>
                <a:gd name="T26" fmla="*/ 188 w 214"/>
                <a:gd name="T27" fmla="*/ 46 h 254"/>
                <a:gd name="T28" fmla="*/ 214 w 214"/>
                <a:gd name="T29" fmla="*/ 0 h 254"/>
                <a:gd name="T30" fmla="*/ 172 w 214"/>
                <a:gd name="T31" fmla="*/ 29 h 254"/>
                <a:gd name="T32" fmla="*/ 72 w 214"/>
                <a:gd name="T33" fmla="*/ 14 h 254"/>
                <a:gd name="T34" fmla="*/ 38 w 214"/>
                <a:gd name="T35" fmla="*/ 35 h 254"/>
                <a:gd name="T36" fmla="*/ 0 w 214"/>
                <a:gd name="T37" fmla="*/ 151 h 2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4"/>
                <a:gd name="T58" fmla="*/ 0 h 254"/>
                <a:gd name="T59" fmla="*/ 214 w 214"/>
                <a:gd name="T60" fmla="*/ 254 h 2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4" h="254">
                  <a:moveTo>
                    <a:pt x="0" y="151"/>
                  </a:moveTo>
                  <a:lnTo>
                    <a:pt x="27" y="198"/>
                  </a:lnTo>
                  <a:lnTo>
                    <a:pt x="18" y="244"/>
                  </a:lnTo>
                  <a:lnTo>
                    <a:pt x="53" y="254"/>
                  </a:lnTo>
                  <a:lnTo>
                    <a:pt x="50" y="160"/>
                  </a:lnTo>
                  <a:lnTo>
                    <a:pt x="72" y="151"/>
                  </a:lnTo>
                  <a:lnTo>
                    <a:pt x="76" y="187"/>
                  </a:lnTo>
                  <a:lnTo>
                    <a:pt x="95" y="228"/>
                  </a:lnTo>
                  <a:lnTo>
                    <a:pt x="133" y="210"/>
                  </a:lnTo>
                  <a:lnTo>
                    <a:pt x="87" y="122"/>
                  </a:lnTo>
                  <a:lnTo>
                    <a:pt x="158" y="84"/>
                  </a:lnTo>
                  <a:lnTo>
                    <a:pt x="62" y="108"/>
                  </a:lnTo>
                  <a:lnTo>
                    <a:pt x="48" y="52"/>
                  </a:lnTo>
                  <a:lnTo>
                    <a:pt x="188" y="46"/>
                  </a:lnTo>
                  <a:lnTo>
                    <a:pt x="214" y="0"/>
                  </a:lnTo>
                  <a:lnTo>
                    <a:pt x="172" y="29"/>
                  </a:lnTo>
                  <a:lnTo>
                    <a:pt x="72" y="14"/>
                  </a:lnTo>
                  <a:lnTo>
                    <a:pt x="38" y="35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8"/>
            <p:cNvSpPr>
              <a:spLocks noChangeAspect="1"/>
            </p:cNvSpPr>
            <p:nvPr/>
          </p:nvSpPr>
          <p:spPr bwMode="gray">
            <a:xfrm>
              <a:off x="7475538" y="4711700"/>
              <a:ext cx="90487" cy="52388"/>
            </a:xfrm>
            <a:custGeom>
              <a:avLst/>
              <a:gdLst>
                <a:gd name="T0" fmla="*/ 0 w 120"/>
                <a:gd name="T1" fmla="*/ 38 h 65"/>
                <a:gd name="T2" fmla="*/ 5 w 120"/>
                <a:gd name="T3" fmla="*/ 65 h 65"/>
                <a:gd name="T4" fmla="*/ 120 w 120"/>
                <a:gd name="T5" fmla="*/ 0 h 65"/>
                <a:gd name="T6" fmla="*/ 34 w 120"/>
                <a:gd name="T7" fmla="*/ 20 h 65"/>
                <a:gd name="T8" fmla="*/ 0 w 120"/>
                <a:gd name="T9" fmla="*/ 38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65"/>
                <a:gd name="T17" fmla="*/ 120 w 12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65">
                  <a:moveTo>
                    <a:pt x="0" y="38"/>
                  </a:moveTo>
                  <a:lnTo>
                    <a:pt x="5" y="65"/>
                  </a:lnTo>
                  <a:lnTo>
                    <a:pt x="120" y="0"/>
                  </a:lnTo>
                  <a:lnTo>
                    <a:pt x="34" y="2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89"/>
            <p:cNvSpPr>
              <a:spLocks noChangeAspect="1"/>
            </p:cNvSpPr>
            <p:nvPr/>
          </p:nvSpPr>
          <p:spPr bwMode="gray">
            <a:xfrm>
              <a:off x="7572375" y="4406900"/>
              <a:ext cx="26988" cy="84138"/>
            </a:xfrm>
            <a:custGeom>
              <a:avLst/>
              <a:gdLst>
                <a:gd name="T0" fmla="*/ 0 w 40"/>
                <a:gd name="T1" fmla="*/ 37 h 104"/>
                <a:gd name="T2" fmla="*/ 9 w 40"/>
                <a:gd name="T3" fmla="*/ 83 h 104"/>
                <a:gd name="T4" fmla="*/ 32 w 40"/>
                <a:gd name="T5" fmla="*/ 104 h 104"/>
                <a:gd name="T6" fmla="*/ 17 w 40"/>
                <a:gd name="T7" fmla="*/ 60 h 104"/>
                <a:gd name="T8" fmla="*/ 40 w 40"/>
                <a:gd name="T9" fmla="*/ 55 h 104"/>
                <a:gd name="T10" fmla="*/ 38 w 40"/>
                <a:gd name="T11" fmla="*/ 22 h 104"/>
                <a:gd name="T12" fmla="*/ 9 w 40"/>
                <a:gd name="T13" fmla="*/ 43 h 104"/>
                <a:gd name="T14" fmla="*/ 21 w 40"/>
                <a:gd name="T15" fmla="*/ 0 h 104"/>
                <a:gd name="T16" fmla="*/ 0 w 40"/>
                <a:gd name="T17" fmla="*/ 37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104"/>
                <a:gd name="T29" fmla="*/ 40 w 40"/>
                <a:gd name="T30" fmla="*/ 104 h 1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104">
                  <a:moveTo>
                    <a:pt x="0" y="37"/>
                  </a:moveTo>
                  <a:lnTo>
                    <a:pt x="9" y="83"/>
                  </a:lnTo>
                  <a:lnTo>
                    <a:pt x="32" y="104"/>
                  </a:lnTo>
                  <a:lnTo>
                    <a:pt x="17" y="60"/>
                  </a:lnTo>
                  <a:lnTo>
                    <a:pt x="40" y="55"/>
                  </a:lnTo>
                  <a:lnTo>
                    <a:pt x="38" y="22"/>
                  </a:lnTo>
                  <a:lnTo>
                    <a:pt x="9" y="43"/>
                  </a:lnTo>
                  <a:lnTo>
                    <a:pt x="21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0"/>
            <p:cNvSpPr>
              <a:spLocks noChangeAspect="1"/>
            </p:cNvSpPr>
            <p:nvPr/>
          </p:nvSpPr>
          <p:spPr bwMode="gray">
            <a:xfrm>
              <a:off x="7583488" y="4546600"/>
              <a:ext cx="73025" cy="26988"/>
            </a:xfrm>
            <a:custGeom>
              <a:avLst/>
              <a:gdLst>
                <a:gd name="T0" fmla="*/ 0 w 99"/>
                <a:gd name="T1" fmla="*/ 13 h 33"/>
                <a:gd name="T2" fmla="*/ 55 w 99"/>
                <a:gd name="T3" fmla="*/ 0 h 33"/>
                <a:gd name="T4" fmla="*/ 99 w 99"/>
                <a:gd name="T5" fmla="*/ 33 h 33"/>
                <a:gd name="T6" fmla="*/ 0 w 99"/>
                <a:gd name="T7" fmla="*/ 13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33"/>
                <a:gd name="T14" fmla="*/ 99 w 9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33">
                  <a:moveTo>
                    <a:pt x="0" y="13"/>
                  </a:moveTo>
                  <a:lnTo>
                    <a:pt x="55" y="0"/>
                  </a:lnTo>
                  <a:lnTo>
                    <a:pt x="99" y="3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1"/>
            <p:cNvSpPr>
              <a:spLocks noChangeAspect="1"/>
            </p:cNvSpPr>
            <p:nvPr/>
          </p:nvSpPr>
          <p:spPr bwMode="gray">
            <a:xfrm>
              <a:off x="7658100" y="4478338"/>
              <a:ext cx="271463" cy="249237"/>
            </a:xfrm>
            <a:custGeom>
              <a:avLst/>
              <a:gdLst>
                <a:gd name="T0" fmla="*/ 0 w 362"/>
                <a:gd name="T1" fmla="*/ 37 h 300"/>
                <a:gd name="T2" fmla="*/ 52 w 362"/>
                <a:gd name="T3" fmla="*/ 65 h 300"/>
                <a:gd name="T4" fmla="*/ 105 w 362"/>
                <a:gd name="T5" fmla="*/ 59 h 300"/>
                <a:gd name="T6" fmla="*/ 38 w 362"/>
                <a:gd name="T7" fmla="*/ 80 h 300"/>
                <a:gd name="T8" fmla="*/ 71 w 362"/>
                <a:gd name="T9" fmla="*/ 129 h 300"/>
                <a:gd name="T10" fmla="*/ 102 w 362"/>
                <a:gd name="T11" fmla="*/ 87 h 300"/>
                <a:gd name="T12" fmla="*/ 123 w 362"/>
                <a:gd name="T13" fmla="*/ 129 h 300"/>
                <a:gd name="T14" fmla="*/ 254 w 362"/>
                <a:gd name="T15" fmla="*/ 174 h 300"/>
                <a:gd name="T16" fmla="*/ 285 w 362"/>
                <a:gd name="T17" fmla="*/ 247 h 300"/>
                <a:gd name="T18" fmla="*/ 260 w 362"/>
                <a:gd name="T19" fmla="*/ 243 h 300"/>
                <a:gd name="T20" fmla="*/ 241 w 362"/>
                <a:gd name="T21" fmla="*/ 279 h 300"/>
                <a:gd name="T22" fmla="*/ 319 w 362"/>
                <a:gd name="T23" fmla="*/ 263 h 300"/>
                <a:gd name="T24" fmla="*/ 362 w 362"/>
                <a:gd name="T25" fmla="*/ 300 h 300"/>
                <a:gd name="T26" fmla="*/ 357 w 362"/>
                <a:gd name="T27" fmla="*/ 76 h 300"/>
                <a:gd name="T28" fmla="*/ 244 w 362"/>
                <a:gd name="T29" fmla="*/ 37 h 300"/>
                <a:gd name="T30" fmla="*/ 154 w 362"/>
                <a:gd name="T31" fmla="*/ 103 h 300"/>
                <a:gd name="T32" fmla="*/ 117 w 362"/>
                <a:gd name="T33" fmla="*/ 69 h 300"/>
                <a:gd name="T34" fmla="*/ 106 w 362"/>
                <a:gd name="T35" fmla="*/ 14 h 300"/>
                <a:gd name="T36" fmla="*/ 52 w 362"/>
                <a:gd name="T37" fmla="*/ 0 h 300"/>
                <a:gd name="T38" fmla="*/ 0 w 362"/>
                <a:gd name="T39" fmla="*/ 37 h 3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2"/>
                <a:gd name="T61" fmla="*/ 0 h 300"/>
                <a:gd name="T62" fmla="*/ 362 w 362"/>
                <a:gd name="T63" fmla="*/ 300 h 30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2" h="300">
                  <a:moveTo>
                    <a:pt x="0" y="37"/>
                  </a:moveTo>
                  <a:lnTo>
                    <a:pt x="52" y="65"/>
                  </a:lnTo>
                  <a:lnTo>
                    <a:pt x="105" y="59"/>
                  </a:lnTo>
                  <a:lnTo>
                    <a:pt x="38" y="80"/>
                  </a:lnTo>
                  <a:lnTo>
                    <a:pt x="71" y="129"/>
                  </a:lnTo>
                  <a:lnTo>
                    <a:pt x="102" y="87"/>
                  </a:lnTo>
                  <a:lnTo>
                    <a:pt x="123" y="129"/>
                  </a:lnTo>
                  <a:lnTo>
                    <a:pt x="254" y="174"/>
                  </a:lnTo>
                  <a:lnTo>
                    <a:pt x="285" y="247"/>
                  </a:lnTo>
                  <a:lnTo>
                    <a:pt x="260" y="243"/>
                  </a:lnTo>
                  <a:lnTo>
                    <a:pt x="241" y="279"/>
                  </a:lnTo>
                  <a:lnTo>
                    <a:pt x="319" y="263"/>
                  </a:lnTo>
                  <a:lnTo>
                    <a:pt x="362" y="300"/>
                  </a:lnTo>
                  <a:lnTo>
                    <a:pt x="357" y="76"/>
                  </a:lnTo>
                  <a:lnTo>
                    <a:pt x="244" y="37"/>
                  </a:lnTo>
                  <a:lnTo>
                    <a:pt x="154" y="103"/>
                  </a:lnTo>
                  <a:lnTo>
                    <a:pt x="117" y="69"/>
                  </a:lnTo>
                  <a:lnTo>
                    <a:pt x="106" y="14"/>
                  </a:lnTo>
                  <a:lnTo>
                    <a:pt x="52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2"/>
            <p:cNvSpPr>
              <a:spLocks noChangeAspect="1"/>
            </p:cNvSpPr>
            <p:nvPr/>
          </p:nvSpPr>
          <p:spPr bwMode="gray">
            <a:xfrm>
              <a:off x="7667625" y="4668838"/>
              <a:ext cx="12700" cy="22225"/>
            </a:xfrm>
            <a:custGeom>
              <a:avLst/>
              <a:gdLst>
                <a:gd name="T0" fmla="*/ 0 w 16"/>
                <a:gd name="T1" fmla="*/ 26 h 26"/>
                <a:gd name="T2" fmla="*/ 10 w 16"/>
                <a:gd name="T3" fmla="*/ 0 h 26"/>
                <a:gd name="T4" fmla="*/ 16 w 16"/>
                <a:gd name="T5" fmla="*/ 15 h 26"/>
                <a:gd name="T6" fmla="*/ 0 w 16"/>
                <a:gd name="T7" fmla="*/ 26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6"/>
                <a:gd name="T14" fmla="*/ 16 w 1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6">
                  <a:moveTo>
                    <a:pt x="0" y="26"/>
                  </a:moveTo>
                  <a:lnTo>
                    <a:pt x="10" y="0"/>
                  </a:lnTo>
                  <a:lnTo>
                    <a:pt x="16" y="1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3"/>
            <p:cNvSpPr>
              <a:spLocks noChangeAspect="1"/>
            </p:cNvSpPr>
            <p:nvPr/>
          </p:nvSpPr>
          <p:spPr bwMode="gray">
            <a:xfrm>
              <a:off x="5410200" y="3267075"/>
              <a:ext cx="495300" cy="468313"/>
            </a:xfrm>
            <a:custGeom>
              <a:avLst/>
              <a:gdLst>
                <a:gd name="T0" fmla="*/ 0 w 665"/>
                <a:gd name="T1" fmla="*/ 18 h 567"/>
                <a:gd name="T2" fmla="*/ 18 w 665"/>
                <a:gd name="T3" fmla="*/ 0 h 567"/>
                <a:gd name="T4" fmla="*/ 69 w 665"/>
                <a:gd name="T5" fmla="*/ 43 h 567"/>
                <a:gd name="T6" fmla="*/ 131 w 665"/>
                <a:gd name="T7" fmla="*/ 9 h 567"/>
                <a:gd name="T8" fmla="*/ 137 w 665"/>
                <a:gd name="T9" fmla="*/ 42 h 567"/>
                <a:gd name="T10" fmla="*/ 166 w 665"/>
                <a:gd name="T11" fmla="*/ 53 h 567"/>
                <a:gd name="T12" fmla="*/ 173 w 665"/>
                <a:gd name="T13" fmla="*/ 91 h 567"/>
                <a:gd name="T14" fmla="*/ 265 w 665"/>
                <a:gd name="T15" fmla="*/ 130 h 567"/>
                <a:gd name="T16" fmla="*/ 349 w 665"/>
                <a:gd name="T17" fmla="*/ 119 h 567"/>
                <a:gd name="T18" fmla="*/ 342 w 665"/>
                <a:gd name="T19" fmla="*/ 97 h 567"/>
                <a:gd name="T20" fmla="*/ 450 w 665"/>
                <a:gd name="T21" fmla="*/ 60 h 567"/>
                <a:gd name="T22" fmla="*/ 591 w 665"/>
                <a:gd name="T23" fmla="*/ 125 h 567"/>
                <a:gd name="T24" fmla="*/ 596 w 665"/>
                <a:gd name="T25" fmla="*/ 160 h 567"/>
                <a:gd name="T26" fmla="*/ 572 w 665"/>
                <a:gd name="T27" fmla="*/ 226 h 567"/>
                <a:gd name="T28" fmla="*/ 575 w 665"/>
                <a:gd name="T29" fmla="*/ 317 h 567"/>
                <a:gd name="T30" fmla="*/ 612 w 665"/>
                <a:gd name="T31" fmla="*/ 345 h 567"/>
                <a:gd name="T32" fmla="*/ 583 w 665"/>
                <a:gd name="T33" fmla="*/ 391 h 567"/>
                <a:gd name="T34" fmla="*/ 665 w 665"/>
                <a:gd name="T35" fmla="*/ 494 h 567"/>
                <a:gd name="T36" fmla="*/ 611 w 665"/>
                <a:gd name="T37" fmla="*/ 567 h 567"/>
                <a:gd name="T38" fmla="*/ 462 w 665"/>
                <a:gd name="T39" fmla="*/ 543 h 567"/>
                <a:gd name="T40" fmla="*/ 428 w 665"/>
                <a:gd name="T41" fmla="*/ 495 h 567"/>
                <a:gd name="T42" fmla="*/ 327 w 665"/>
                <a:gd name="T43" fmla="*/ 511 h 567"/>
                <a:gd name="T44" fmla="*/ 252 w 665"/>
                <a:gd name="T45" fmla="*/ 467 h 567"/>
                <a:gd name="T46" fmla="*/ 202 w 665"/>
                <a:gd name="T47" fmla="*/ 380 h 567"/>
                <a:gd name="T48" fmla="*/ 164 w 665"/>
                <a:gd name="T49" fmla="*/ 366 h 567"/>
                <a:gd name="T50" fmla="*/ 155 w 665"/>
                <a:gd name="T51" fmla="*/ 384 h 567"/>
                <a:gd name="T52" fmla="*/ 108 w 665"/>
                <a:gd name="T53" fmla="*/ 296 h 567"/>
                <a:gd name="T54" fmla="*/ 44 w 665"/>
                <a:gd name="T55" fmla="*/ 243 h 567"/>
                <a:gd name="T56" fmla="*/ 74 w 665"/>
                <a:gd name="T57" fmla="*/ 160 h 567"/>
                <a:gd name="T58" fmla="*/ 47 w 665"/>
                <a:gd name="T59" fmla="*/ 150 h 567"/>
                <a:gd name="T60" fmla="*/ 22 w 665"/>
                <a:gd name="T61" fmla="*/ 105 h 567"/>
                <a:gd name="T62" fmla="*/ 0 w 665"/>
                <a:gd name="T63" fmla="*/ 18 h 5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65"/>
                <a:gd name="T97" fmla="*/ 0 h 567"/>
                <a:gd name="T98" fmla="*/ 665 w 665"/>
                <a:gd name="T99" fmla="*/ 567 h 5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65" h="567">
                  <a:moveTo>
                    <a:pt x="0" y="18"/>
                  </a:moveTo>
                  <a:lnTo>
                    <a:pt x="18" y="0"/>
                  </a:lnTo>
                  <a:lnTo>
                    <a:pt x="69" y="43"/>
                  </a:lnTo>
                  <a:lnTo>
                    <a:pt x="131" y="9"/>
                  </a:lnTo>
                  <a:lnTo>
                    <a:pt x="137" y="42"/>
                  </a:lnTo>
                  <a:lnTo>
                    <a:pt x="166" y="53"/>
                  </a:lnTo>
                  <a:lnTo>
                    <a:pt x="173" y="91"/>
                  </a:lnTo>
                  <a:lnTo>
                    <a:pt x="265" y="130"/>
                  </a:lnTo>
                  <a:lnTo>
                    <a:pt x="349" y="119"/>
                  </a:lnTo>
                  <a:lnTo>
                    <a:pt x="342" y="97"/>
                  </a:lnTo>
                  <a:lnTo>
                    <a:pt x="450" y="60"/>
                  </a:lnTo>
                  <a:lnTo>
                    <a:pt x="591" y="125"/>
                  </a:lnTo>
                  <a:lnTo>
                    <a:pt x="596" y="160"/>
                  </a:lnTo>
                  <a:lnTo>
                    <a:pt x="572" y="226"/>
                  </a:lnTo>
                  <a:lnTo>
                    <a:pt x="575" y="317"/>
                  </a:lnTo>
                  <a:lnTo>
                    <a:pt x="612" y="345"/>
                  </a:lnTo>
                  <a:lnTo>
                    <a:pt x="583" y="391"/>
                  </a:lnTo>
                  <a:lnTo>
                    <a:pt x="665" y="494"/>
                  </a:lnTo>
                  <a:lnTo>
                    <a:pt x="611" y="567"/>
                  </a:lnTo>
                  <a:lnTo>
                    <a:pt x="462" y="543"/>
                  </a:lnTo>
                  <a:lnTo>
                    <a:pt x="428" y="495"/>
                  </a:lnTo>
                  <a:lnTo>
                    <a:pt x="327" y="511"/>
                  </a:lnTo>
                  <a:lnTo>
                    <a:pt x="252" y="467"/>
                  </a:lnTo>
                  <a:lnTo>
                    <a:pt x="202" y="380"/>
                  </a:lnTo>
                  <a:lnTo>
                    <a:pt x="164" y="366"/>
                  </a:lnTo>
                  <a:lnTo>
                    <a:pt x="155" y="384"/>
                  </a:lnTo>
                  <a:lnTo>
                    <a:pt x="108" y="296"/>
                  </a:lnTo>
                  <a:lnTo>
                    <a:pt x="44" y="243"/>
                  </a:lnTo>
                  <a:lnTo>
                    <a:pt x="74" y="160"/>
                  </a:lnTo>
                  <a:lnTo>
                    <a:pt x="47" y="150"/>
                  </a:lnTo>
                  <a:lnTo>
                    <a:pt x="22" y="10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4"/>
            <p:cNvSpPr>
              <a:spLocks noChangeAspect="1"/>
            </p:cNvSpPr>
            <p:nvPr/>
          </p:nvSpPr>
          <p:spPr bwMode="gray">
            <a:xfrm>
              <a:off x="5268913" y="3352800"/>
              <a:ext cx="258762" cy="261938"/>
            </a:xfrm>
            <a:custGeom>
              <a:avLst/>
              <a:gdLst>
                <a:gd name="T0" fmla="*/ 0 w 345"/>
                <a:gd name="T1" fmla="*/ 153 h 315"/>
                <a:gd name="T2" fmla="*/ 17 w 345"/>
                <a:gd name="T3" fmla="*/ 198 h 315"/>
                <a:gd name="T4" fmla="*/ 173 w 345"/>
                <a:gd name="T5" fmla="*/ 268 h 315"/>
                <a:gd name="T6" fmla="*/ 175 w 345"/>
                <a:gd name="T7" fmla="*/ 294 h 315"/>
                <a:gd name="T8" fmla="*/ 211 w 345"/>
                <a:gd name="T9" fmla="*/ 311 h 315"/>
                <a:gd name="T10" fmla="*/ 275 w 345"/>
                <a:gd name="T11" fmla="*/ 315 h 315"/>
                <a:gd name="T12" fmla="*/ 326 w 345"/>
                <a:gd name="T13" fmla="*/ 283 h 315"/>
                <a:gd name="T14" fmla="*/ 345 w 345"/>
                <a:gd name="T15" fmla="*/ 279 h 315"/>
                <a:gd name="T16" fmla="*/ 298 w 345"/>
                <a:gd name="T17" fmla="*/ 191 h 315"/>
                <a:gd name="T18" fmla="*/ 234 w 345"/>
                <a:gd name="T19" fmla="*/ 138 h 315"/>
                <a:gd name="T20" fmla="*/ 264 w 345"/>
                <a:gd name="T21" fmla="*/ 55 h 315"/>
                <a:gd name="T22" fmla="*/ 237 w 345"/>
                <a:gd name="T23" fmla="*/ 45 h 315"/>
                <a:gd name="T24" fmla="*/ 212 w 345"/>
                <a:gd name="T25" fmla="*/ 0 h 315"/>
                <a:gd name="T26" fmla="*/ 135 w 345"/>
                <a:gd name="T27" fmla="*/ 4 h 315"/>
                <a:gd name="T28" fmla="*/ 97 w 345"/>
                <a:gd name="T29" fmla="*/ 32 h 315"/>
                <a:gd name="T30" fmla="*/ 84 w 345"/>
                <a:gd name="T31" fmla="*/ 108 h 315"/>
                <a:gd name="T32" fmla="*/ 0 w 345"/>
                <a:gd name="T33" fmla="*/ 153 h 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5"/>
                <a:gd name="T52" fmla="*/ 0 h 315"/>
                <a:gd name="T53" fmla="*/ 345 w 345"/>
                <a:gd name="T54" fmla="*/ 315 h 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5" h="315">
                  <a:moveTo>
                    <a:pt x="0" y="153"/>
                  </a:moveTo>
                  <a:lnTo>
                    <a:pt x="17" y="198"/>
                  </a:lnTo>
                  <a:lnTo>
                    <a:pt x="173" y="268"/>
                  </a:lnTo>
                  <a:lnTo>
                    <a:pt x="175" y="294"/>
                  </a:lnTo>
                  <a:lnTo>
                    <a:pt x="211" y="311"/>
                  </a:lnTo>
                  <a:lnTo>
                    <a:pt x="275" y="315"/>
                  </a:lnTo>
                  <a:lnTo>
                    <a:pt x="326" y="283"/>
                  </a:lnTo>
                  <a:lnTo>
                    <a:pt x="345" y="279"/>
                  </a:lnTo>
                  <a:lnTo>
                    <a:pt x="298" y="191"/>
                  </a:lnTo>
                  <a:lnTo>
                    <a:pt x="234" y="138"/>
                  </a:lnTo>
                  <a:lnTo>
                    <a:pt x="264" y="55"/>
                  </a:lnTo>
                  <a:lnTo>
                    <a:pt x="237" y="45"/>
                  </a:lnTo>
                  <a:lnTo>
                    <a:pt x="212" y="0"/>
                  </a:lnTo>
                  <a:lnTo>
                    <a:pt x="135" y="4"/>
                  </a:lnTo>
                  <a:lnTo>
                    <a:pt x="97" y="32"/>
                  </a:lnTo>
                  <a:lnTo>
                    <a:pt x="84" y="108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5"/>
            <p:cNvSpPr>
              <a:spLocks noChangeAspect="1"/>
            </p:cNvSpPr>
            <p:nvPr/>
          </p:nvSpPr>
          <p:spPr bwMode="gray">
            <a:xfrm>
              <a:off x="4440238" y="3014663"/>
              <a:ext cx="306387" cy="317500"/>
            </a:xfrm>
            <a:custGeom>
              <a:avLst/>
              <a:gdLst>
                <a:gd name="T0" fmla="*/ 0 w 408"/>
                <a:gd name="T1" fmla="*/ 95 h 381"/>
                <a:gd name="T2" fmla="*/ 11 w 408"/>
                <a:gd name="T3" fmla="*/ 51 h 381"/>
                <a:gd name="T4" fmla="*/ 59 w 408"/>
                <a:gd name="T5" fmla="*/ 30 h 381"/>
                <a:gd name="T6" fmla="*/ 81 w 408"/>
                <a:gd name="T7" fmla="*/ 50 h 381"/>
                <a:gd name="T8" fmla="*/ 130 w 408"/>
                <a:gd name="T9" fmla="*/ 10 h 381"/>
                <a:gd name="T10" fmla="*/ 184 w 408"/>
                <a:gd name="T11" fmla="*/ 0 h 381"/>
                <a:gd name="T12" fmla="*/ 242 w 408"/>
                <a:gd name="T13" fmla="*/ 27 h 381"/>
                <a:gd name="T14" fmla="*/ 242 w 408"/>
                <a:gd name="T15" fmla="*/ 68 h 381"/>
                <a:gd name="T16" fmla="*/ 195 w 408"/>
                <a:gd name="T17" fmla="*/ 76 h 381"/>
                <a:gd name="T18" fmla="*/ 200 w 408"/>
                <a:gd name="T19" fmla="*/ 127 h 381"/>
                <a:gd name="T20" fmla="*/ 277 w 408"/>
                <a:gd name="T21" fmla="*/ 213 h 381"/>
                <a:gd name="T22" fmla="*/ 326 w 408"/>
                <a:gd name="T23" fmla="*/ 219 h 381"/>
                <a:gd name="T24" fmla="*/ 321 w 408"/>
                <a:gd name="T25" fmla="*/ 237 h 381"/>
                <a:gd name="T26" fmla="*/ 408 w 408"/>
                <a:gd name="T27" fmla="*/ 293 h 381"/>
                <a:gd name="T28" fmla="*/ 348 w 408"/>
                <a:gd name="T29" fmla="*/ 285 h 381"/>
                <a:gd name="T30" fmla="*/ 361 w 408"/>
                <a:gd name="T31" fmla="*/ 339 h 381"/>
                <a:gd name="T32" fmla="*/ 326 w 408"/>
                <a:gd name="T33" fmla="*/ 381 h 381"/>
                <a:gd name="T34" fmla="*/ 310 w 408"/>
                <a:gd name="T35" fmla="*/ 294 h 381"/>
                <a:gd name="T36" fmla="*/ 157 w 408"/>
                <a:gd name="T37" fmla="*/ 199 h 381"/>
                <a:gd name="T38" fmla="*/ 121 w 408"/>
                <a:gd name="T39" fmla="*/ 136 h 381"/>
                <a:gd name="T40" fmla="*/ 72 w 408"/>
                <a:gd name="T41" fmla="*/ 115 h 381"/>
                <a:gd name="T42" fmla="*/ 28 w 408"/>
                <a:gd name="T43" fmla="*/ 142 h 381"/>
                <a:gd name="T44" fmla="*/ 0 w 408"/>
                <a:gd name="T45" fmla="*/ 95 h 3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08"/>
                <a:gd name="T70" fmla="*/ 0 h 381"/>
                <a:gd name="T71" fmla="*/ 408 w 408"/>
                <a:gd name="T72" fmla="*/ 381 h 3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08" h="381">
                  <a:moveTo>
                    <a:pt x="0" y="95"/>
                  </a:moveTo>
                  <a:lnTo>
                    <a:pt x="11" y="51"/>
                  </a:lnTo>
                  <a:lnTo>
                    <a:pt x="59" y="30"/>
                  </a:lnTo>
                  <a:lnTo>
                    <a:pt x="81" y="50"/>
                  </a:lnTo>
                  <a:lnTo>
                    <a:pt x="130" y="10"/>
                  </a:lnTo>
                  <a:lnTo>
                    <a:pt x="184" y="0"/>
                  </a:lnTo>
                  <a:lnTo>
                    <a:pt x="242" y="27"/>
                  </a:lnTo>
                  <a:lnTo>
                    <a:pt x="242" y="68"/>
                  </a:lnTo>
                  <a:lnTo>
                    <a:pt x="195" y="76"/>
                  </a:lnTo>
                  <a:lnTo>
                    <a:pt x="200" y="127"/>
                  </a:lnTo>
                  <a:lnTo>
                    <a:pt x="277" y="213"/>
                  </a:lnTo>
                  <a:lnTo>
                    <a:pt x="326" y="219"/>
                  </a:lnTo>
                  <a:lnTo>
                    <a:pt x="321" y="237"/>
                  </a:lnTo>
                  <a:lnTo>
                    <a:pt x="408" y="293"/>
                  </a:lnTo>
                  <a:lnTo>
                    <a:pt x="348" y="285"/>
                  </a:lnTo>
                  <a:lnTo>
                    <a:pt x="361" y="339"/>
                  </a:lnTo>
                  <a:lnTo>
                    <a:pt x="326" y="381"/>
                  </a:lnTo>
                  <a:lnTo>
                    <a:pt x="310" y="294"/>
                  </a:lnTo>
                  <a:lnTo>
                    <a:pt x="157" y="199"/>
                  </a:lnTo>
                  <a:lnTo>
                    <a:pt x="121" y="136"/>
                  </a:lnTo>
                  <a:lnTo>
                    <a:pt x="72" y="115"/>
                  </a:lnTo>
                  <a:lnTo>
                    <a:pt x="28" y="142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6"/>
            <p:cNvSpPr>
              <a:spLocks noChangeAspect="1"/>
            </p:cNvSpPr>
            <p:nvPr/>
          </p:nvSpPr>
          <p:spPr bwMode="gray">
            <a:xfrm>
              <a:off x="4479925" y="3219450"/>
              <a:ext cx="39688" cy="76200"/>
            </a:xfrm>
            <a:custGeom>
              <a:avLst/>
              <a:gdLst>
                <a:gd name="T0" fmla="*/ 0 w 50"/>
                <a:gd name="T1" fmla="*/ 14 h 93"/>
                <a:gd name="T2" fmla="*/ 9 w 50"/>
                <a:gd name="T3" fmla="*/ 85 h 93"/>
                <a:gd name="T4" fmla="*/ 29 w 50"/>
                <a:gd name="T5" fmla="*/ 93 h 93"/>
                <a:gd name="T6" fmla="*/ 50 w 50"/>
                <a:gd name="T7" fmla="*/ 37 h 93"/>
                <a:gd name="T8" fmla="*/ 31 w 50"/>
                <a:gd name="T9" fmla="*/ 0 h 93"/>
                <a:gd name="T10" fmla="*/ 0 w 50"/>
                <a:gd name="T11" fmla="*/ 14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93"/>
                <a:gd name="T20" fmla="*/ 50 w 50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93">
                  <a:moveTo>
                    <a:pt x="0" y="14"/>
                  </a:moveTo>
                  <a:lnTo>
                    <a:pt x="9" y="85"/>
                  </a:lnTo>
                  <a:lnTo>
                    <a:pt x="29" y="93"/>
                  </a:lnTo>
                  <a:lnTo>
                    <a:pt x="50" y="37"/>
                  </a:lnTo>
                  <a:lnTo>
                    <a:pt x="31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7"/>
            <p:cNvSpPr>
              <a:spLocks noChangeAspect="1"/>
            </p:cNvSpPr>
            <p:nvPr/>
          </p:nvSpPr>
          <p:spPr bwMode="gray">
            <a:xfrm>
              <a:off x="4591050" y="3319463"/>
              <a:ext cx="82550" cy="49212"/>
            </a:xfrm>
            <a:custGeom>
              <a:avLst/>
              <a:gdLst>
                <a:gd name="T0" fmla="*/ 0 w 108"/>
                <a:gd name="T1" fmla="*/ 14 h 61"/>
                <a:gd name="T2" fmla="*/ 91 w 108"/>
                <a:gd name="T3" fmla="*/ 61 h 61"/>
                <a:gd name="T4" fmla="*/ 108 w 108"/>
                <a:gd name="T5" fmla="*/ 0 h 61"/>
                <a:gd name="T6" fmla="*/ 0 w 108"/>
                <a:gd name="T7" fmla="*/ 14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61"/>
                <a:gd name="T14" fmla="*/ 108 w 108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61">
                  <a:moveTo>
                    <a:pt x="0" y="14"/>
                  </a:moveTo>
                  <a:lnTo>
                    <a:pt x="91" y="61"/>
                  </a:lnTo>
                  <a:lnTo>
                    <a:pt x="10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98"/>
            <p:cNvSpPr>
              <a:spLocks noChangeAspect="1"/>
            </p:cNvSpPr>
            <p:nvPr/>
          </p:nvSpPr>
          <p:spPr bwMode="gray">
            <a:xfrm>
              <a:off x="7631113" y="3467100"/>
              <a:ext cx="58737" cy="79375"/>
            </a:xfrm>
            <a:custGeom>
              <a:avLst/>
              <a:gdLst>
                <a:gd name="T0" fmla="*/ 0 w 81"/>
                <a:gd name="T1" fmla="*/ 26 h 97"/>
                <a:gd name="T2" fmla="*/ 3 w 81"/>
                <a:gd name="T3" fmla="*/ 50 h 97"/>
                <a:gd name="T4" fmla="*/ 21 w 81"/>
                <a:gd name="T5" fmla="*/ 26 h 97"/>
                <a:gd name="T6" fmla="*/ 30 w 81"/>
                <a:gd name="T7" fmla="*/ 40 h 97"/>
                <a:gd name="T8" fmla="*/ 20 w 81"/>
                <a:gd name="T9" fmla="*/ 97 h 97"/>
                <a:gd name="T10" fmla="*/ 59 w 81"/>
                <a:gd name="T11" fmla="*/ 95 h 97"/>
                <a:gd name="T12" fmla="*/ 81 w 81"/>
                <a:gd name="T13" fmla="*/ 38 h 97"/>
                <a:gd name="T14" fmla="*/ 69 w 81"/>
                <a:gd name="T15" fmla="*/ 5 h 97"/>
                <a:gd name="T16" fmla="*/ 32 w 81"/>
                <a:gd name="T17" fmla="*/ 0 h 97"/>
                <a:gd name="T18" fmla="*/ 0 w 81"/>
                <a:gd name="T19" fmla="*/ 26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97"/>
                <a:gd name="T32" fmla="*/ 81 w 81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97">
                  <a:moveTo>
                    <a:pt x="0" y="26"/>
                  </a:moveTo>
                  <a:lnTo>
                    <a:pt x="3" y="50"/>
                  </a:lnTo>
                  <a:lnTo>
                    <a:pt x="21" y="26"/>
                  </a:lnTo>
                  <a:lnTo>
                    <a:pt x="30" y="40"/>
                  </a:lnTo>
                  <a:lnTo>
                    <a:pt x="20" y="97"/>
                  </a:lnTo>
                  <a:lnTo>
                    <a:pt x="59" y="95"/>
                  </a:lnTo>
                  <a:lnTo>
                    <a:pt x="81" y="38"/>
                  </a:lnTo>
                  <a:lnTo>
                    <a:pt x="69" y="5"/>
                  </a:lnTo>
                  <a:lnTo>
                    <a:pt x="3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99"/>
            <p:cNvSpPr>
              <a:spLocks noChangeAspect="1"/>
            </p:cNvSpPr>
            <p:nvPr/>
          </p:nvSpPr>
          <p:spPr bwMode="gray">
            <a:xfrm>
              <a:off x="7659688" y="3217863"/>
              <a:ext cx="292100" cy="258762"/>
            </a:xfrm>
            <a:custGeom>
              <a:avLst/>
              <a:gdLst>
                <a:gd name="T0" fmla="*/ 0 w 391"/>
                <a:gd name="T1" fmla="*/ 296 h 314"/>
                <a:gd name="T2" fmla="*/ 70 w 391"/>
                <a:gd name="T3" fmla="*/ 237 h 314"/>
                <a:gd name="T4" fmla="*/ 169 w 391"/>
                <a:gd name="T5" fmla="*/ 237 h 314"/>
                <a:gd name="T6" fmla="*/ 208 w 391"/>
                <a:gd name="T7" fmla="*/ 165 h 314"/>
                <a:gd name="T8" fmla="*/ 225 w 391"/>
                <a:gd name="T9" fmla="*/ 160 h 314"/>
                <a:gd name="T10" fmla="*/ 226 w 391"/>
                <a:gd name="T11" fmla="*/ 187 h 314"/>
                <a:gd name="T12" fmla="*/ 271 w 391"/>
                <a:gd name="T13" fmla="*/ 160 h 314"/>
                <a:gd name="T14" fmla="*/ 309 w 391"/>
                <a:gd name="T15" fmla="*/ 105 h 314"/>
                <a:gd name="T16" fmla="*/ 326 w 391"/>
                <a:gd name="T17" fmla="*/ 16 h 314"/>
                <a:gd name="T18" fmla="*/ 357 w 391"/>
                <a:gd name="T19" fmla="*/ 20 h 314"/>
                <a:gd name="T20" fmla="*/ 347 w 391"/>
                <a:gd name="T21" fmla="*/ 0 h 314"/>
                <a:gd name="T22" fmla="*/ 367 w 391"/>
                <a:gd name="T23" fmla="*/ 1 h 314"/>
                <a:gd name="T24" fmla="*/ 391 w 391"/>
                <a:gd name="T25" fmla="*/ 76 h 314"/>
                <a:gd name="T26" fmla="*/ 357 w 391"/>
                <a:gd name="T27" fmla="*/ 129 h 314"/>
                <a:gd name="T28" fmla="*/ 357 w 391"/>
                <a:gd name="T29" fmla="*/ 177 h 314"/>
                <a:gd name="T30" fmla="*/ 333 w 391"/>
                <a:gd name="T31" fmla="*/ 248 h 314"/>
                <a:gd name="T32" fmla="*/ 315 w 391"/>
                <a:gd name="T33" fmla="*/ 258 h 314"/>
                <a:gd name="T34" fmla="*/ 314 w 391"/>
                <a:gd name="T35" fmla="*/ 231 h 314"/>
                <a:gd name="T36" fmla="*/ 257 w 391"/>
                <a:gd name="T37" fmla="*/ 272 h 314"/>
                <a:gd name="T38" fmla="*/ 208 w 391"/>
                <a:gd name="T39" fmla="*/ 254 h 314"/>
                <a:gd name="T40" fmla="*/ 211 w 391"/>
                <a:gd name="T41" fmla="*/ 288 h 314"/>
                <a:gd name="T42" fmla="*/ 170 w 391"/>
                <a:gd name="T43" fmla="*/ 314 h 314"/>
                <a:gd name="T44" fmla="*/ 158 w 391"/>
                <a:gd name="T45" fmla="*/ 269 h 314"/>
                <a:gd name="T46" fmla="*/ 0 w 391"/>
                <a:gd name="T47" fmla="*/ 296 h 3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1"/>
                <a:gd name="T73" fmla="*/ 0 h 314"/>
                <a:gd name="T74" fmla="*/ 391 w 391"/>
                <a:gd name="T75" fmla="*/ 314 h 3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1" h="314">
                  <a:moveTo>
                    <a:pt x="0" y="296"/>
                  </a:moveTo>
                  <a:lnTo>
                    <a:pt x="70" y="237"/>
                  </a:lnTo>
                  <a:lnTo>
                    <a:pt x="169" y="237"/>
                  </a:lnTo>
                  <a:lnTo>
                    <a:pt x="208" y="165"/>
                  </a:lnTo>
                  <a:lnTo>
                    <a:pt x="225" y="160"/>
                  </a:lnTo>
                  <a:lnTo>
                    <a:pt x="226" y="187"/>
                  </a:lnTo>
                  <a:lnTo>
                    <a:pt x="271" y="160"/>
                  </a:lnTo>
                  <a:lnTo>
                    <a:pt x="309" y="105"/>
                  </a:lnTo>
                  <a:lnTo>
                    <a:pt x="326" y="16"/>
                  </a:lnTo>
                  <a:lnTo>
                    <a:pt x="357" y="20"/>
                  </a:lnTo>
                  <a:lnTo>
                    <a:pt x="347" y="0"/>
                  </a:lnTo>
                  <a:lnTo>
                    <a:pt x="367" y="1"/>
                  </a:lnTo>
                  <a:lnTo>
                    <a:pt x="391" y="76"/>
                  </a:lnTo>
                  <a:lnTo>
                    <a:pt x="357" y="129"/>
                  </a:lnTo>
                  <a:lnTo>
                    <a:pt x="357" y="177"/>
                  </a:lnTo>
                  <a:lnTo>
                    <a:pt x="333" y="248"/>
                  </a:lnTo>
                  <a:lnTo>
                    <a:pt x="315" y="258"/>
                  </a:lnTo>
                  <a:lnTo>
                    <a:pt x="314" y="231"/>
                  </a:lnTo>
                  <a:lnTo>
                    <a:pt x="257" y="272"/>
                  </a:lnTo>
                  <a:lnTo>
                    <a:pt x="208" y="254"/>
                  </a:lnTo>
                  <a:lnTo>
                    <a:pt x="211" y="288"/>
                  </a:lnTo>
                  <a:lnTo>
                    <a:pt x="170" y="314"/>
                  </a:lnTo>
                  <a:lnTo>
                    <a:pt x="158" y="269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0"/>
            <p:cNvSpPr>
              <a:spLocks noChangeAspect="1"/>
            </p:cNvSpPr>
            <p:nvPr/>
          </p:nvSpPr>
          <p:spPr bwMode="gray">
            <a:xfrm>
              <a:off x="7694613" y="3455988"/>
              <a:ext cx="60325" cy="44450"/>
            </a:xfrm>
            <a:custGeom>
              <a:avLst/>
              <a:gdLst>
                <a:gd name="T0" fmla="*/ 0 w 81"/>
                <a:gd name="T1" fmla="*/ 29 h 56"/>
                <a:gd name="T2" fmla="*/ 27 w 81"/>
                <a:gd name="T3" fmla="*/ 56 h 56"/>
                <a:gd name="T4" fmla="*/ 74 w 81"/>
                <a:gd name="T5" fmla="*/ 35 h 56"/>
                <a:gd name="T6" fmla="*/ 81 w 81"/>
                <a:gd name="T7" fmla="*/ 0 h 56"/>
                <a:gd name="T8" fmla="*/ 0 w 81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56"/>
                <a:gd name="T17" fmla="*/ 81 w 81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56">
                  <a:moveTo>
                    <a:pt x="0" y="29"/>
                  </a:moveTo>
                  <a:lnTo>
                    <a:pt x="27" y="56"/>
                  </a:lnTo>
                  <a:lnTo>
                    <a:pt x="74" y="35"/>
                  </a:lnTo>
                  <a:lnTo>
                    <a:pt x="81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1"/>
            <p:cNvSpPr>
              <a:spLocks noChangeAspect="1"/>
            </p:cNvSpPr>
            <p:nvPr/>
          </p:nvSpPr>
          <p:spPr bwMode="gray">
            <a:xfrm>
              <a:off x="7896225" y="3076575"/>
              <a:ext cx="150813" cy="141288"/>
            </a:xfrm>
            <a:custGeom>
              <a:avLst/>
              <a:gdLst>
                <a:gd name="T0" fmla="*/ 0 w 203"/>
                <a:gd name="T1" fmla="*/ 120 h 169"/>
                <a:gd name="T2" fmla="*/ 9 w 203"/>
                <a:gd name="T3" fmla="*/ 169 h 169"/>
                <a:gd name="T4" fmla="*/ 44 w 203"/>
                <a:gd name="T5" fmla="*/ 151 h 169"/>
                <a:gd name="T6" fmla="*/ 20 w 203"/>
                <a:gd name="T7" fmla="*/ 121 h 169"/>
                <a:gd name="T8" fmla="*/ 118 w 203"/>
                <a:gd name="T9" fmla="*/ 147 h 169"/>
                <a:gd name="T10" fmla="*/ 140 w 203"/>
                <a:gd name="T11" fmla="*/ 108 h 169"/>
                <a:gd name="T12" fmla="*/ 203 w 203"/>
                <a:gd name="T13" fmla="*/ 95 h 169"/>
                <a:gd name="T14" fmla="*/ 181 w 203"/>
                <a:gd name="T15" fmla="*/ 69 h 169"/>
                <a:gd name="T16" fmla="*/ 189 w 203"/>
                <a:gd name="T17" fmla="*/ 46 h 169"/>
                <a:gd name="T18" fmla="*/ 135 w 203"/>
                <a:gd name="T19" fmla="*/ 50 h 169"/>
                <a:gd name="T20" fmla="*/ 70 w 203"/>
                <a:gd name="T21" fmla="*/ 0 h 169"/>
                <a:gd name="T22" fmla="*/ 47 w 203"/>
                <a:gd name="T23" fmla="*/ 96 h 169"/>
                <a:gd name="T24" fmla="*/ 19 w 203"/>
                <a:gd name="T25" fmla="*/ 91 h 169"/>
                <a:gd name="T26" fmla="*/ 0 w 203"/>
                <a:gd name="T27" fmla="*/ 120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3"/>
                <a:gd name="T43" fmla="*/ 0 h 169"/>
                <a:gd name="T44" fmla="*/ 203 w 203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3" h="169">
                  <a:moveTo>
                    <a:pt x="0" y="120"/>
                  </a:moveTo>
                  <a:lnTo>
                    <a:pt x="9" y="169"/>
                  </a:lnTo>
                  <a:lnTo>
                    <a:pt x="44" y="151"/>
                  </a:lnTo>
                  <a:lnTo>
                    <a:pt x="20" y="121"/>
                  </a:lnTo>
                  <a:lnTo>
                    <a:pt x="118" y="147"/>
                  </a:lnTo>
                  <a:lnTo>
                    <a:pt x="140" y="108"/>
                  </a:lnTo>
                  <a:lnTo>
                    <a:pt x="203" y="95"/>
                  </a:lnTo>
                  <a:lnTo>
                    <a:pt x="181" y="69"/>
                  </a:lnTo>
                  <a:lnTo>
                    <a:pt x="189" y="46"/>
                  </a:lnTo>
                  <a:lnTo>
                    <a:pt x="135" y="50"/>
                  </a:lnTo>
                  <a:lnTo>
                    <a:pt x="70" y="0"/>
                  </a:lnTo>
                  <a:lnTo>
                    <a:pt x="47" y="96"/>
                  </a:lnTo>
                  <a:lnTo>
                    <a:pt x="19" y="9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2"/>
            <p:cNvSpPr>
              <a:spLocks noChangeAspect="1"/>
            </p:cNvSpPr>
            <p:nvPr/>
          </p:nvSpPr>
          <p:spPr bwMode="gray">
            <a:xfrm>
              <a:off x="7493000" y="3165475"/>
              <a:ext cx="160338" cy="176213"/>
            </a:xfrm>
            <a:custGeom>
              <a:avLst/>
              <a:gdLst>
                <a:gd name="T0" fmla="*/ 0 w 221"/>
                <a:gd name="T1" fmla="*/ 120 h 212"/>
                <a:gd name="T2" fmla="*/ 41 w 221"/>
                <a:gd name="T3" fmla="*/ 137 h 212"/>
                <a:gd name="T4" fmla="*/ 15 w 221"/>
                <a:gd name="T5" fmla="*/ 198 h 212"/>
                <a:gd name="T6" fmla="*/ 77 w 221"/>
                <a:gd name="T7" fmla="*/ 212 h 212"/>
                <a:gd name="T8" fmla="*/ 142 w 221"/>
                <a:gd name="T9" fmla="*/ 175 h 212"/>
                <a:gd name="T10" fmla="*/ 112 w 221"/>
                <a:gd name="T11" fmla="*/ 125 h 212"/>
                <a:gd name="T12" fmla="*/ 186 w 221"/>
                <a:gd name="T13" fmla="*/ 81 h 212"/>
                <a:gd name="T14" fmla="*/ 221 w 221"/>
                <a:gd name="T15" fmla="*/ 20 h 212"/>
                <a:gd name="T16" fmla="*/ 216 w 221"/>
                <a:gd name="T17" fmla="*/ 11 h 212"/>
                <a:gd name="T18" fmla="*/ 202 w 221"/>
                <a:gd name="T19" fmla="*/ 0 h 212"/>
                <a:gd name="T20" fmla="*/ 136 w 221"/>
                <a:gd name="T21" fmla="*/ 39 h 212"/>
                <a:gd name="T22" fmla="*/ 136 w 221"/>
                <a:gd name="T23" fmla="*/ 62 h 212"/>
                <a:gd name="T24" fmla="*/ 88 w 221"/>
                <a:gd name="T25" fmla="*/ 55 h 212"/>
                <a:gd name="T26" fmla="*/ 0 w 221"/>
                <a:gd name="T27" fmla="*/ 120 h 2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1"/>
                <a:gd name="T43" fmla="*/ 0 h 212"/>
                <a:gd name="T44" fmla="*/ 221 w 221"/>
                <a:gd name="T45" fmla="*/ 212 h 2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1" h="212">
                  <a:moveTo>
                    <a:pt x="0" y="120"/>
                  </a:moveTo>
                  <a:lnTo>
                    <a:pt x="41" y="137"/>
                  </a:lnTo>
                  <a:lnTo>
                    <a:pt x="15" y="198"/>
                  </a:lnTo>
                  <a:lnTo>
                    <a:pt x="77" y="212"/>
                  </a:lnTo>
                  <a:lnTo>
                    <a:pt x="142" y="175"/>
                  </a:lnTo>
                  <a:lnTo>
                    <a:pt x="112" y="125"/>
                  </a:lnTo>
                  <a:lnTo>
                    <a:pt x="186" y="81"/>
                  </a:lnTo>
                  <a:lnTo>
                    <a:pt x="221" y="20"/>
                  </a:lnTo>
                  <a:lnTo>
                    <a:pt x="216" y="11"/>
                  </a:lnTo>
                  <a:lnTo>
                    <a:pt x="202" y="0"/>
                  </a:lnTo>
                  <a:lnTo>
                    <a:pt x="136" y="39"/>
                  </a:lnTo>
                  <a:lnTo>
                    <a:pt x="136" y="62"/>
                  </a:lnTo>
                  <a:lnTo>
                    <a:pt x="88" y="55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3"/>
            <p:cNvSpPr>
              <a:spLocks noChangeAspect="1"/>
            </p:cNvSpPr>
            <p:nvPr/>
          </p:nvSpPr>
          <p:spPr bwMode="gray">
            <a:xfrm>
              <a:off x="7535863" y="3309938"/>
              <a:ext cx="93662" cy="136525"/>
            </a:xfrm>
            <a:custGeom>
              <a:avLst/>
              <a:gdLst>
                <a:gd name="T0" fmla="*/ 0 w 121"/>
                <a:gd name="T1" fmla="*/ 166 h 166"/>
                <a:gd name="T2" fmla="*/ 13 w 121"/>
                <a:gd name="T3" fmla="*/ 37 h 166"/>
                <a:gd name="T4" fmla="*/ 78 w 121"/>
                <a:gd name="T5" fmla="*/ 0 h 166"/>
                <a:gd name="T6" fmla="*/ 121 w 121"/>
                <a:gd name="T7" fmla="*/ 101 h 166"/>
                <a:gd name="T8" fmla="*/ 76 w 121"/>
                <a:gd name="T9" fmla="*/ 149 h 166"/>
                <a:gd name="T10" fmla="*/ 0 w 121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66"/>
                <a:gd name="T20" fmla="*/ 121 w 121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66">
                  <a:moveTo>
                    <a:pt x="0" y="166"/>
                  </a:moveTo>
                  <a:lnTo>
                    <a:pt x="13" y="37"/>
                  </a:lnTo>
                  <a:lnTo>
                    <a:pt x="78" y="0"/>
                  </a:lnTo>
                  <a:lnTo>
                    <a:pt x="121" y="101"/>
                  </a:lnTo>
                  <a:lnTo>
                    <a:pt x="76" y="149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4"/>
            <p:cNvSpPr>
              <a:spLocks noChangeAspect="1"/>
            </p:cNvSpPr>
            <p:nvPr/>
          </p:nvSpPr>
          <p:spPr bwMode="gray">
            <a:xfrm>
              <a:off x="6865938" y="3816350"/>
              <a:ext cx="187325" cy="239713"/>
            </a:xfrm>
            <a:custGeom>
              <a:avLst/>
              <a:gdLst>
                <a:gd name="T0" fmla="*/ 0 w 249"/>
                <a:gd name="T1" fmla="*/ 64 h 290"/>
                <a:gd name="T2" fmla="*/ 33 w 249"/>
                <a:gd name="T3" fmla="*/ 105 h 290"/>
                <a:gd name="T4" fmla="*/ 23 w 249"/>
                <a:gd name="T5" fmla="*/ 176 h 290"/>
                <a:gd name="T6" fmla="*/ 111 w 249"/>
                <a:gd name="T7" fmla="*/ 144 h 290"/>
                <a:gd name="T8" fmla="*/ 149 w 249"/>
                <a:gd name="T9" fmla="*/ 176 h 290"/>
                <a:gd name="T10" fmla="*/ 182 w 249"/>
                <a:gd name="T11" fmla="*/ 246 h 290"/>
                <a:gd name="T12" fmla="*/ 170 w 249"/>
                <a:gd name="T13" fmla="*/ 290 h 290"/>
                <a:gd name="T14" fmla="*/ 249 w 249"/>
                <a:gd name="T15" fmla="*/ 278 h 290"/>
                <a:gd name="T16" fmla="*/ 211 w 249"/>
                <a:gd name="T17" fmla="*/ 185 h 290"/>
                <a:gd name="T18" fmla="*/ 127 w 249"/>
                <a:gd name="T19" fmla="*/ 116 h 290"/>
                <a:gd name="T20" fmla="*/ 150 w 249"/>
                <a:gd name="T21" fmla="*/ 76 h 290"/>
                <a:gd name="T22" fmla="*/ 103 w 249"/>
                <a:gd name="T23" fmla="*/ 55 h 290"/>
                <a:gd name="T24" fmla="*/ 67 w 249"/>
                <a:gd name="T25" fmla="*/ 0 h 290"/>
                <a:gd name="T26" fmla="*/ 46 w 249"/>
                <a:gd name="T27" fmla="*/ 1 h 290"/>
                <a:gd name="T28" fmla="*/ 49 w 249"/>
                <a:gd name="T29" fmla="*/ 40 h 290"/>
                <a:gd name="T30" fmla="*/ 33 w 249"/>
                <a:gd name="T31" fmla="*/ 31 h 290"/>
                <a:gd name="T32" fmla="*/ 0 w 249"/>
                <a:gd name="T33" fmla="*/ 64 h 2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290"/>
                <a:gd name="T53" fmla="*/ 249 w 249"/>
                <a:gd name="T54" fmla="*/ 290 h 2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290">
                  <a:moveTo>
                    <a:pt x="0" y="64"/>
                  </a:moveTo>
                  <a:lnTo>
                    <a:pt x="33" y="105"/>
                  </a:lnTo>
                  <a:lnTo>
                    <a:pt x="23" y="176"/>
                  </a:lnTo>
                  <a:lnTo>
                    <a:pt x="111" y="144"/>
                  </a:lnTo>
                  <a:lnTo>
                    <a:pt x="149" y="176"/>
                  </a:lnTo>
                  <a:lnTo>
                    <a:pt x="182" y="246"/>
                  </a:lnTo>
                  <a:lnTo>
                    <a:pt x="170" y="290"/>
                  </a:lnTo>
                  <a:lnTo>
                    <a:pt x="249" y="278"/>
                  </a:lnTo>
                  <a:lnTo>
                    <a:pt x="211" y="185"/>
                  </a:lnTo>
                  <a:lnTo>
                    <a:pt x="127" y="116"/>
                  </a:lnTo>
                  <a:lnTo>
                    <a:pt x="150" y="76"/>
                  </a:lnTo>
                  <a:lnTo>
                    <a:pt x="103" y="55"/>
                  </a:lnTo>
                  <a:lnTo>
                    <a:pt x="67" y="0"/>
                  </a:lnTo>
                  <a:lnTo>
                    <a:pt x="46" y="1"/>
                  </a:lnTo>
                  <a:lnTo>
                    <a:pt x="49" y="40"/>
                  </a:lnTo>
                  <a:lnTo>
                    <a:pt x="33" y="3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5"/>
            <p:cNvSpPr>
              <a:spLocks noChangeAspect="1"/>
            </p:cNvSpPr>
            <p:nvPr/>
          </p:nvSpPr>
          <p:spPr bwMode="gray">
            <a:xfrm>
              <a:off x="4414838" y="2903538"/>
              <a:ext cx="12700" cy="25400"/>
            </a:xfrm>
            <a:custGeom>
              <a:avLst/>
              <a:gdLst>
                <a:gd name="T0" fmla="*/ 0 w 17"/>
                <a:gd name="T1" fmla="*/ 23 h 30"/>
                <a:gd name="T2" fmla="*/ 13 w 17"/>
                <a:gd name="T3" fmla="*/ 0 h 30"/>
                <a:gd name="T4" fmla="*/ 17 w 17"/>
                <a:gd name="T5" fmla="*/ 30 h 30"/>
                <a:gd name="T6" fmla="*/ 0 w 17"/>
                <a:gd name="T7" fmla="*/ 23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0"/>
                <a:gd name="T14" fmla="*/ 17 w 17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0">
                  <a:moveTo>
                    <a:pt x="0" y="23"/>
                  </a:moveTo>
                  <a:lnTo>
                    <a:pt x="13" y="0"/>
                  </a:lnTo>
                  <a:lnTo>
                    <a:pt x="17" y="3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06"/>
            <p:cNvSpPr>
              <a:spLocks noChangeAspect="1"/>
            </p:cNvSpPr>
            <p:nvPr/>
          </p:nvSpPr>
          <p:spPr bwMode="gray">
            <a:xfrm>
              <a:off x="6867525" y="4281488"/>
              <a:ext cx="98425" cy="141287"/>
            </a:xfrm>
            <a:custGeom>
              <a:avLst/>
              <a:gdLst>
                <a:gd name="T0" fmla="*/ 0 w 130"/>
                <a:gd name="T1" fmla="*/ 0 h 172"/>
                <a:gd name="T2" fmla="*/ 26 w 130"/>
                <a:gd name="T3" fmla="*/ 0 h 172"/>
                <a:gd name="T4" fmla="*/ 34 w 130"/>
                <a:gd name="T5" fmla="*/ 30 h 172"/>
                <a:gd name="T6" fmla="*/ 66 w 130"/>
                <a:gd name="T7" fmla="*/ 11 h 172"/>
                <a:gd name="T8" fmla="*/ 109 w 130"/>
                <a:gd name="T9" fmla="*/ 51 h 172"/>
                <a:gd name="T10" fmla="*/ 130 w 130"/>
                <a:gd name="T11" fmla="*/ 172 h 172"/>
                <a:gd name="T12" fmla="*/ 129 w 130"/>
                <a:gd name="T13" fmla="*/ 172 h 172"/>
                <a:gd name="T14" fmla="*/ 39 w 130"/>
                <a:gd name="T15" fmla="*/ 121 h 172"/>
                <a:gd name="T16" fmla="*/ 0 w 130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172"/>
                <a:gd name="T29" fmla="*/ 130 w 130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172">
                  <a:moveTo>
                    <a:pt x="0" y="0"/>
                  </a:moveTo>
                  <a:lnTo>
                    <a:pt x="26" y="0"/>
                  </a:lnTo>
                  <a:lnTo>
                    <a:pt x="34" y="30"/>
                  </a:lnTo>
                  <a:lnTo>
                    <a:pt x="66" y="11"/>
                  </a:lnTo>
                  <a:lnTo>
                    <a:pt x="109" y="51"/>
                  </a:lnTo>
                  <a:lnTo>
                    <a:pt x="130" y="172"/>
                  </a:lnTo>
                  <a:lnTo>
                    <a:pt x="129" y="172"/>
                  </a:lnTo>
                  <a:lnTo>
                    <a:pt x="3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7"/>
            <p:cNvSpPr>
              <a:spLocks noChangeAspect="1"/>
            </p:cNvSpPr>
            <p:nvPr/>
          </p:nvSpPr>
          <p:spPr bwMode="gray">
            <a:xfrm>
              <a:off x="7113588" y="4271963"/>
              <a:ext cx="246062" cy="171450"/>
            </a:xfrm>
            <a:custGeom>
              <a:avLst/>
              <a:gdLst>
                <a:gd name="T0" fmla="*/ 0 w 331"/>
                <a:gd name="T1" fmla="*/ 184 h 207"/>
                <a:gd name="T2" fmla="*/ 28 w 331"/>
                <a:gd name="T3" fmla="*/ 207 h 207"/>
                <a:gd name="T4" fmla="*/ 133 w 331"/>
                <a:gd name="T5" fmla="*/ 198 h 207"/>
                <a:gd name="T6" fmla="*/ 167 w 331"/>
                <a:gd name="T7" fmla="*/ 186 h 207"/>
                <a:gd name="T8" fmla="*/ 213 w 331"/>
                <a:gd name="T9" fmla="*/ 91 h 207"/>
                <a:gd name="T10" fmla="*/ 273 w 331"/>
                <a:gd name="T11" fmla="*/ 94 h 207"/>
                <a:gd name="T12" fmla="*/ 331 w 331"/>
                <a:gd name="T13" fmla="*/ 61 h 207"/>
                <a:gd name="T14" fmla="*/ 276 w 331"/>
                <a:gd name="T15" fmla="*/ 34 h 207"/>
                <a:gd name="T16" fmla="*/ 259 w 331"/>
                <a:gd name="T17" fmla="*/ 0 h 207"/>
                <a:gd name="T18" fmla="*/ 191 w 331"/>
                <a:gd name="T19" fmla="*/ 65 h 207"/>
                <a:gd name="T20" fmla="*/ 170 w 331"/>
                <a:gd name="T21" fmla="*/ 100 h 207"/>
                <a:gd name="T22" fmla="*/ 149 w 331"/>
                <a:gd name="T23" fmla="*/ 80 h 207"/>
                <a:gd name="T24" fmla="*/ 109 w 331"/>
                <a:gd name="T25" fmla="*/ 132 h 207"/>
                <a:gd name="T26" fmla="*/ 65 w 331"/>
                <a:gd name="T27" fmla="*/ 138 h 207"/>
                <a:gd name="T28" fmla="*/ 50 w 331"/>
                <a:gd name="T29" fmla="*/ 186 h 207"/>
                <a:gd name="T30" fmla="*/ 0 w 331"/>
                <a:gd name="T31" fmla="*/ 184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1"/>
                <a:gd name="T49" fmla="*/ 0 h 207"/>
                <a:gd name="T50" fmla="*/ 331 w 331"/>
                <a:gd name="T51" fmla="*/ 207 h 2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1" h="207">
                  <a:moveTo>
                    <a:pt x="0" y="184"/>
                  </a:moveTo>
                  <a:lnTo>
                    <a:pt x="28" y="207"/>
                  </a:lnTo>
                  <a:lnTo>
                    <a:pt x="133" y="198"/>
                  </a:lnTo>
                  <a:lnTo>
                    <a:pt x="167" y="186"/>
                  </a:lnTo>
                  <a:lnTo>
                    <a:pt x="213" y="91"/>
                  </a:lnTo>
                  <a:lnTo>
                    <a:pt x="273" y="94"/>
                  </a:lnTo>
                  <a:lnTo>
                    <a:pt x="331" y="61"/>
                  </a:lnTo>
                  <a:lnTo>
                    <a:pt x="276" y="34"/>
                  </a:lnTo>
                  <a:lnTo>
                    <a:pt x="259" y="0"/>
                  </a:lnTo>
                  <a:lnTo>
                    <a:pt x="191" y="65"/>
                  </a:lnTo>
                  <a:lnTo>
                    <a:pt x="170" y="100"/>
                  </a:lnTo>
                  <a:lnTo>
                    <a:pt x="149" y="80"/>
                  </a:lnTo>
                  <a:lnTo>
                    <a:pt x="109" y="132"/>
                  </a:lnTo>
                  <a:lnTo>
                    <a:pt x="65" y="138"/>
                  </a:lnTo>
                  <a:lnTo>
                    <a:pt x="50" y="186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08"/>
            <p:cNvSpPr>
              <a:spLocks noChangeAspect="1"/>
            </p:cNvSpPr>
            <p:nvPr/>
          </p:nvSpPr>
          <p:spPr bwMode="gray">
            <a:xfrm>
              <a:off x="1236663" y="3502025"/>
              <a:ext cx="784225" cy="549275"/>
            </a:xfrm>
            <a:custGeom>
              <a:avLst/>
              <a:gdLst>
                <a:gd name="T0" fmla="*/ 0 w 1048"/>
                <a:gd name="T1" fmla="*/ 6 h 662"/>
                <a:gd name="T2" fmla="*/ 50 w 1048"/>
                <a:gd name="T3" fmla="*/ 110 h 662"/>
                <a:gd name="T4" fmla="*/ 109 w 1048"/>
                <a:gd name="T5" fmla="*/ 157 h 662"/>
                <a:gd name="T6" fmla="*/ 104 w 1048"/>
                <a:gd name="T7" fmla="*/ 186 h 662"/>
                <a:gd name="T8" fmla="*/ 74 w 1048"/>
                <a:gd name="T9" fmla="*/ 191 h 662"/>
                <a:gd name="T10" fmla="*/ 140 w 1048"/>
                <a:gd name="T11" fmla="*/ 214 h 662"/>
                <a:gd name="T12" fmla="*/ 176 w 1048"/>
                <a:gd name="T13" fmla="*/ 261 h 662"/>
                <a:gd name="T14" fmla="*/ 172 w 1048"/>
                <a:gd name="T15" fmla="*/ 300 h 662"/>
                <a:gd name="T16" fmla="*/ 248 w 1048"/>
                <a:gd name="T17" fmla="*/ 365 h 662"/>
                <a:gd name="T18" fmla="*/ 265 w 1048"/>
                <a:gd name="T19" fmla="*/ 343 h 662"/>
                <a:gd name="T20" fmla="*/ 88 w 1048"/>
                <a:gd name="T21" fmla="*/ 94 h 662"/>
                <a:gd name="T22" fmla="*/ 77 w 1048"/>
                <a:gd name="T23" fmla="*/ 27 h 662"/>
                <a:gd name="T24" fmla="*/ 116 w 1048"/>
                <a:gd name="T25" fmla="*/ 44 h 662"/>
                <a:gd name="T26" fmla="*/ 181 w 1048"/>
                <a:gd name="T27" fmla="*/ 153 h 662"/>
                <a:gd name="T28" fmla="*/ 274 w 1048"/>
                <a:gd name="T29" fmla="*/ 234 h 662"/>
                <a:gd name="T30" fmla="*/ 271 w 1048"/>
                <a:gd name="T31" fmla="*/ 266 h 662"/>
                <a:gd name="T32" fmla="*/ 400 w 1048"/>
                <a:gd name="T33" fmla="*/ 377 h 662"/>
                <a:gd name="T34" fmla="*/ 416 w 1048"/>
                <a:gd name="T35" fmla="*/ 425 h 662"/>
                <a:gd name="T36" fmla="*/ 400 w 1048"/>
                <a:gd name="T37" fmla="*/ 455 h 662"/>
                <a:gd name="T38" fmla="*/ 430 w 1048"/>
                <a:gd name="T39" fmla="*/ 498 h 662"/>
                <a:gd name="T40" fmla="*/ 679 w 1048"/>
                <a:gd name="T41" fmla="*/ 614 h 662"/>
                <a:gd name="T42" fmla="*/ 787 w 1048"/>
                <a:gd name="T43" fmla="*/ 606 h 662"/>
                <a:gd name="T44" fmla="*/ 858 w 1048"/>
                <a:gd name="T45" fmla="*/ 662 h 662"/>
                <a:gd name="T46" fmla="*/ 888 w 1048"/>
                <a:gd name="T47" fmla="*/ 607 h 662"/>
                <a:gd name="T48" fmla="*/ 923 w 1048"/>
                <a:gd name="T49" fmla="*/ 606 h 662"/>
                <a:gd name="T50" fmla="*/ 885 w 1048"/>
                <a:gd name="T51" fmla="*/ 560 h 662"/>
                <a:gd name="T52" fmla="*/ 966 w 1048"/>
                <a:gd name="T53" fmla="*/ 541 h 662"/>
                <a:gd name="T54" fmla="*/ 994 w 1048"/>
                <a:gd name="T55" fmla="*/ 521 h 662"/>
                <a:gd name="T56" fmla="*/ 1004 w 1048"/>
                <a:gd name="T57" fmla="*/ 510 h 662"/>
                <a:gd name="T58" fmla="*/ 1013 w 1048"/>
                <a:gd name="T59" fmla="*/ 536 h 662"/>
                <a:gd name="T60" fmla="*/ 1048 w 1048"/>
                <a:gd name="T61" fmla="*/ 426 h 662"/>
                <a:gd name="T62" fmla="*/ 1003 w 1048"/>
                <a:gd name="T63" fmla="*/ 409 h 662"/>
                <a:gd name="T64" fmla="*/ 924 w 1048"/>
                <a:gd name="T65" fmla="*/ 426 h 662"/>
                <a:gd name="T66" fmla="*/ 883 w 1048"/>
                <a:gd name="T67" fmla="*/ 521 h 662"/>
                <a:gd name="T68" fmla="*/ 781 w 1048"/>
                <a:gd name="T69" fmla="*/ 531 h 662"/>
                <a:gd name="T70" fmla="*/ 740 w 1048"/>
                <a:gd name="T71" fmla="*/ 507 h 662"/>
                <a:gd name="T72" fmla="*/ 672 w 1048"/>
                <a:gd name="T73" fmla="*/ 390 h 662"/>
                <a:gd name="T74" fmla="*/ 670 w 1048"/>
                <a:gd name="T75" fmla="*/ 300 h 662"/>
                <a:gd name="T76" fmla="*/ 693 w 1048"/>
                <a:gd name="T77" fmla="*/ 256 h 662"/>
                <a:gd name="T78" fmla="*/ 625 w 1048"/>
                <a:gd name="T79" fmla="*/ 233 h 662"/>
                <a:gd name="T80" fmla="*/ 537 w 1048"/>
                <a:gd name="T81" fmla="*/ 108 h 662"/>
                <a:gd name="T82" fmla="*/ 465 w 1048"/>
                <a:gd name="T83" fmla="*/ 136 h 662"/>
                <a:gd name="T84" fmla="*/ 369 w 1048"/>
                <a:gd name="T85" fmla="*/ 32 h 662"/>
                <a:gd name="T86" fmla="*/ 211 w 1048"/>
                <a:gd name="T87" fmla="*/ 54 h 662"/>
                <a:gd name="T88" fmla="*/ 79 w 1048"/>
                <a:gd name="T89" fmla="*/ 0 h 662"/>
                <a:gd name="T90" fmla="*/ 0 w 1048"/>
                <a:gd name="T91" fmla="*/ 6 h 6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48"/>
                <a:gd name="T139" fmla="*/ 0 h 662"/>
                <a:gd name="T140" fmla="*/ 1048 w 1048"/>
                <a:gd name="T141" fmla="*/ 662 h 6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48" h="662">
                  <a:moveTo>
                    <a:pt x="0" y="6"/>
                  </a:moveTo>
                  <a:lnTo>
                    <a:pt x="50" y="110"/>
                  </a:lnTo>
                  <a:lnTo>
                    <a:pt x="109" y="157"/>
                  </a:lnTo>
                  <a:lnTo>
                    <a:pt x="104" y="186"/>
                  </a:lnTo>
                  <a:lnTo>
                    <a:pt x="74" y="191"/>
                  </a:lnTo>
                  <a:lnTo>
                    <a:pt x="140" y="214"/>
                  </a:lnTo>
                  <a:lnTo>
                    <a:pt x="176" y="261"/>
                  </a:lnTo>
                  <a:lnTo>
                    <a:pt x="172" y="300"/>
                  </a:lnTo>
                  <a:lnTo>
                    <a:pt x="248" y="365"/>
                  </a:lnTo>
                  <a:lnTo>
                    <a:pt x="265" y="343"/>
                  </a:lnTo>
                  <a:lnTo>
                    <a:pt x="88" y="94"/>
                  </a:lnTo>
                  <a:lnTo>
                    <a:pt x="77" y="27"/>
                  </a:lnTo>
                  <a:lnTo>
                    <a:pt x="116" y="44"/>
                  </a:lnTo>
                  <a:lnTo>
                    <a:pt x="181" y="153"/>
                  </a:lnTo>
                  <a:lnTo>
                    <a:pt x="274" y="234"/>
                  </a:lnTo>
                  <a:lnTo>
                    <a:pt x="271" y="266"/>
                  </a:lnTo>
                  <a:lnTo>
                    <a:pt x="400" y="377"/>
                  </a:lnTo>
                  <a:lnTo>
                    <a:pt x="416" y="425"/>
                  </a:lnTo>
                  <a:lnTo>
                    <a:pt x="400" y="455"/>
                  </a:lnTo>
                  <a:lnTo>
                    <a:pt x="430" y="498"/>
                  </a:lnTo>
                  <a:lnTo>
                    <a:pt x="679" y="614"/>
                  </a:lnTo>
                  <a:lnTo>
                    <a:pt x="787" y="606"/>
                  </a:lnTo>
                  <a:lnTo>
                    <a:pt x="858" y="662"/>
                  </a:lnTo>
                  <a:lnTo>
                    <a:pt x="888" y="607"/>
                  </a:lnTo>
                  <a:lnTo>
                    <a:pt x="923" y="606"/>
                  </a:lnTo>
                  <a:lnTo>
                    <a:pt x="885" y="560"/>
                  </a:lnTo>
                  <a:lnTo>
                    <a:pt x="966" y="541"/>
                  </a:lnTo>
                  <a:lnTo>
                    <a:pt x="994" y="521"/>
                  </a:lnTo>
                  <a:lnTo>
                    <a:pt x="1004" y="510"/>
                  </a:lnTo>
                  <a:lnTo>
                    <a:pt x="1013" y="536"/>
                  </a:lnTo>
                  <a:lnTo>
                    <a:pt x="1048" y="426"/>
                  </a:lnTo>
                  <a:lnTo>
                    <a:pt x="1003" y="409"/>
                  </a:lnTo>
                  <a:lnTo>
                    <a:pt x="924" y="426"/>
                  </a:lnTo>
                  <a:lnTo>
                    <a:pt x="883" y="521"/>
                  </a:lnTo>
                  <a:lnTo>
                    <a:pt x="781" y="531"/>
                  </a:lnTo>
                  <a:lnTo>
                    <a:pt x="740" y="507"/>
                  </a:lnTo>
                  <a:lnTo>
                    <a:pt x="672" y="390"/>
                  </a:lnTo>
                  <a:lnTo>
                    <a:pt x="670" y="300"/>
                  </a:lnTo>
                  <a:lnTo>
                    <a:pt x="693" y="256"/>
                  </a:lnTo>
                  <a:lnTo>
                    <a:pt x="625" y="233"/>
                  </a:lnTo>
                  <a:lnTo>
                    <a:pt x="537" y="108"/>
                  </a:lnTo>
                  <a:lnTo>
                    <a:pt x="465" y="136"/>
                  </a:lnTo>
                  <a:lnTo>
                    <a:pt x="369" y="32"/>
                  </a:lnTo>
                  <a:lnTo>
                    <a:pt x="211" y="54"/>
                  </a:lnTo>
                  <a:lnTo>
                    <a:pt x="7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09"/>
            <p:cNvSpPr>
              <a:spLocks noChangeAspect="1"/>
            </p:cNvSpPr>
            <p:nvPr/>
          </p:nvSpPr>
          <p:spPr bwMode="gray">
            <a:xfrm>
              <a:off x="6543675" y="2827338"/>
              <a:ext cx="822325" cy="381000"/>
            </a:xfrm>
            <a:custGeom>
              <a:avLst/>
              <a:gdLst>
                <a:gd name="T0" fmla="*/ 0 w 1101"/>
                <a:gd name="T1" fmla="*/ 145 h 463"/>
                <a:gd name="T2" fmla="*/ 36 w 1101"/>
                <a:gd name="T3" fmla="*/ 192 h 463"/>
                <a:gd name="T4" fmla="*/ 84 w 1101"/>
                <a:gd name="T5" fmla="*/ 209 h 463"/>
                <a:gd name="T6" fmla="*/ 105 w 1101"/>
                <a:gd name="T7" fmla="*/ 308 h 463"/>
                <a:gd name="T8" fmla="*/ 258 w 1101"/>
                <a:gd name="T9" fmla="*/ 346 h 463"/>
                <a:gd name="T10" fmla="*/ 321 w 1101"/>
                <a:gd name="T11" fmla="*/ 414 h 463"/>
                <a:gd name="T12" fmla="*/ 447 w 1101"/>
                <a:gd name="T13" fmla="*/ 410 h 463"/>
                <a:gd name="T14" fmla="*/ 591 w 1101"/>
                <a:gd name="T15" fmla="*/ 463 h 463"/>
                <a:gd name="T16" fmla="*/ 780 w 1101"/>
                <a:gd name="T17" fmla="*/ 414 h 463"/>
                <a:gd name="T18" fmla="*/ 839 w 1101"/>
                <a:gd name="T19" fmla="*/ 376 h 463"/>
                <a:gd name="T20" fmla="*/ 839 w 1101"/>
                <a:gd name="T21" fmla="*/ 322 h 463"/>
                <a:gd name="T22" fmla="*/ 891 w 1101"/>
                <a:gd name="T23" fmla="*/ 328 h 463"/>
                <a:gd name="T24" fmla="*/ 1008 w 1101"/>
                <a:gd name="T25" fmla="*/ 251 h 463"/>
                <a:gd name="T26" fmla="*/ 1101 w 1101"/>
                <a:gd name="T27" fmla="*/ 246 h 463"/>
                <a:gd name="T28" fmla="*/ 1057 w 1101"/>
                <a:gd name="T29" fmla="*/ 187 h 463"/>
                <a:gd name="T30" fmla="*/ 967 w 1101"/>
                <a:gd name="T31" fmla="*/ 203 h 463"/>
                <a:gd name="T32" fmla="*/ 966 w 1101"/>
                <a:gd name="T33" fmla="*/ 138 h 463"/>
                <a:gd name="T34" fmla="*/ 989 w 1101"/>
                <a:gd name="T35" fmla="*/ 102 h 463"/>
                <a:gd name="T36" fmla="*/ 926 w 1101"/>
                <a:gd name="T37" fmla="*/ 92 h 463"/>
                <a:gd name="T38" fmla="*/ 762 w 1101"/>
                <a:gd name="T39" fmla="*/ 132 h 463"/>
                <a:gd name="T40" fmla="*/ 617 w 1101"/>
                <a:gd name="T41" fmla="*/ 74 h 463"/>
                <a:gd name="T42" fmla="*/ 525 w 1101"/>
                <a:gd name="T43" fmla="*/ 82 h 463"/>
                <a:gd name="T44" fmla="*/ 490 w 1101"/>
                <a:gd name="T45" fmla="*/ 33 h 463"/>
                <a:gd name="T46" fmla="*/ 399 w 1101"/>
                <a:gd name="T47" fmla="*/ 0 h 463"/>
                <a:gd name="T48" fmla="*/ 351 w 1101"/>
                <a:gd name="T49" fmla="*/ 35 h 463"/>
                <a:gd name="T50" fmla="*/ 347 w 1101"/>
                <a:gd name="T51" fmla="*/ 101 h 463"/>
                <a:gd name="T52" fmla="*/ 139 w 1101"/>
                <a:gd name="T53" fmla="*/ 72 h 463"/>
                <a:gd name="T54" fmla="*/ 0 w 1101"/>
                <a:gd name="T55" fmla="*/ 145 h 4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01"/>
                <a:gd name="T85" fmla="*/ 0 h 463"/>
                <a:gd name="T86" fmla="*/ 1101 w 1101"/>
                <a:gd name="T87" fmla="*/ 463 h 4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01" h="463">
                  <a:moveTo>
                    <a:pt x="0" y="145"/>
                  </a:moveTo>
                  <a:lnTo>
                    <a:pt x="36" y="192"/>
                  </a:lnTo>
                  <a:lnTo>
                    <a:pt x="84" y="209"/>
                  </a:lnTo>
                  <a:lnTo>
                    <a:pt x="105" y="308"/>
                  </a:lnTo>
                  <a:lnTo>
                    <a:pt x="258" y="346"/>
                  </a:lnTo>
                  <a:lnTo>
                    <a:pt x="321" y="414"/>
                  </a:lnTo>
                  <a:lnTo>
                    <a:pt x="447" y="410"/>
                  </a:lnTo>
                  <a:lnTo>
                    <a:pt x="591" y="463"/>
                  </a:lnTo>
                  <a:lnTo>
                    <a:pt x="780" y="414"/>
                  </a:lnTo>
                  <a:lnTo>
                    <a:pt x="839" y="376"/>
                  </a:lnTo>
                  <a:lnTo>
                    <a:pt x="839" y="322"/>
                  </a:lnTo>
                  <a:lnTo>
                    <a:pt x="891" y="328"/>
                  </a:lnTo>
                  <a:lnTo>
                    <a:pt x="1008" y="251"/>
                  </a:lnTo>
                  <a:lnTo>
                    <a:pt x="1101" y="246"/>
                  </a:lnTo>
                  <a:lnTo>
                    <a:pt x="1057" y="187"/>
                  </a:lnTo>
                  <a:lnTo>
                    <a:pt x="967" y="203"/>
                  </a:lnTo>
                  <a:lnTo>
                    <a:pt x="966" y="138"/>
                  </a:lnTo>
                  <a:lnTo>
                    <a:pt x="989" y="102"/>
                  </a:lnTo>
                  <a:lnTo>
                    <a:pt x="926" y="92"/>
                  </a:lnTo>
                  <a:lnTo>
                    <a:pt x="762" y="132"/>
                  </a:lnTo>
                  <a:lnTo>
                    <a:pt x="617" y="74"/>
                  </a:lnTo>
                  <a:lnTo>
                    <a:pt x="525" y="82"/>
                  </a:lnTo>
                  <a:lnTo>
                    <a:pt x="490" y="33"/>
                  </a:lnTo>
                  <a:lnTo>
                    <a:pt x="399" y="0"/>
                  </a:lnTo>
                  <a:lnTo>
                    <a:pt x="351" y="35"/>
                  </a:lnTo>
                  <a:lnTo>
                    <a:pt x="347" y="101"/>
                  </a:lnTo>
                  <a:lnTo>
                    <a:pt x="139" y="72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0"/>
            <p:cNvSpPr>
              <a:spLocks noChangeAspect="1"/>
            </p:cNvSpPr>
            <p:nvPr/>
          </p:nvSpPr>
          <p:spPr bwMode="gray">
            <a:xfrm>
              <a:off x="5616575" y="3743325"/>
              <a:ext cx="198438" cy="247650"/>
            </a:xfrm>
            <a:custGeom>
              <a:avLst/>
              <a:gdLst>
                <a:gd name="T0" fmla="*/ 0 w 266"/>
                <a:gd name="T1" fmla="*/ 213 h 300"/>
                <a:gd name="T2" fmla="*/ 36 w 266"/>
                <a:gd name="T3" fmla="*/ 300 h 300"/>
                <a:gd name="T4" fmla="*/ 99 w 266"/>
                <a:gd name="T5" fmla="*/ 286 h 300"/>
                <a:gd name="T6" fmla="*/ 199 w 266"/>
                <a:gd name="T7" fmla="*/ 212 h 300"/>
                <a:gd name="T8" fmla="*/ 197 w 266"/>
                <a:gd name="T9" fmla="*/ 176 h 300"/>
                <a:gd name="T10" fmla="*/ 262 w 266"/>
                <a:gd name="T11" fmla="*/ 110 h 300"/>
                <a:gd name="T12" fmla="*/ 266 w 266"/>
                <a:gd name="T13" fmla="*/ 88 h 300"/>
                <a:gd name="T14" fmla="*/ 230 w 266"/>
                <a:gd name="T15" fmla="*/ 50 h 300"/>
                <a:gd name="T16" fmla="*/ 148 w 266"/>
                <a:gd name="T17" fmla="*/ 0 h 300"/>
                <a:gd name="T18" fmla="*/ 128 w 266"/>
                <a:gd name="T19" fmla="*/ 1 h 300"/>
                <a:gd name="T20" fmla="*/ 139 w 266"/>
                <a:gd name="T21" fmla="*/ 28 h 300"/>
                <a:gd name="T22" fmla="*/ 110 w 266"/>
                <a:gd name="T23" fmla="*/ 80 h 300"/>
                <a:gd name="T24" fmla="*/ 128 w 266"/>
                <a:gd name="T25" fmla="*/ 105 h 300"/>
                <a:gd name="T26" fmla="*/ 102 w 266"/>
                <a:gd name="T27" fmla="*/ 177 h 300"/>
                <a:gd name="T28" fmla="*/ 0 w 266"/>
                <a:gd name="T29" fmla="*/ 213 h 3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300"/>
                <a:gd name="T47" fmla="*/ 266 w 266"/>
                <a:gd name="T48" fmla="*/ 300 h 3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300">
                  <a:moveTo>
                    <a:pt x="0" y="213"/>
                  </a:moveTo>
                  <a:lnTo>
                    <a:pt x="36" y="300"/>
                  </a:lnTo>
                  <a:lnTo>
                    <a:pt x="99" y="286"/>
                  </a:lnTo>
                  <a:lnTo>
                    <a:pt x="199" y="212"/>
                  </a:lnTo>
                  <a:lnTo>
                    <a:pt x="197" y="176"/>
                  </a:lnTo>
                  <a:lnTo>
                    <a:pt x="262" y="110"/>
                  </a:lnTo>
                  <a:lnTo>
                    <a:pt x="266" y="88"/>
                  </a:lnTo>
                  <a:lnTo>
                    <a:pt x="230" y="50"/>
                  </a:lnTo>
                  <a:lnTo>
                    <a:pt x="148" y="0"/>
                  </a:lnTo>
                  <a:lnTo>
                    <a:pt x="128" y="1"/>
                  </a:lnTo>
                  <a:lnTo>
                    <a:pt x="139" y="28"/>
                  </a:lnTo>
                  <a:lnTo>
                    <a:pt x="110" y="80"/>
                  </a:lnTo>
                  <a:lnTo>
                    <a:pt x="128" y="105"/>
                  </a:lnTo>
                  <a:lnTo>
                    <a:pt x="102" y="177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1"/>
            <p:cNvSpPr>
              <a:spLocks noChangeAspect="1"/>
            </p:cNvSpPr>
            <p:nvPr/>
          </p:nvSpPr>
          <p:spPr bwMode="gray">
            <a:xfrm>
              <a:off x="6340475" y="3576638"/>
              <a:ext cx="209550" cy="119062"/>
            </a:xfrm>
            <a:custGeom>
              <a:avLst/>
              <a:gdLst>
                <a:gd name="T0" fmla="*/ 0 w 278"/>
                <a:gd name="T1" fmla="*/ 56 h 143"/>
                <a:gd name="T2" fmla="*/ 34 w 278"/>
                <a:gd name="T3" fmla="*/ 0 h 143"/>
                <a:gd name="T4" fmla="*/ 144 w 278"/>
                <a:gd name="T5" fmla="*/ 36 h 143"/>
                <a:gd name="T6" fmla="*/ 203 w 278"/>
                <a:gd name="T7" fmla="*/ 90 h 143"/>
                <a:gd name="T8" fmla="*/ 278 w 278"/>
                <a:gd name="T9" fmla="*/ 90 h 143"/>
                <a:gd name="T10" fmla="*/ 274 w 278"/>
                <a:gd name="T11" fmla="*/ 143 h 143"/>
                <a:gd name="T12" fmla="*/ 93 w 278"/>
                <a:gd name="T13" fmla="*/ 109 h 143"/>
                <a:gd name="T14" fmla="*/ 0 w 278"/>
                <a:gd name="T15" fmla="*/ 56 h 1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8"/>
                <a:gd name="T25" fmla="*/ 0 h 143"/>
                <a:gd name="T26" fmla="*/ 278 w 278"/>
                <a:gd name="T27" fmla="*/ 143 h 1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8" h="143">
                  <a:moveTo>
                    <a:pt x="0" y="56"/>
                  </a:moveTo>
                  <a:lnTo>
                    <a:pt x="34" y="0"/>
                  </a:lnTo>
                  <a:lnTo>
                    <a:pt x="144" y="36"/>
                  </a:lnTo>
                  <a:lnTo>
                    <a:pt x="203" y="90"/>
                  </a:lnTo>
                  <a:lnTo>
                    <a:pt x="278" y="90"/>
                  </a:lnTo>
                  <a:lnTo>
                    <a:pt x="274" y="143"/>
                  </a:lnTo>
                  <a:lnTo>
                    <a:pt x="93" y="10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2"/>
            <p:cNvSpPr>
              <a:spLocks noChangeAspect="1"/>
            </p:cNvSpPr>
            <p:nvPr/>
          </p:nvSpPr>
          <p:spPr bwMode="gray">
            <a:xfrm>
              <a:off x="4360863" y="2787650"/>
              <a:ext cx="90487" cy="92075"/>
            </a:xfrm>
            <a:custGeom>
              <a:avLst/>
              <a:gdLst>
                <a:gd name="T0" fmla="*/ 0 w 123"/>
                <a:gd name="T1" fmla="*/ 86 h 115"/>
                <a:gd name="T2" fmla="*/ 47 w 123"/>
                <a:gd name="T3" fmla="*/ 72 h 115"/>
                <a:gd name="T4" fmla="*/ 22 w 123"/>
                <a:gd name="T5" fmla="*/ 58 h 115"/>
                <a:gd name="T6" fmla="*/ 46 w 123"/>
                <a:gd name="T7" fmla="*/ 18 h 115"/>
                <a:gd name="T8" fmla="*/ 64 w 123"/>
                <a:gd name="T9" fmla="*/ 44 h 115"/>
                <a:gd name="T10" fmla="*/ 67 w 123"/>
                <a:gd name="T11" fmla="*/ 0 h 115"/>
                <a:gd name="T12" fmla="*/ 123 w 123"/>
                <a:gd name="T13" fmla="*/ 0 h 115"/>
                <a:gd name="T14" fmla="*/ 118 w 123"/>
                <a:gd name="T15" fmla="*/ 44 h 115"/>
                <a:gd name="T16" fmla="*/ 82 w 123"/>
                <a:gd name="T17" fmla="*/ 61 h 115"/>
                <a:gd name="T18" fmla="*/ 84 w 123"/>
                <a:gd name="T19" fmla="*/ 115 h 115"/>
                <a:gd name="T20" fmla="*/ 50 w 123"/>
                <a:gd name="T21" fmla="*/ 82 h 115"/>
                <a:gd name="T22" fmla="*/ 0 w 123"/>
                <a:gd name="T23" fmla="*/ 86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3"/>
                <a:gd name="T37" fmla="*/ 0 h 115"/>
                <a:gd name="T38" fmla="*/ 123 w 123"/>
                <a:gd name="T39" fmla="*/ 115 h 1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3" h="115">
                  <a:moveTo>
                    <a:pt x="0" y="86"/>
                  </a:moveTo>
                  <a:lnTo>
                    <a:pt x="47" y="72"/>
                  </a:lnTo>
                  <a:lnTo>
                    <a:pt x="22" y="58"/>
                  </a:lnTo>
                  <a:lnTo>
                    <a:pt x="46" y="18"/>
                  </a:lnTo>
                  <a:lnTo>
                    <a:pt x="64" y="44"/>
                  </a:lnTo>
                  <a:lnTo>
                    <a:pt x="67" y="0"/>
                  </a:lnTo>
                  <a:lnTo>
                    <a:pt x="123" y="0"/>
                  </a:lnTo>
                  <a:lnTo>
                    <a:pt x="118" y="44"/>
                  </a:lnTo>
                  <a:lnTo>
                    <a:pt x="82" y="61"/>
                  </a:lnTo>
                  <a:lnTo>
                    <a:pt x="84" y="115"/>
                  </a:lnTo>
                  <a:lnTo>
                    <a:pt x="50" y="82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3"/>
            <p:cNvSpPr>
              <a:spLocks noChangeAspect="1"/>
            </p:cNvSpPr>
            <p:nvPr/>
          </p:nvSpPr>
          <p:spPr bwMode="gray">
            <a:xfrm>
              <a:off x="8583613" y="5699125"/>
              <a:ext cx="200025" cy="206375"/>
            </a:xfrm>
            <a:custGeom>
              <a:avLst/>
              <a:gdLst>
                <a:gd name="T0" fmla="*/ 0 w 268"/>
                <a:gd name="T1" fmla="*/ 220 h 252"/>
                <a:gd name="T2" fmla="*/ 56 w 268"/>
                <a:gd name="T3" fmla="*/ 143 h 252"/>
                <a:gd name="T4" fmla="*/ 153 w 268"/>
                <a:gd name="T5" fmla="*/ 86 h 252"/>
                <a:gd name="T6" fmla="*/ 202 w 268"/>
                <a:gd name="T7" fmla="*/ 0 h 252"/>
                <a:gd name="T8" fmla="*/ 233 w 268"/>
                <a:gd name="T9" fmla="*/ 26 h 252"/>
                <a:gd name="T10" fmla="*/ 266 w 268"/>
                <a:gd name="T11" fmla="*/ 15 h 252"/>
                <a:gd name="T12" fmla="*/ 268 w 268"/>
                <a:gd name="T13" fmla="*/ 44 h 252"/>
                <a:gd name="T14" fmla="*/ 218 w 268"/>
                <a:gd name="T15" fmla="*/ 104 h 252"/>
                <a:gd name="T16" fmla="*/ 229 w 268"/>
                <a:gd name="T17" fmla="*/ 132 h 252"/>
                <a:gd name="T18" fmla="*/ 173 w 268"/>
                <a:gd name="T19" fmla="*/ 142 h 252"/>
                <a:gd name="T20" fmla="*/ 144 w 268"/>
                <a:gd name="T21" fmla="*/ 226 h 252"/>
                <a:gd name="T22" fmla="*/ 87 w 268"/>
                <a:gd name="T23" fmla="*/ 252 h 252"/>
                <a:gd name="T24" fmla="*/ 0 w 268"/>
                <a:gd name="T25" fmla="*/ 22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8"/>
                <a:gd name="T40" fmla="*/ 0 h 252"/>
                <a:gd name="T41" fmla="*/ 268 w 268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8" h="252">
                  <a:moveTo>
                    <a:pt x="0" y="220"/>
                  </a:moveTo>
                  <a:lnTo>
                    <a:pt x="56" y="143"/>
                  </a:lnTo>
                  <a:lnTo>
                    <a:pt x="153" y="86"/>
                  </a:lnTo>
                  <a:lnTo>
                    <a:pt x="202" y="0"/>
                  </a:lnTo>
                  <a:lnTo>
                    <a:pt x="233" y="26"/>
                  </a:lnTo>
                  <a:lnTo>
                    <a:pt x="266" y="15"/>
                  </a:lnTo>
                  <a:lnTo>
                    <a:pt x="268" y="44"/>
                  </a:lnTo>
                  <a:lnTo>
                    <a:pt x="218" y="104"/>
                  </a:lnTo>
                  <a:lnTo>
                    <a:pt x="229" y="132"/>
                  </a:lnTo>
                  <a:lnTo>
                    <a:pt x="173" y="142"/>
                  </a:lnTo>
                  <a:lnTo>
                    <a:pt x="144" y="226"/>
                  </a:lnTo>
                  <a:lnTo>
                    <a:pt x="87" y="252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4"/>
            <p:cNvSpPr>
              <a:spLocks noChangeAspect="1"/>
            </p:cNvSpPr>
            <p:nvPr/>
          </p:nvSpPr>
          <p:spPr bwMode="gray">
            <a:xfrm>
              <a:off x="8740775" y="5492750"/>
              <a:ext cx="150813" cy="228600"/>
            </a:xfrm>
            <a:custGeom>
              <a:avLst/>
              <a:gdLst>
                <a:gd name="T0" fmla="*/ 0 w 202"/>
                <a:gd name="T1" fmla="*/ 0 h 278"/>
                <a:gd name="T2" fmla="*/ 56 w 202"/>
                <a:gd name="T3" fmla="*/ 32 h 278"/>
                <a:gd name="T4" fmla="*/ 71 w 202"/>
                <a:gd name="T5" fmla="*/ 93 h 278"/>
                <a:gd name="T6" fmla="*/ 94 w 202"/>
                <a:gd name="T7" fmla="*/ 110 h 278"/>
                <a:gd name="T8" fmla="*/ 109 w 202"/>
                <a:gd name="T9" fmla="*/ 84 h 278"/>
                <a:gd name="T10" fmla="*/ 120 w 202"/>
                <a:gd name="T11" fmla="*/ 126 h 278"/>
                <a:gd name="T12" fmla="*/ 202 w 202"/>
                <a:gd name="T13" fmla="*/ 126 h 278"/>
                <a:gd name="T14" fmla="*/ 184 w 202"/>
                <a:gd name="T15" fmla="*/ 187 h 278"/>
                <a:gd name="T16" fmla="*/ 144 w 202"/>
                <a:gd name="T17" fmla="*/ 196 h 278"/>
                <a:gd name="T18" fmla="*/ 110 w 202"/>
                <a:gd name="T19" fmla="*/ 275 h 278"/>
                <a:gd name="T20" fmla="*/ 72 w 202"/>
                <a:gd name="T21" fmla="*/ 278 h 278"/>
                <a:gd name="T22" fmla="*/ 89 w 202"/>
                <a:gd name="T23" fmla="*/ 248 h 278"/>
                <a:gd name="T24" fmla="*/ 39 w 202"/>
                <a:gd name="T25" fmla="*/ 192 h 278"/>
                <a:gd name="T26" fmla="*/ 79 w 202"/>
                <a:gd name="T27" fmla="*/ 142 h 278"/>
                <a:gd name="T28" fmla="*/ 72 w 202"/>
                <a:gd name="T29" fmla="*/ 100 h 278"/>
                <a:gd name="T30" fmla="*/ 0 w 202"/>
                <a:gd name="T31" fmla="*/ 0 h 2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2"/>
                <a:gd name="T49" fmla="*/ 0 h 278"/>
                <a:gd name="T50" fmla="*/ 202 w 202"/>
                <a:gd name="T51" fmla="*/ 278 h 27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2" h="278">
                  <a:moveTo>
                    <a:pt x="0" y="0"/>
                  </a:moveTo>
                  <a:lnTo>
                    <a:pt x="56" y="32"/>
                  </a:lnTo>
                  <a:lnTo>
                    <a:pt x="71" y="93"/>
                  </a:lnTo>
                  <a:lnTo>
                    <a:pt x="94" y="110"/>
                  </a:lnTo>
                  <a:lnTo>
                    <a:pt x="109" y="84"/>
                  </a:lnTo>
                  <a:lnTo>
                    <a:pt x="120" y="126"/>
                  </a:lnTo>
                  <a:lnTo>
                    <a:pt x="202" y="126"/>
                  </a:lnTo>
                  <a:lnTo>
                    <a:pt x="184" y="187"/>
                  </a:lnTo>
                  <a:lnTo>
                    <a:pt x="144" y="196"/>
                  </a:lnTo>
                  <a:lnTo>
                    <a:pt x="110" y="275"/>
                  </a:lnTo>
                  <a:lnTo>
                    <a:pt x="72" y="278"/>
                  </a:lnTo>
                  <a:lnTo>
                    <a:pt x="89" y="248"/>
                  </a:lnTo>
                  <a:lnTo>
                    <a:pt x="39" y="192"/>
                  </a:lnTo>
                  <a:lnTo>
                    <a:pt x="79" y="142"/>
                  </a:lnTo>
                  <a:lnTo>
                    <a:pt x="72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5"/>
            <p:cNvSpPr>
              <a:spLocks noChangeAspect="1"/>
            </p:cNvSpPr>
            <p:nvPr/>
          </p:nvSpPr>
          <p:spPr bwMode="gray">
            <a:xfrm>
              <a:off x="2005013" y="4038600"/>
              <a:ext cx="101600" cy="119063"/>
            </a:xfrm>
            <a:custGeom>
              <a:avLst/>
              <a:gdLst>
                <a:gd name="T0" fmla="*/ 0 w 138"/>
                <a:gd name="T1" fmla="*/ 72 h 144"/>
                <a:gd name="T2" fmla="*/ 55 w 138"/>
                <a:gd name="T3" fmla="*/ 140 h 144"/>
                <a:gd name="T4" fmla="*/ 127 w 138"/>
                <a:gd name="T5" fmla="*/ 144 h 144"/>
                <a:gd name="T6" fmla="*/ 138 w 138"/>
                <a:gd name="T7" fmla="*/ 0 h 144"/>
                <a:gd name="T8" fmla="*/ 88 w 138"/>
                <a:gd name="T9" fmla="*/ 6 h 144"/>
                <a:gd name="T10" fmla="*/ 0 w 138"/>
                <a:gd name="T11" fmla="*/ 72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44"/>
                <a:gd name="T20" fmla="*/ 138 w 138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44">
                  <a:moveTo>
                    <a:pt x="0" y="72"/>
                  </a:moveTo>
                  <a:lnTo>
                    <a:pt x="55" y="140"/>
                  </a:lnTo>
                  <a:lnTo>
                    <a:pt x="127" y="144"/>
                  </a:lnTo>
                  <a:lnTo>
                    <a:pt x="138" y="0"/>
                  </a:lnTo>
                  <a:lnTo>
                    <a:pt x="88" y="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16"/>
            <p:cNvSpPr>
              <a:spLocks noChangeAspect="1"/>
            </p:cNvSpPr>
            <p:nvPr/>
          </p:nvSpPr>
          <p:spPr bwMode="gray">
            <a:xfrm>
              <a:off x="4398963" y="1990725"/>
              <a:ext cx="669925" cy="596900"/>
            </a:xfrm>
            <a:custGeom>
              <a:avLst/>
              <a:gdLst>
                <a:gd name="T0" fmla="*/ 2 w 897"/>
                <a:gd name="T1" fmla="*/ 568 h 719"/>
                <a:gd name="T2" fmla="*/ 87 w 897"/>
                <a:gd name="T3" fmla="*/ 560 h 719"/>
                <a:gd name="T4" fmla="*/ 22 w 897"/>
                <a:gd name="T5" fmla="*/ 592 h 719"/>
                <a:gd name="T6" fmla="*/ 71 w 897"/>
                <a:gd name="T7" fmla="*/ 598 h 719"/>
                <a:gd name="T8" fmla="*/ 44 w 897"/>
                <a:gd name="T9" fmla="*/ 653 h 719"/>
                <a:gd name="T10" fmla="*/ 109 w 897"/>
                <a:gd name="T11" fmla="*/ 719 h 719"/>
                <a:gd name="T12" fmla="*/ 191 w 897"/>
                <a:gd name="T13" fmla="*/ 632 h 719"/>
                <a:gd name="T14" fmla="*/ 253 w 897"/>
                <a:gd name="T15" fmla="*/ 622 h 719"/>
                <a:gd name="T16" fmla="*/ 264 w 897"/>
                <a:gd name="T17" fmla="*/ 556 h 719"/>
                <a:gd name="T18" fmla="*/ 248 w 897"/>
                <a:gd name="T19" fmla="*/ 433 h 719"/>
                <a:gd name="T20" fmla="*/ 300 w 897"/>
                <a:gd name="T21" fmla="*/ 376 h 719"/>
                <a:gd name="T22" fmla="*/ 389 w 897"/>
                <a:gd name="T23" fmla="*/ 241 h 719"/>
                <a:gd name="T24" fmla="*/ 444 w 897"/>
                <a:gd name="T25" fmla="*/ 184 h 719"/>
                <a:gd name="T26" fmla="*/ 521 w 897"/>
                <a:gd name="T27" fmla="*/ 162 h 719"/>
                <a:gd name="T28" fmla="*/ 538 w 897"/>
                <a:gd name="T29" fmla="*/ 123 h 719"/>
                <a:gd name="T30" fmla="*/ 603 w 897"/>
                <a:gd name="T31" fmla="*/ 140 h 719"/>
                <a:gd name="T32" fmla="*/ 717 w 897"/>
                <a:gd name="T33" fmla="*/ 125 h 719"/>
                <a:gd name="T34" fmla="*/ 797 w 897"/>
                <a:gd name="T35" fmla="*/ 65 h 719"/>
                <a:gd name="T36" fmla="*/ 830 w 897"/>
                <a:gd name="T37" fmla="*/ 123 h 719"/>
                <a:gd name="T38" fmla="*/ 851 w 897"/>
                <a:gd name="T39" fmla="*/ 85 h 719"/>
                <a:gd name="T40" fmla="*/ 818 w 897"/>
                <a:gd name="T41" fmla="*/ 61 h 719"/>
                <a:gd name="T42" fmla="*/ 834 w 897"/>
                <a:gd name="T43" fmla="*/ 12 h 719"/>
                <a:gd name="T44" fmla="*/ 815 w 897"/>
                <a:gd name="T45" fmla="*/ 3 h 719"/>
                <a:gd name="T46" fmla="*/ 760 w 897"/>
                <a:gd name="T47" fmla="*/ 39 h 719"/>
                <a:gd name="T48" fmla="*/ 749 w 897"/>
                <a:gd name="T49" fmla="*/ 8 h 719"/>
                <a:gd name="T50" fmla="*/ 722 w 897"/>
                <a:gd name="T51" fmla="*/ 13 h 719"/>
                <a:gd name="T52" fmla="*/ 630 w 897"/>
                <a:gd name="T53" fmla="*/ 68 h 719"/>
                <a:gd name="T54" fmla="*/ 587 w 897"/>
                <a:gd name="T55" fmla="*/ 83 h 719"/>
                <a:gd name="T56" fmla="*/ 522 w 897"/>
                <a:gd name="T57" fmla="*/ 107 h 719"/>
                <a:gd name="T58" fmla="*/ 505 w 897"/>
                <a:gd name="T59" fmla="*/ 103 h 719"/>
                <a:gd name="T60" fmla="*/ 500 w 897"/>
                <a:gd name="T61" fmla="*/ 112 h 719"/>
                <a:gd name="T62" fmla="*/ 440 w 897"/>
                <a:gd name="T63" fmla="*/ 142 h 719"/>
                <a:gd name="T64" fmla="*/ 437 w 897"/>
                <a:gd name="T65" fmla="*/ 161 h 719"/>
                <a:gd name="T66" fmla="*/ 352 w 897"/>
                <a:gd name="T67" fmla="*/ 213 h 719"/>
                <a:gd name="T68" fmla="*/ 287 w 897"/>
                <a:gd name="T69" fmla="*/ 263 h 719"/>
                <a:gd name="T70" fmla="*/ 160 w 897"/>
                <a:gd name="T71" fmla="*/ 419 h 719"/>
                <a:gd name="T72" fmla="*/ 218 w 897"/>
                <a:gd name="T73" fmla="*/ 425 h 719"/>
                <a:gd name="T74" fmla="*/ 71 w 897"/>
                <a:gd name="T75" fmla="*/ 476 h 719"/>
                <a:gd name="T76" fmla="*/ 46 w 897"/>
                <a:gd name="T77" fmla="*/ 491 h 719"/>
                <a:gd name="T78" fmla="*/ 4 w 897"/>
                <a:gd name="T79" fmla="*/ 513 h 719"/>
                <a:gd name="T80" fmla="*/ 0 w 897"/>
                <a:gd name="T81" fmla="*/ 538 h 7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97"/>
                <a:gd name="T124" fmla="*/ 0 h 719"/>
                <a:gd name="T125" fmla="*/ 897 w 897"/>
                <a:gd name="T126" fmla="*/ 719 h 7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97" h="719">
                  <a:moveTo>
                    <a:pt x="0" y="538"/>
                  </a:moveTo>
                  <a:lnTo>
                    <a:pt x="2" y="568"/>
                  </a:lnTo>
                  <a:lnTo>
                    <a:pt x="84" y="548"/>
                  </a:lnTo>
                  <a:lnTo>
                    <a:pt x="87" y="560"/>
                  </a:lnTo>
                  <a:lnTo>
                    <a:pt x="1" y="581"/>
                  </a:lnTo>
                  <a:lnTo>
                    <a:pt x="22" y="592"/>
                  </a:lnTo>
                  <a:lnTo>
                    <a:pt x="13" y="631"/>
                  </a:lnTo>
                  <a:lnTo>
                    <a:pt x="71" y="598"/>
                  </a:lnTo>
                  <a:lnTo>
                    <a:pt x="9" y="653"/>
                  </a:lnTo>
                  <a:lnTo>
                    <a:pt x="44" y="653"/>
                  </a:lnTo>
                  <a:lnTo>
                    <a:pt x="22" y="699"/>
                  </a:lnTo>
                  <a:lnTo>
                    <a:pt x="109" y="719"/>
                  </a:lnTo>
                  <a:lnTo>
                    <a:pt x="177" y="674"/>
                  </a:lnTo>
                  <a:lnTo>
                    <a:pt x="191" y="632"/>
                  </a:lnTo>
                  <a:lnTo>
                    <a:pt x="213" y="674"/>
                  </a:lnTo>
                  <a:lnTo>
                    <a:pt x="253" y="622"/>
                  </a:lnTo>
                  <a:lnTo>
                    <a:pt x="246" y="577"/>
                  </a:lnTo>
                  <a:lnTo>
                    <a:pt x="264" y="556"/>
                  </a:lnTo>
                  <a:lnTo>
                    <a:pt x="246" y="535"/>
                  </a:lnTo>
                  <a:lnTo>
                    <a:pt x="248" y="433"/>
                  </a:lnTo>
                  <a:lnTo>
                    <a:pt x="313" y="408"/>
                  </a:lnTo>
                  <a:lnTo>
                    <a:pt x="300" y="376"/>
                  </a:lnTo>
                  <a:lnTo>
                    <a:pt x="328" y="298"/>
                  </a:lnTo>
                  <a:lnTo>
                    <a:pt x="389" y="241"/>
                  </a:lnTo>
                  <a:lnTo>
                    <a:pt x="401" y="193"/>
                  </a:lnTo>
                  <a:lnTo>
                    <a:pt x="444" y="184"/>
                  </a:lnTo>
                  <a:lnTo>
                    <a:pt x="457" y="155"/>
                  </a:lnTo>
                  <a:lnTo>
                    <a:pt x="521" y="162"/>
                  </a:lnTo>
                  <a:lnTo>
                    <a:pt x="522" y="123"/>
                  </a:lnTo>
                  <a:lnTo>
                    <a:pt x="538" y="123"/>
                  </a:lnTo>
                  <a:lnTo>
                    <a:pt x="563" y="106"/>
                  </a:lnTo>
                  <a:lnTo>
                    <a:pt x="603" y="140"/>
                  </a:lnTo>
                  <a:lnTo>
                    <a:pt x="675" y="147"/>
                  </a:lnTo>
                  <a:lnTo>
                    <a:pt x="717" y="125"/>
                  </a:lnTo>
                  <a:lnTo>
                    <a:pt x="729" y="78"/>
                  </a:lnTo>
                  <a:lnTo>
                    <a:pt x="797" y="65"/>
                  </a:lnTo>
                  <a:lnTo>
                    <a:pt x="834" y="83"/>
                  </a:lnTo>
                  <a:lnTo>
                    <a:pt x="830" y="123"/>
                  </a:lnTo>
                  <a:lnTo>
                    <a:pt x="894" y="78"/>
                  </a:lnTo>
                  <a:lnTo>
                    <a:pt x="851" y="85"/>
                  </a:lnTo>
                  <a:lnTo>
                    <a:pt x="862" y="73"/>
                  </a:lnTo>
                  <a:lnTo>
                    <a:pt x="818" y="61"/>
                  </a:lnTo>
                  <a:lnTo>
                    <a:pt x="897" y="39"/>
                  </a:lnTo>
                  <a:lnTo>
                    <a:pt x="834" y="12"/>
                  </a:lnTo>
                  <a:lnTo>
                    <a:pt x="793" y="39"/>
                  </a:lnTo>
                  <a:lnTo>
                    <a:pt x="815" y="3"/>
                  </a:lnTo>
                  <a:lnTo>
                    <a:pt x="782" y="0"/>
                  </a:lnTo>
                  <a:lnTo>
                    <a:pt x="760" y="39"/>
                  </a:lnTo>
                  <a:lnTo>
                    <a:pt x="749" y="43"/>
                  </a:lnTo>
                  <a:lnTo>
                    <a:pt x="749" y="8"/>
                  </a:lnTo>
                  <a:lnTo>
                    <a:pt x="691" y="65"/>
                  </a:lnTo>
                  <a:lnTo>
                    <a:pt x="722" y="13"/>
                  </a:lnTo>
                  <a:lnTo>
                    <a:pt x="691" y="5"/>
                  </a:lnTo>
                  <a:lnTo>
                    <a:pt x="630" y="68"/>
                  </a:lnTo>
                  <a:lnTo>
                    <a:pt x="571" y="48"/>
                  </a:lnTo>
                  <a:lnTo>
                    <a:pt x="587" y="83"/>
                  </a:lnTo>
                  <a:lnTo>
                    <a:pt x="563" y="65"/>
                  </a:lnTo>
                  <a:lnTo>
                    <a:pt x="522" y="107"/>
                  </a:lnTo>
                  <a:lnTo>
                    <a:pt x="527" y="72"/>
                  </a:lnTo>
                  <a:lnTo>
                    <a:pt x="505" y="103"/>
                  </a:lnTo>
                  <a:lnTo>
                    <a:pt x="487" y="81"/>
                  </a:lnTo>
                  <a:lnTo>
                    <a:pt x="500" y="112"/>
                  </a:lnTo>
                  <a:lnTo>
                    <a:pt x="453" y="99"/>
                  </a:lnTo>
                  <a:lnTo>
                    <a:pt x="440" y="142"/>
                  </a:lnTo>
                  <a:lnTo>
                    <a:pt x="398" y="158"/>
                  </a:lnTo>
                  <a:lnTo>
                    <a:pt x="437" y="161"/>
                  </a:lnTo>
                  <a:lnTo>
                    <a:pt x="366" y="182"/>
                  </a:lnTo>
                  <a:lnTo>
                    <a:pt x="352" y="213"/>
                  </a:lnTo>
                  <a:lnTo>
                    <a:pt x="374" y="213"/>
                  </a:lnTo>
                  <a:lnTo>
                    <a:pt x="287" y="263"/>
                  </a:lnTo>
                  <a:lnTo>
                    <a:pt x="254" y="348"/>
                  </a:lnTo>
                  <a:lnTo>
                    <a:pt x="160" y="419"/>
                  </a:lnTo>
                  <a:lnTo>
                    <a:pt x="177" y="438"/>
                  </a:lnTo>
                  <a:lnTo>
                    <a:pt x="218" y="425"/>
                  </a:lnTo>
                  <a:lnTo>
                    <a:pt x="122" y="446"/>
                  </a:lnTo>
                  <a:lnTo>
                    <a:pt x="71" y="476"/>
                  </a:lnTo>
                  <a:lnTo>
                    <a:pt x="84" y="491"/>
                  </a:lnTo>
                  <a:lnTo>
                    <a:pt x="46" y="491"/>
                  </a:lnTo>
                  <a:lnTo>
                    <a:pt x="50" y="513"/>
                  </a:lnTo>
                  <a:lnTo>
                    <a:pt x="4" y="513"/>
                  </a:lnTo>
                  <a:lnTo>
                    <a:pt x="46" y="526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17"/>
            <p:cNvSpPr>
              <a:spLocks noChangeAspect="1"/>
            </p:cNvSpPr>
            <p:nvPr/>
          </p:nvSpPr>
          <p:spPr bwMode="gray">
            <a:xfrm>
              <a:off x="5846763" y="3360738"/>
              <a:ext cx="433387" cy="415925"/>
            </a:xfrm>
            <a:custGeom>
              <a:avLst/>
              <a:gdLst>
                <a:gd name="T0" fmla="*/ 0 w 582"/>
                <a:gd name="T1" fmla="*/ 277 h 505"/>
                <a:gd name="T2" fmla="*/ 55 w 582"/>
                <a:gd name="T3" fmla="*/ 295 h 505"/>
                <a:gd name="T4" fmla="*/ 182 w 582"/>
                <a:gd name="T5" fmla="*/ 277 h 505"/>
                <a:gd name="T6" fmla="*/ 206 w 582"/>
                <a:gd name="T7" fmla="*/ 226 h 505"/>
                <a:gd name="T8" fmla="*/ 292 w 582"/>
                <a:gd name="T9" fmla="*/ 198 h 505"/>
                <a:gd name="T10" fmla="*/ 300 w 582"/>
                <a:gd name="T11" fmla="*/ 155 h 505"/>
                <a:gd name="T12" fmla="*/ 329 w 582"/>
                <a:gd name="T13" fmla="*/ 143 h 505"/>
                <a:gd name="T14" fmla="*/ 316 w 582"/>
                <a:gd name="T15" fmla="*/ 121 h 505"/>
                <a:gd name="T16" fmla="*/ 347 w 582"/>
                <a:gd name="T17" fmla="*/ 118 h 505"/>
                <a:gd name="T18" fmla="*/ 370 w 582"/>
                <a:gd name="T19" fmla="*/ 74 h 505"/>
                <a:gd name="T20" fmla="*/ 360 w 582"/>
                <a:gd name="T21" fmla="*/ 32 h 505"/>
                <a:gd name="T22" fmla="*/ 475 w 582"/>
                <a:gd name="T23" fmla="*/ 0 h 505"/>
                <a:gd name="T24" fmla="*/ 582 w 582"/>
                <a:gd name="T25" fmla="*/ 65 h 505"/>
                <a:gd name="T26" fmla="*/ 552 w 582"/>
                <a:gd name="T27" fmla="*/ 92 h 505"/>
                <a:gd name="T28" fmla="*/ 453 w 582"/>
                <a:gd name="T29" fmla="*/ 92 h 505"/>
                <a:gd name="T30" fmla="*/ 455 w 582"/>
                <a:gd name="T31" fmla="*/ 149 h 505"/>
                <a:gd name="T32" fmla="*/ 500 w 582"/>
                <a:gd name="T33" fmla="*/ 184 h 505"/>
                <a:gd name="T34" fmla="*/ 473 w 582"/>
                <a:gd name="T35" fmla="*/ 203 h 505"/>
                <a:gd name="T36" fmla="*/ 480 w 582"/>
                <a:gd name="T37" fmla="*/ 235 h 505"/>
                <a:gd name="T38" fmla="*/ 378 w 582"/>
                <a:gd name="T39" fmla="*/ 351 h 505"/>
                <a:gd name="T40" fmla="*/ 331 w 582"/>
                <a:gd name="T41" fmla="*/ 347 h 505"/>
                <a:gd name="T42" fmla="*/ 300 w 582"/>
                <a:gd name="T43" fmla="*/ 376 h 505"/>
                <a:gd name="T44" fmla="*/ 354 w 582"/>
                <a:gd name="T45" fmla="*/ 482 h 505"/>
                <a:gd name="T46" fmla="*/ 276 w 582"/>
                <a:gd name="T47" fmla="*/ 482 h 505"/>
                <a:gd name="T48" fmla="*/ 247 w 582"/>
                <a:gd name="T49" fmla="*/ 505 h 505"/>
                <a:gd name="T50" fmla="*/ 189 w 582"/>
                <a:gd name="T51" fmla="*/ 441 h 505"/>
                <a:gd name="T52" fmla="*/ 28 w 582"/>
                <a:gd name="T53" fmla="*/ 453 h 505"/>
                <a:gd name="T54" fmla="*/ 82 w 582"/>
                <a:gd name="T55" fmla="*/ 380 h 505"/>
                <a:gd name="T56" fmla="*/ 0 w 582"/>
                <a:gd name="T57" fmla="*/ 277 h 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2"/>
                <a:gd name="T88" fmla="*/ 0 h 505"/>
                <a:gd name="T89" fmla="*/ 582 w 582"/>
                <a:gd name="T90" fmla="*/ 505 h 5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2" h="505">
                  <a:moveTo>
                    <a:pt x="0" y="277"/>
                  </a:moveTo>
                  <a:lnTo>
                    <a:pt x="55" y="295"/>
                  </a:lnTo>
                  <a:lnTo>
                    <a:pt x="182" y="277"/>
                  </a:lnTo>
                  <a:lnTo>
                    <a:pt x="206" y="226"/>
                  </a:lnTo>
                  <a:lnTo>
                    <a:pt x="292" y="198"/>
                  </a:lnTo>
                  <a:lnTo>
                    <a:pt x="300" y="155"/>
                  </a:lnTo>
                  <a:lnTo>
                    <a:pt x="329" y="143"/>
                  </a:lnTo>
                  <a:lnTo>
                    <a:pt x="316" y="121"/>
                  </a:lnTo>
                  <a:lnTo>
                    <a:pt x="347" y="118"/>
                  </a:lnTo>
                  <a:lnTo>
                    <a:pt x="370" y="74"/>
                  </a:lnTo>
                  <a:lnTo>
                    <a:pt x="360" y="32"/>
                  </a:lnTo>
                  <a:lnTo>
                    <a:pt x="475" y="0"/>
                  </a:lnTo>
                  <a:lnTo>
                    <a:pt x="582" y="65"/>
                  </a:lnTo>
                  <a:lnTo>
                    <a:pt x="552" y="92"/>
                  </a:lnTo>
                  <a:lnTo>
                    <a:pt x="453" y="92"/>
                  </a:lnTo>
                  <a:lnTo>
                    <a:pt x="455" y="149"/>
                  </a:lnTo>
                  <a:lnTo>
                    <a:pt x="500" y="184"/>
                  </a:lnTo>
                  <a:lnTo>
                    <a:pt x="473" y="203"/>
                  </a:lnTo>
                  <a:lnTo>
                    <a:pt x="480" y="235"/>
                  </a:lnTo>
                  <a:lnTo>
                    <a:pt x="378" y="351"/>
                  </a:lnTo>
                  <a:lnTo>
                    <a:pt x="331" y="347"/>
                  </a:lnTo>
                  <a:lnTo>
                    <a:pt x="300" y="376"/>
                  </a:lnTo>
                  <a:lnTo>
                    <a:pt x="354" y="482"/>
                  </a:lnTo>
                  <a:lnTo>
                    <a:pt x="276" y="482"/>
                  </a:lnTo>
                  <a:lnTo>
                    <a:pt x="247" y="505"/>
                  </a:lnTo>
                  <a:lnTo>
                    <a:pt x="189" y="441"/>
                  </a:lnTo>
                  <a:lnTo>
                    <a:pt x="28" y="453"/>
                  </a:lnTo>
                  <a:lnTo>
                    <a:pt x="82" y="38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18"/>
            <p:cNvSpPr>
              <a:spLocks noChangeAspect="1"/>
            </p:cNvSpPr>
            <p:nvPr/>
          </p:nvSpPr>
          <p:spPr bwMode="gray">
            <a:xfrm>
              <a:off x="2114550" y="4191000"/>
              <a:ext cx="146050" cy="71438"/>
            </a:xfrm>
            <a:custGeom>
              <a:avLst/>
              <a:gdLst>
                <a:gd name="T0" fmla="*/ 0 w 196"/>
                <a:gd name="T1" fmla="*/ 46 h 87"/>
                <a:gd name="T2" fmla="*/ 16 w 196"/>
                <a:gd name="T3" fmla="*/ 0 h 87"/>
                <a:gd name="T4" fmla="*/ 58 w 196"/>
                <a:gd name="T5" fmla="*/ 28 h 87"/>
                <a:gd name="T6" fmla="*/ 132 w 196"/>
                <a:gd name="T7" fmla="*/ 1 h 87"/>
                <a:gd name="T8" fmla="*/ 196 w 196"/>
                <a:gd name="T9" fmla="*/ 34 h 87"/>
                <a:gd name="T10" fmla="*/ 179 w 196"/>
                <a:gd name="T11" fmla="*/ 84 h 87"/>
                <a:gd name="T12" fmla="*/ 174 w 196"/>
                <a:gd name="T13" fmla="*/ 43 h 87"/>
                <a:gd name="T14" fmla="*/ 132 w 196"/>
                <a:gd name="T15" fmla="*/ 27 h 87"/>
                <a:gd name="T16" fmla="*/ 92 w 196"/>
                <a:gd name="T17" fmla="*/ 52 h 87"/>
                <a:gd name="T18" fmla="*/ 102 w 196"/>
                <a:gd name="T19" fmla="*/ 76 h 87"/>
                <a:gd name="T20" fmla="*/ 84 w 196"/>
                <a:gd name="T21" fmla="*/ 87 h 87"/>
                <a:gd name="T22" fmla="*/ 0 w 196"/>
                <a:gd name="T23" fmla="*/ 46 h 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6"/>
                <a:gd name="T37" fmla="*/ 0 h 87"/>
                <a:gd name="T38" fmla="*/ 196 w 196"/>
                <a:gd name="T39" fmla="*/ 87 h 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6" h="87">
                  <a:moveTo>
                    <a:pt x="0" y="46"/>
                  </a:moveTo>
                  <a:lnTo>
                    <a:pt x="16" y="0"/>
                  </a:lnTo>
                  <a:lnTo>
                    <a:pt x="58" y="28"/>
                  </a:lnTo>
                  <a:lnTo>
                    <a:pt x="132" y="1"/>
                  </a:lnTo>
                  <a:lnTo>
                    <a:pt x="196" y="34"/>
                  </a:lnTo>
                  <a:lnTo>
                    <a:pt x="179" y="84"/>
                  </a:lnTo>
                  <a:lnTo>
                    <a:pt x="174" y="43"/>
                  </a:lnTo>
                  <a:lnTo>
                    <a:pt x="132" y="27"/>
                  </a:lnTo>
                  <a:lnTo>
                    <a:pt x="92" y="52"/>
                  </a:lnTo>
                  <a:lnTo>
                    <a:pt x="102" y="76"/>
                  </a:lnTo>
                  <a:lnTo>
                    <a:pt x="84" y="87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19"/>
            <p:cNvSpPr>
              <a:spLocks noChangeAspect="1"/>
            </p:cNvSpPr>
            <p:nvPr/>
          </p:nvSpPr>
          <p:spPr bwMode="gray">
            <a:xfrm>
              <a:off x="7924800" y="4543425"/>
              <a:ext cx="260350" cy="220663"/>
            </a:xfrm>
            <a:custGeom>
              <a:avLst/>
              <a:gdLst>
                <a:gd name="T0" fmla="*/ 0 w 343"/>
                <a:gd name="T1" fmla="*/ 0 h 268"/>
                <a:gd name="T2" fmla="*/ 5 w 343"/>
                <a:gd name="T3" fmla="*/ 224 h 268"/>
                <a:gd name="T4" fmla="*/ 61 w 343"/>
                <a:gd name="T5" fmla="*/ 231 h 268"/>
                <a:gd name="T6" fmla="*/ 116 w 343"/>
                <a:gd name="T7" fmla="*/ 170 h 268"/>
                <a:gd name="T8" fmla="*/ 178 w 343"/>
                <a:gd name="T9" fmla="*/ 197 h 268"/>
                <a:gd name="T10" fmla="*/ 235 w 343"/>
                <a:gd name="T11" fmla="*/ 257 h 268"/>
                <a:gd name="T12" fmla="*/ 343 w 343"/>
                <a:gd name="T13" fmla="*/ 268 h 268"/>
                <a:gd name="T14" fmla="*/ 220 w 343"/>
                <a:gd name="T15" fmla="*/ 167 h 268"/>
                <a:gd name="T16" fmla="*/ 228 w 343"/>
                <a:gd name="T17" fmla="*/ 120 h 268"/>
                <a:gd name="T18" fmla="*/ 170 w 343"/>
                <a:gd name="T19" fmla="*/ 103 h 268"/>
                <a:gd name="T20" fmla="*/ 115 w 343"/>
                <a:gd name="T21" fmla="*/ 40 h 268"/>
                <a:gd name="T22" fmla="*/ 0 w 343"/>
                <a:gd name="T23" fmla="*/ 0 h 2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3"/>
                <a:gd name="T37" fmla="*/ 0 h 268"/>
                <a:gd name="T38" fmla="*/ 343 w 343"/>
                <a:gd name="T39" fmla="*/ 268 h 2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3" h="268">
                  <a:moveTo>
                    <a:pt x="0" y="0"/>
                  </a:moveTo>
                  <a:lnTo>
                    <a:pt x="5" y="224"/>
                  </a:lnTo>
                  <a:lnTo>
                    <a:pt x="61" y="231"/>
                  </a:lnTo>
                  <a:lnTo>
                    <a:pt x="116" y="170"/>
                  </a:lnTo>
                  <a:lnTo>
                    <a:pt x="178" y="197"/>
                  </a:lnTo>
                  <a:lnTo>
                    <a:pt x="235" y="257"/>
                  </a:lnTo>
                  <a:lnTo>
                    <a:pt x="343" y="268"/>
                  </a:lnTo>
                  <a:lnTo>
                    <a:pt x="220" y="167"/>
                  </a:lnTo>
                  <a:lnTo>
                    <a:pt x="228" y="120"/>
                  </a:lnTo>
                  <a:lnTo>
                    <a:pt x="170" y="103"/>
                  </a:lnTo>
                  <a:lnTo>
                    <a:pt x="1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0"/>
            <p:cNvSpPr>
              <a:spLocks noChangeAspect="1"/>
            </p:cNvSpPr>
            <p:nvPr/>
          </p:nvSpPr>
          <p:spPr bwMode="gray">
            <a:xfrm>
              <a:off x="8113713" y="4591050"/>
              <a:ext cx="111125" cy="57150"/>
            </a:xfrm>
            <a:custGeom>
              <a:avLst/>
              <a:gdLst>
                <a:gd name="T0" fmla="*/ 0 w 143"/>
                <a:gd name="T1" fmla="*/ 47 h 71"/>
                <a:gd name="T2" fmla="*/ 84 w 143"/>
                <a:gd name="T3" fmla="*/ 71 h 71"/>
                <a:gd name="T4" fmla="*/ 143 w 143"/>
                <a:gd name="T5" fmla="*/ 22 h 71"/>
                <a:gd name="T6" fmla="*/ 119 w 143"/>
                <a:gd name="T7" fmla="*/ 0 h 71"/>
                <a:gd name="T8" fmla="*/ 101 w 143"/>
                <a:gd name="T9" fmla="*/ 28 h 71"/>
                <a:gd name="T10" fmla="*/ 0 w 143"/>
                <a:gd name="T11" fmla="*/ 4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"/>
                <a:gd name="T20" fmla="*/ 143 w 143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">
                  <a:moveTo>
                    <a:pt x="0" y="47"/>
                  </a:moveTo>
                  <a:lnTo>
                    <a:pt x="84" y="71"/>
                  </a:lnTo>
                  <a:lnTo>
                    <a:pt x="143" y="22"/>
                  </a:lnTo>
                  <a:lnTo>
                    <a:pt x="119" y="0"/>
                  </a:lnTo>
                  <a:lnTo>
                    <a:pt x="101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1"/>
            <p:cNvSpPr>
              <a:spLocks noChangeAspect="1"/>
            </p:cNvSpPr>
            <p:nvPr/>
          </p:nvSpPr>
          <p:spPr bwMode="gray">
            <a:xfrm>
              <a:off x="8180388" y="4546600"/>
              <a:ext cx="55562" cy="55563"/>
            </a:xfrm>
            <a:custGeom>
              <a:avLst/>
              <a:gdLst>
                <a:gd name="T0" fmla="*/ 0 w 74"/>
                <a:gd name="T1" fmla="*/ 0 h 68"/>
                <a:gd name="T2" fmla="*/ 56 w 74"/>
                <a:gd name="T3" fmla="*/ 31 h 68"/>
                <a:gd name="T4" fmla="*/ 74 w 74"/>
                <a:gd name="T5" fmla="*/ 68 h 68"/>
                <a:gd name="T6" fmla="*/ 73 w 74"/>
                <a:gd name="T7" fmla="*/ 41 h 68"/>
                <a:gd name="T8" fmla="*/ 0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0" y="0"/>
                  </a:moveTo>
                  <a:lnTo>
                    <a:pt x="56" y="31"/>
                  </a:lnTo>
                  <a:lnTo>
                    <a:pt x="74" y="68"/>
                  </a:lnTo>
                  <a:lnTo>
                    <a:pt x="73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2"/>
            <p:cNvSpPr>
              <a:spLocks noChangeAspect="1"/>
            </p:cNvSpPr>
            <p:nvPr/>
          </p:nvSpPr>
          <p:spPr bwMode="gray">
            <a:xfrm>
              <a:off x="2644775" y="5024438"/>
              <a:ext cx="207963" cy="244475"/>
            </a:xfrm>
            <a:custGeom>
              <a:avLst/>
              <a:gdLst>
                <a:gd name="T0" fmla="*/ 0 w 283"/>
                <a:gd name="T1" fmla="*/ 110 h 295"/>
                <a:gd name="T2" fmla="*/ 21 w 283"/>
                <a:gd name="T3" fmla="*/ 17 h 295"/>
                <a:gd name="T4" fmla="*/ 123 w 283"/>
                <a:gd name="T5" fmla="*/ 0 h 295"/>
                <a:gd name="T6" fmla="*/ 157 w 283"/>
                <a:gd name="T7" fmla="*/ 32 h 295"/>
                <a:gd name="T8" fmla="*/ 166 w 283"/>
                <a:gd name="T9" fmla="*/ 101 h 295"/>
                <a:gd name="T10" fmla="*/ 238 w 283"/>
                <a:gd name="T11" fmla="*/ 114 h 295"/>
                <a:gd name="T12" fmla="*/ 248 w 283"/>
                <a:gd name="T13" fmla="*/ 161 h 295"/>
                <a:gd name="T14" fmla="*/ 283 w 283"/>
                <a:gd name="T15" fmla="*/ 170 h 295"/>
                <a:gd name="T16" fmla="*/ 277 w 283"/>
                <a:gd name="T17" fmla="*/ 232 h 295"/>
                <a:gd name="T18" fmla="*/ 241 w 283"/>
                <a:gd name="T19" fmla="*/ 295 h 295"/>
                <a:gd name="T20" fmla="*/ 147 w 283"/>
                <a:gd name="T21" fmla="*/ 290 h 295"/>
                <a:gd name="T22" fmla="*/ 167 w 283"/>
                <a:gd name="T23" fmla="*/ 220 h 295"/>
                <a:gd name="T24" fmla="*/ 0 w 283"/>
                <a:gd name="T25" fmla="*/ 110 h 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3"/>
                <a:gd name="T40" fmla="*/ 0 h 295"/>
                <a:gd name="T41" fmla="*/ 283 w 283"/>
                <a:gd name="T42" fmla="*/ 295 h 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3" h="295">
                  <a:moveTo>
                    <a:pt x="0" y="110"/>
                  </a:moveTo>
                  <a:lnTo>
                    <a:pt x="21" y="17"/>
                  </a:lnTo>
                  <a:lnTo>
                    <a:pt x="123" y="0"/>
                  </a:lnTo>
                  <a:lnTo>
                    <a:pt x="157" y="32"/>
                  </a:lnTo>
                  <a:lnTo>
                    <a:pt x="166" y="101"/>
                  </a:lnTo>
                  <a:lnTo>
                    <a:pt x="238" y="114"/>
                  </a:lnTo>
                  <a:lnTo>
                    <a:pt x="248" y="161"/>
                  </a:lnTo>
                  <a:lnTo>
                    <a:pt x="283" y="170"/>
                  </a:lnTo>
                  <a:lnTo>
                    <a:pt x="277" y="232"/>
                  </a:lnTo>
                  <a:lnTo>
                    <a:pt x="241" y="295"/>
                  </a:lnTo>
                  <a:lnTo>
                    <a:pt x="147" y="290"/>
                  </a:lnTo>
                  <a:lnTo>
                    <a:pt x="167" y="22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3"/>
            <p:cNvSpPr>
              <a:spLocks noChangeAspect="1"/>
            </p:cNvSpPr>
            <p:nvPr/>
          </p:nvSpPr>
          <p:spPr bwMode="gray">
            <a:xfrm>
              <a:off x="2157413" y="4473575"/>
              <a:ext cx="325437" cy="517525"/>
            </a:xfrm>
            <a:custGeom>
              <a:avLst/>
              <a:gdLst>
                <a:gd name="T0" fmla="*/ 0 w 435"/>
                <a:gd name="T1" fmla="*/ 146 h 627"/>
                <a:gd name="T2" fmla="*/ 8 w 435"/>
                <a:gd name="T3" fmla="*/ 196 h 627"/>
                <a:gd name="T4" fmla="*/ 87 w 435"/>
                <a:gd name="T5" fmla="*/ 283 h 627"/>
                <a:gd name="T6" fmla="*/ 175 w 435"/>
                <a:gd name="T7" fmla="*/ 489 h 627"/>
                <a:gd name="T8" fmla="*/ 373 w 435"/>
                <a:gd name="T9" fmla="*/ 627 h 627"/>
                <a:gd name="T10" fmla="*/ 407 w 435"/>
                <a:gd name="T11" fmla="*/ 602 h 627"/>
                <a:gd name="T12" fmla="*/ 425 w 435"/>
                <a:gd name="T13" fmla="*/ 558 h 627"/>
                <a:gd name="T14" fmla="*/ 396 w 435"/>
                <a:gd name="T15" fmla="*/ 543 h 627"/>
                <a:gd name="T16" fmla="*/ 414 w 435"/>
                <a:gd name="T17" fmla="*/ 530 h 627"/>
                <a:gd name="T18" fmla="*/ 435 w 435"/>
                <a:gd name="T19" fmla="*/ 424 h 627"/>
                <a:gd name="T20" fmla="*/ 405 w 435"/>
                <a:gd name="T21" fmla="*/ 374 h 627"/>
                <a:gd name="T22" fmla="*/ 374 w 435"/>
                <a:gd name="T23" fmla="*/ 374 h 627"/>
                <a:gd name="T24" fmla="*/ 374 w 435"/>
                <a:gd name="T25" fmla="*/ 316 h 627"/>
                <a:gd name="T26" fmla="*/ 337 w 435"/>
                <a:gd name="T27" fmla="*/ 341 h 627"/>
                <a:gd name="T28" fmla="*/ 290 w 435"/>
                <a:gd name="T29" fmla="*/ 319 h 627"/>
                <a:gd name="T30" fmla="*/ 260 w 435"/>
                <a:gd name="T31" fmla="*/ 255 h 627"/>
                <a:gd name="T32" fmla="*/ 308 w 435"/>
                <a:gd name="T33" fmla="*/ 174 h 627"/>
                <a:gd name="T34" fmla="*/ 396 w 435"/>
                <a:gd name="T35" fmla="*/ 139 h 627"/>
                <a:gd name="T36" fmla="*/ 372 w 435"/>
                <a:gd name="T37" fmla="*/ 124 h 627"/>
                <a:gd name="T38" fmla="*/ 386 w 435"/>
                <a:gd name="T39" fmla="*/ 84 h 627"/>
                <a:gd name="T40" fmla="*/ 287 w 435"/>
                <a:gd name="T41" fmla="*/ 77 h 627"/>
                <a:gd name="T42" fmla="*/ 211 w 435"/>
                <a:gd name="T43" fmla="*/ 0 h 627"/>
                <a:gd name="T44" fmla="*/ 194 w 435"/>
                <a:gd name="T45" fmla="*/ 56 h 627"/>
                <a:gd name="T46" fmla="*/ 116 w 435"/>
                <a:gd name="T47" fmla="*/ 104 h 627"/>
                <a:gd name="T48" fmla="*/ 76 w 435"/>
                <a:gd name="T49" fmla="*/ 163 h 627"/>
                <a:gd name="T50" fmla="*/ 30 w 435"/>
                <a:gd name="T51" fmla="*/ 154 h 627"/>
                <a:gd name="T52" fmla="*/ 35 w 435"/>
                <a:gd name="T53" fmla="*/ 118 h 627"/>
                <a:gd name="T54" fmla="*/ 0 w 435"/>
                <a:gd name="T55" fmla="*/ 146 h 62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35"/>
                <a:gd name="T85" fmla="*/ 0 h 627"/>
                <a:gd name="T86" fmla="*/ 435 w 435"/>
                <a:gd name="T87" fmla="*/ 627 h 62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35" h="627">
                  <a:moveTo>
                    <a:pt x="0" y="146"/>
                  </a:moveTo>
                  <a:lnTo>
                    <a:pt x="8" y="196"/>
                  </a:lnTo>
                  <a:lnTo>
                    <a:pt x="87" y="283"/>
                  </a:lnTo>
                  <a:lnTo>
                    <a:pt x="175" y="489"/>
                  </a:lnTo>
                  <a:lnTo>
                    <a:pt x="373" y="627"/>
                  </a:lnTo>
                  <a:lnTo>
                    <a:pt x="407" y="602"/>
                  </a:lnTo>
                  <a:lnTo>
                    <a:pt x="425" y="558"/>
                  </a:lnTo>
                  <a:lnTo>
                    <a:pt x="396" y="543"/>
                  </a:lnTo>
                  <a:lnTo>
                    <a:pt x="414" y="530"/>
                  </a:lnTo>
                  <a:lnTo>
                    <a:pt x="435" y="424"/>
                  </a:lnTo>
                  <a:lnTo>
                    <a:pt x="405" y="374"/>
                  </a:lnTo>
                  <a:lnTo>
                    <a:pt x="374" y="374"/>
                  </a:lnTo>
                  <a:lnTo>
                    <a:pt x="374" y="316"/>
                  </a:lnTo>
                  <a:lnTo>
                    <a:pt x="337" y="341"/>
                  </a:lnTo>
                  <a:lnTo>
                    <a:pt x="290" y="319"/>
                  </a:lnTo>
                  <a:lnTo>
                    <a:pt x="260" y="255"/>
                  </a:lnTo>
                  <a:lnTo>
                    <a:pt x="308" y="174"/>
                  </a:lnTo>
                  <a:lnTo>
                    <a:pt x="396" y="139"/>
                  </a:lnTo>
                  <a:lnTo>
                    <a:pt x="372" y="124"/>
                  </a:lnTo>
                  <a:lnTo>
                    <a:pt x="386" y="84"/>
                  </a:lnTo>
                  <a:lnTo>
                    <a:pt x="287" y="77"/>
                  </a:lnTo>
                  <a:lnTo>
                    <a:pt x="211" y="0"/>
                  </a:lnTo>
                  <a:lnTo>
                    <a:pt x="194" y="56"/>
                  </a:lnTo>
                  <a:lnTo>
                    <a:pt x="116" y="104"/>
                  </a:lnTo>
                  <a:lnTo>
                    <a:pt x="76" y="163"/>
                  </a:lnTo>
                  <a:lnTo>
                    <a:pt x="30" y="154"/>
                  </a:lnTo>
                  <a:lnTo>
                    <a:pt x="35" y="1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24"/>
            <p:cNvSpPr>
              <a:spLocks noChangeAspect="1"/>
            </p:cNvSpPr>
            <p:nvPr/>
          </p:nvSpPr>
          <p:spPr bwMode="gray">
            <a:xfrm>
              <a:off x="7305675" y="4143375"/>
              <a:ext cx="60325" cy="84138"/>
            </a:xfrm>
            <a:custGeom>
              <a:avLst/>
              <a:gdLst>
                <a:gd name="T0" fmla="*/ 0 w 80"/>
                <a:gd name="T1" fmla="*/ 100 h 100"/>
                <a:gd name="T2" fmla="*/ 55 w 80"/>
                <a:gd name="T3" fmla="*/ 53 h 100"/>
                <a:gd name="T4" fmla="*/ 80 w 80"/>
                <a:gd name="T5" fmla="*/ 0 h 100"/>
                <a:gd name="T6" fmla="*/ 0 w 8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00"/>
                <a:gd name="T14" fmla="*/ 80 w 8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00">
                  <a:moveTo>
                    <a:pt x="0" y="100"/>
                  </a:moveTo>
                  <a:lnTo>
                    <a:pt x="55" y="53"/>
                  </a:lnTo>
                  <a:lnTo>
                    <a:pt x="8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25"/>
            <p:cNvSpPr>
              <a:spLocks noChangeAspect="1"/>
            </p:cNvSpPr>
            <p:nvPr/>
          </p:nvSpPr>
          <p:spPr bwMode="gray">
            <a:xfrm>
              <a:off x="5915025" y="3592513"/>
              <a:ext cx="103188" cy="177800"/>
            </a:xfrm>
            <a:custGeom>
              <a:avLst/>
              <a:gdLst>
                <a:gd name="T0" fmla="*/ 0 w 142"/>
                <a:gd name="T1" fmla="*/ 83 h 211"/>
                <a:gd name="T2" fmla="*/ 27 w 142"/>
                <a:gd name="T3" fmla="*/ 0 h 211"/>
                <a:gd name="T4" fmla="*/ 78 w 142"/>
                <a:gd name="T5" fmla="*/ 2 h 211"/>
                <a:gd name="T6" fmla="*/ 90 w 142"/>
                <a:gd name="T7" fmla="*/ 57 h 211"/>
                <a:gd name="T8" fmla="*/ 52 w 142"/>
                <a:gd name="T9" fmla="*/ 113 h 211"/>
                <a:gd name="T10" fmla="*/ 60 w 142"/>
                <a:gd name="T11" fmla="*/ 146 h 211"/>
                <a:gd name="T12" fmla="*/ 136 w 142"/>
                <a:gd name="T13" fmla="*/ 167 h 211"/>
                <a:gd name="T14" fmla="*/ 142 w 142"/>
                <a:gd name="T15" fmla="*/ 211 h 211"/>
                <a:gd name="T16" fmla="*/ 96 w 142"/>
                <a:gd name="T17" fmla="*/ 167 h 211"/>
                <a:gd name="T18" fmla="*/ 96 w 142"/>
                <a:gd name="T19" fmla="*/ 188 h 211"/>
                <a:gd name="T20" fmla="*/ 27 w 142"/>
                <a:gd name="T21" fmla="*/ 167 h 211"/>
                <a:gd name="T22" fmla="*/ 0 w 142"/>
                <a:gd name="T23" fmla="*/ 83 h 2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2"/>
                <a:gd name="T37" fmla="*/ 0 h 211"/>
                <a:gd name="T38" fmla="*/ 142 w 142"/>
                <a:gd name="T39" fmla="*/ 211 h 2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2" h="211">
                  <a:moveTo>
                    <a:pt x="0" y="83"/>
                  </a:moveTo>
                  <a:lnTo>
                    <a:pt x="27" y="0"/>
                  </a:lnTo>
                  <a:lnTo>
                    <a:pt x="78" y="2"/>
                  </a:lnTo>
                  <a:lnTo>
                    <a:pt x="90" y="57"/>
                  </a:lnTo>
                  <a:lnTo>
                    <a:pt x="52" y="113"/>
                  </a:lnTo>
                  <a:lnTo>
                    <a:pt x="60" y="146"/>
                  </a:lnTo>
                  <a:lnTo>
                    <a:pt x="136" y="167"/>
                  </a:lnTo>
                  <a:lnTo>
                    <a:pt x="142" y="211"/>
                  </a:lnTo>
                  <a:lnTo>
                    <a:pt x="96" y="167"/>
                  </a:lnTo>
                  <a:lnTo>
                    <a:pt x="96" y="188"/>
                  </a:lnTo>
                  <a:lnTo>
                    <a:pt x="27" y="16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26"/>
            <p:cNvSpPr>
              <a:spLocks noChangeAspect="1"/>
            </p:cNvSpPr>
            <p:nvPr/>
          </p:nvSpPr>
          <p:spPr bwMode="gray">
            <a:xfrm>
              <a:off x="7385050" y="4083050"/>
              <a:ext cx="30163" cy="33338"/>
            </a:xfrm>
            <a:custGeom>
              <a:avLst/>
              <a:gdLst>
                <a:gd name="T0" fmla="*/ 0 w 40"/>
                <a:gd name="T1" fmla="*/ 0 h 42"/>
                <a:gd name="T2" fmla="*/ 21 w 40"/>
                <a:gd name="T3" fmla="*/ 0 h 42"/>
                <a:gd name="T4" fmla="*/ 40 w 40"/>
                <a:gd name="T5" fmla="*/ 8 h 42"/>
                <a:gd name="T6" fmla="*/ 30 w 40"/>
                <a:gd name="T7" fmla="*/ 42 h 42"/>
                <a:gd name="T8" fmla="*/ 0 w 40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2"/>
                <a:gd name="T17" fmla="*/ 40 w 4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2">
                  <a:moveTo>
                    <a:pt x="0" y="0"/>
                  </a:moveTo>
                  <a:lnTo>
                    <a:pt x="21" y="0"/>
                  </a:lnTo>
                  <a:lnTo>
                    <a:pt x="40" y="8"/>
                  </a:lnTo>
                  <a:lnTo>
                    <a:pt x="3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7"/>
            <p:cNvSpPr>
              <a:spLocks noChangeAspect="1"/>
            </p:cNvSpPr>
            <p:nvPr/>
          </p:nvSpPr>
          <p:spPr bwMode="gray">
            <a:xfrm>
              <a:off x="7427913" y="4125913"/>
              <a:ext cx="26987" cy="46037"/>
            </a:xfrm>
            <a:custGeom>
              <a:avLst/>
              <a:gdLst>
                <a:gd name="T0" fmla="*/ 0 w 37"/>
                <a:gd name="T1" fmla="*/ 0 h 55"/>
                <a:gd name="T2" fmla="*/ 2 w 37"/>
                <a:gd name="T3" fmla="*/ 55 h 55"/>
                <a:gd name="T4" fmla="*/ 37 w 37"/>
                <a:gd name="T5" fmla="*/ 32 h 55"/>
                <a:gd name="T6" fmla="*/ 0 w 37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5"/>
                <a:gd name="T14" fmla="*/ 37 w 3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5">
                  <a:moveTo>
                    <a:pt x="0" y="0"/>
                  </a:moveTo>
                  <a:lnTo>
                    <a:pt x="2" y="55"/>
                  </a:lnTo>
                  <a:lnTo>
                    <a:pt x="37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28"/>
            <p:cNvSpPr>
              <a:spLocks noChangeAspect="1"/>
            </p:cNvSpPr>
            <p:nvPr/>
          </p:nvSpPr>
          <p:spPr bwMode="gray">
            <a:xfrm>
              <a:off x="7427913" y="4187825"/>
              <a:ext cx="111125" cy="119063"/>
            </a:xfrm>
            <a:custGeom>
              <a:avLst/>
              <a:gdLst>
                <a:gd name="T0" fmla="*/ 0 w 152"/>
                <a:gd name="T1" fmla="*/ 99 h 144"/>
                <a:gd name="T2" fmla="*/ 33 w 152"/>
                <a:gd name="T3" fmla="*/ 48 h 144"/>
                <a:gd name="T4" fmla="*/ 73 w 152"/>
                <a:gd name="T5" fmla="*/ 56 h 144"/>
                <a:gd name="T6" fmla="*/ 126 w 152"/>
                <a:gd name="T7" fmla="*/ 0 h 144"/>
                <a:gd name="T8" fmla="*/ 152 w 152"/>
                <a:gd name="T9" fmla="*/ 33 h 144"/>
                <a:gd name="T10" fmla="*/ 148 w 152"/>
                <a:gd name="T11" fmla="*/ 119 h 144"/>
                <a:gd name="T12" fmla="*/ 135 w 152"/>
                <a:gd name="T13" fmla="*/ 83 h 144"/>
                <a:gd name="T14" fmla="*/ 120 w 152"/>
                <a:gd name="T15" fmla="*/ 144 h 144"/>
                <a:gd name="T16" fmla="*/ 82 w 152"/>
                <a:gd name="T17" fmla="*/ 127 h 144"/>
                <a:gd name="T18" fmla="*/ 59 w 152"/>
                <a:gd name="T19" fmla="*/ 65 h 144"/>
                <a:gd name="T20" fmla="*/ 0 w 152"/>
                <a:gd name="T21" fmla="*/ 99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2"/>
                <a:gd name="T34" fmla="*/ 0 h 144"/>
                <a:gd name="T35" fmla="*/ 152 w 152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2" h="144">
                  <a:moveTo>
                    <a:pt x="0" y="99"/>
                  </a:moveTo>
                  <a:lnTo>
                    <a:pt x="33" y="48"/>
                  </a:lnTo>
                  <a:lnTo>
                    <a:pt x="73" y="56"/>
                  </a:lnTo>
                  <a:lnTo>
                    <a:pt x="126" y="0"/>
                  </a:lnTo>
                  <a:lnTo>
                    <a:pt x="152" y="33"/>
                  </a:lnTo>
                  <a:lnTo>
                    <a:pt x="148" y="119"/>
                  </a:lnTo>
                  <a:lnTo>
                    <a:pt x="135" y="83"/>
                  </a:lnTo>
                  <a:lnTo>
                    <a:pt x="120" y="144"/>
                  </a:lnTo>
                  <a:lnTo>
                    <a:pt x="82" y="127"/>
                  </a:lnTo>
                  <a:lnTo>
                    <a:pt x="59" y="65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29"/>
            <p:cNvSpPr>
              <a:spLocks noChangeAspect="1"/>
            </p:cNvSpPr>
            <p:nvPr/>
          </p:nvSpPr>
          <p:spPr bwMode="gray">
            <a:xfrm>
              <a:off x="7443788" y="4160838"/>
              <a:ext cx="23812" cy="49212"/>
            </a:xfrm>
            <a:custGeom>
              <a:avLst/>
              <a:gdLst>
                <a:gd name="T0" fmla="*/ 0 w 34"/>
                <a:gd name="T1" fmla="*/ 38 h 58"/>
                <a:gd name="T2" fmla="*/ 8 w 34"/>
                <a:gd name="T3" fmla="*/ 25 h 58"/>
                <a:gd name="T4" fmla="*/ 34 w 34"/>
                <a:gd name="T5" fmla="*/ 0 h 58"/>
                <a:gd name="T6" fmla="*/ 23 w 34"/>
                <a:gd name="T7" fmla="*/ 58 h 58"/>
                <a:gd name="T8" fmla="*/ 0 w 34"/>
                <a:gd name="T9" fmla="*/ 38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8"/>
                <a:gd name="T17" fmla="*/ 34 w 34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8">
                  <a:moveTo>
                    <a:pt x="0" y="38"/>
                  </a:moveTo>
                  <a:lnTo>
                    <a:pt x="8" y="25"/>
                  </a:lnTo>
                  <a:lnTo>
                    <a:pt x="34" y="0"/>
                  </a:lnTo>
                  <a:lnTo>
                    <a:pt x="23" y="5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0"/>
            <p:cNvSpPr>
              <a:spLocks noChangeAspect="1"/>
            </p:cNvSpPr>
            <p:nvPr/>
          </p:nvSpPr>
          <p:spPr bwMode="gray">
            <a:xfrm>
              <a:off x="4632325" y="2724150"/>
              <a:ext cx="260350" cy="217488"/>
            </a:xfrm>
            <a:custGeom>
              <a:avLst/>
              <a:gdLst>
                <a:gd name="T0" fmla="*/ 0 w 345"/>
                <a:gd name="T1" fmla="*/ 48 h 262"/>
                <a:gd name="T2" fmla="*/ 20 w 345"/>
                <a:gd name="T3" fmla="*/ 185 h 262"/>
                <a:gd name="T4" fmla="*/ 201 w 345"/>
                <a:gd name="T5" fmla="*/ 253 h 262"/>
                <a:gd name="T6" fmla="*/ 289 w 345"/>
                <a:gd name="T7" fmla="*/ 262 h 262"/>
                <a:gd name="T8" fmla="*/ 345 w 345"/>
                <a:gd name="T9" fmla="*/ 193 h 262"/>
                <a:gd name="T10" fmla="*/ 317 w 345"/>
                <a:gd name="T11" fmla="*/ 115 h 262"/>
                <a:gd name="T12" fmla="*/ 339 w 345"/>
                <a:gd name="T13" fmla="*/ 94 h 262"/>
                <a:gd name="T14" fmla="*/ 324 w 345"/>
                <a:gd name="T15" fmla="*/ 34 h 262"/>
                <a:gd name="T16" fmla="*/ 192 w 345"/>
                <a:gd name="T17" fmla="*/ 15 h 262"/>
                <a:gd name="T18" fmla="*/ 107 w 345"/>
                <a:gd name="T19" fmla="*/ 0 h 262"/>
                <a:gd name="T20" fmla="*/ 0 w 345"/>
                <a:gd name="T21" fmla="*/ 48 h 2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"/>
                <a:gd name="T34" fmla="*/ 0 h 262"/>
                <a:gd name="T35" fmla="*/ 345 w 345"/>
                <a:gd name="T36" fmla="*/ 262 h 2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" h="262">
                  <a:moveTo>
                    <a:pt x="0" y="48"/>
                  </a:moveTo>
                  <a:lnTo>
                    <a:pt x="20" y="185"/>
                  </a:lnTo>
                  <a:lnTo>
                    <a:pt x="201" y="253"/>
                  </a:lnTo>
                  <a:lnTo>
                    <a:pt x="289" y="262"/>
                  </a:lnTo>
                  <a:lnTo>
                    <a:pt x="345" y="193"/>
                  </a:lnTo>
                  <a:lnTo>
                    <a:pt x="317" y="115"/>
                  </a:lnTo>
                  <a:lnTo>
                    <a:pt x="339" y="94"/>
                  </a:lnTo>
                  <a:lnTo>
                    <a:pt x="324" y="34"/>
                  </a:lnTo>
                  <a:lnTo>
                    <a:pt x="192" y="15"/>
                  </a:lnTo>
                  <a:lnTo>
                    <a:pt x="10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1"/>
            <p:cNvSpPr>
              <a:spLocks noChangeAspect="1"/>
            </p:cNvSpPr>
            <p:nvPr/>
          </p:nvSpPr>
          <p:spPr bwMode="gray">
            <a:xfrm>
              <a:off x="4027488" y="3201988"/>
              <a:ext cx="82550" cy="158750"/>
            </a:xfrm>
            <a:custGeom>
              <a:avLst/>
              <a:gdLst>
                <a:gd name="T0" fmla="*/ 0 w 109"/>
                <a:gd name="T1" fmla="*/ 125 h 192"/>
                <a:gd name="T2" fmla="*/ 19 w 109"/>
                <a:gd name="T3" fmla="*/ 0 h 192"/>
                <a:gd name="T4" fmla="*/ 109 w 109"/>
                <a:gd name="T5" fmla="*/ 8 h 192"/>
                <a:gd name="T6" fmla="*/ 69 w 109"/>
                <a:gd name="T7" fmla="*/ 88 h 192"/>
                <a:gd name="T8" fmla="*/ 69 w 109"/>
                <a:gd name="T9" fmla="*/ 187 h 192"/>
                <a:gd name="T10" fmla="*/ 16 w 109"/>
                <a:gd name="T11" fmla="*/ 192 h 192"/>
                <a:gd name="T12" fmla="*/ 23 w 109"/>
                <a:gd name="T13" fmla="*/ 132 h 192"/>
                <a:gd name="T14" fmla="*/ 0 w 109"/>
                <a:gd name="T15" fmla="*/ 125 h 1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"/>
                <a:gd name="T25" fmla="*/ 0 h 192"/>
                <a:gd name="T26" fmla="*/ 109 w 109"/>
                <a:gd name="T27" fmla="*/ 192 h 1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" h="192">
                  <a:moveTo>
                    <a:pt x="0" y="125"/>
                  </a:moveTo>
                  <a:lnTo>
                    <a:pt x="19" y="0"/>
                  </a:lnTo>
                  <a:lnTo>
                    <a:pt x="109" y="8"/>
                  </a:lnTo>
                  <a:lnTo>
                    <a:pt x="69" y="88"/>
                  </a:lnTo>
                  <a:lnTo>
                    <a:pt x="69" y="187"/>
                  </a:lnTo>
                  <a:lnTo>
                    <a:pt x="16" y="192"/>
                  </a:lnTo>
                  <a:lnTo>
                    <a:pt x="23" y="1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2"/>
            <p:cNvSpPr>
              <a:spLocks noChangeAspect="1"/>
            </p:cNvSpPr>
            <p:nvPr/>
          </p:nvSpPr>
          <p:spPr bwMode="gray">
            <a:xfrm>
              <a:off x="4787900" y="2973388"/>
              <a:ext cx="249238" cy="160337"/>
            </a:xfrm>
            <a:custGeom>
              <a:avLst/>
              <a:gdLst>
                <a:gd name="T0" fmla="*/ 0 w 329"/>
                <a:gd name="T1" fmla="*/ 94 h 193"/>
                <a:gd name="T2" fmla="*/ 89 w 329"/>
                <a:gd name="T3" fmla="*/ 174 h 193"/>
                <a:gd name="T4" fmla="*/ 293 w 329"/>
                <a:gd name="T5" fmla="*/ 193 h 193"/>
                <a:gd name="T6" fmla="*/ 329 w 329"/>
                <a:gd name="T7" fmla="*/ 126 h 193"/>
                <a:gd name="T8" fmla="*/ 277 w 329"/>
                <a:gd name="T9" fmla="*/ 122 h 193"/>
                <a:gd name="T10" fmla="*/ 272 w 329"/>
                <a:gd name="T11" fmla="*/ 63 h 193"/>
                <a:gd name="T12" fmla="*/ 226 w 329"/>
                <a:gd name="T13" fmla="*/ 0 h 193"/>
                <a:gd name="T14" fmla="*/ 89 w 329"/>
                <a:gd name="T15" fmla="*/ 13 h 193"/>
                <a:gd name="T16" fmla="*/ 0 w 329"/>
                <a:gd name="T17" fmla="*/ 94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9"/>
                <a:gd name="T28" fmla="*/ 0 h 193"/>
                <a:gd name="T29" fmla="*/ 329 w 329"/>
                <a:gd name="T30" fmla="*/ 193 h 1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9" h="193">
                  <a:moveTo>
                    <a:pt x="0" y="94"/>
                  </a:moveTo>
                  <a:lnTo>
                    <a:pt x="89" y="174"/>
                  </a:lnTo>
                  <a:lnTo>
                    <a:pt x="293" y="193"/>
                  </a:lnTo>
                  <a:lnTo>
                    <a:pt x="329" y="126"/>
                  </a:lnTo>
                  <a:lnTo>
                    <a:pt x="277" y="122"/>
                  </a:lnTo>
                  <a:lnTo>
                    <a:pt x="272" y="63"/>
                  </a:lnTo>
                  <a:lnTo>
                    <a:pt x="226" y="0"/>
                  </a:lnTo>
                  <a:lnTo>
                    <a:pt x="89" y="13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33"/>
            <p:cNvSpPr>
              <a:spLocks noChangeAspect="1"/>
            </p:cNvSpPr>
            <p:nvPr/>
          </p:nvSpPr>
          <p:spPr bwMode="gray">
            <a:xfrm>
              <a:off x="5168900" y="3516313"/>
              <a:ext cx="541338" cy="501650"/>
            </a:xfrm>
            <a:custGeom>
              <a:avLst/>
              <a:gdLst>
                <a:gd name="T0" fmla="*/ 0 w 731"/>
                <a:gd name="T1" fmla="*/ 158 h 607"/>
                <a:gd name="T2" fmla="*/ 10 w 731"/>
                <a:gd name="T3" fmla="*/ 106 h 607"/>
                <a:gd name="T4" fmla="*/ 49 w 731"/>
                <a:gd name="T5" fmla="*/ 117 h 607"/>
                <a:gd name="T6" fmla="*/ 96 w 731"/>
                <a:gd name="T7" fmla="*/ 85 h 607"/>
                <a:gd name="T8" fmla="*/ 115 w 731"/>
                <a:gd name="T9" fmla="*/ 61 h 607"/>
                <a:gd name="T10" fmla="*/ 77 w 731"/>
                <a:gd name="T11" fmla="*/ 26 h 607"/>
                <a:gd name="T12" fmla="*/ 156 w 731"/>
                <a:gd name="T13" fmla="*/ 0 h 607"/>
                <a:gd name="T14" fmla="*/ 312 w 731"/>
                <a:gd name="T15" fmla="*/ 70 h 607"/>
                <a:gd name="T16" fmla="*/ 314 w 731"/>
                <a:gd name="T17" fmla="*/ 96 h 607"/>
                <a:gd name="T18" fmla="*/ 350 w 731"/>
                <a:gd name="T19" fmla="*/ 113 h 607"/>
                <a:gd name="T20" fmla="*/ 383 w 731"/>
                <a:gd name="T21" fmla="*/ 130 h 607"/>
                <a:gd name="T22" fmla="*/ 414 w 731"/>
                <a:gd name="T23" fmla="*/ 117 h 607"/>
                <a:gd name="T24" fmla="*/ 476 w 731"/>
                <a:gd name="T25" fmla="*/ 137 h 607"/>
                <a:gd name="T26" fmla="*/ 561 w 731"/>
                <a:gd name="T27" fmla="*/ 276 h 607"/>
                <a:gd name="T28" fmla="*/ 570 w 731"/>
                <a:gd name="T29" fmla="*/ 285 h 607"/>
                <a:gd name="T30" fmla="*/ 603 w 731"/>
                <a:gd name="T31" fmla="*/ 340 h 607"/>
                <a:gd name="T32" fmla="*/ 713 w 731"/>
                <a:gd name="T33" fmla="*/ 353 h 607"/>
                <a:gd name="T34" fmla="*/ 731 w 731"/>
                <a:gd name="T35" fmla="*/ 378 h 607"/>
                <a:gd name="T36" fmla="*/ 705 w 731"/>
                <a:gd name="T37" fmla="*/ 450 h 607"/>
                <a:gd name="T38" fmla="*/ 603 w 731"/>
                <a:gd name="T39" fmla="*/ 486 h 607"/>
                <a:gd name="T40" fmla="*/ 492 w 731"/>
                <a:gd name="T41" fmla="*/ 510 h 607"/>
                <a:gd name="T42" fmla="*/ 403 w 731"/>
                <a:gd name="T43" fmla="*/ 607 h 607"/>
                <a:gd name="T44" fmla="*/ 403 w 731"/>
                <a:gd name="T45" fmla="*/ 570 h 607"/>
                <a:gd name="T46" fmla="*/ 340 w 731"/>
                <a:gd name="T47" fmla="*/ 546 h 607"/>
                <a:gd name="T48" fmla="*/ 278 w 731"/>
                <a:gd name="T49" fmla="*/ 579 h 607"/>
                <a:gd name="T50" fmla="*/ 214 w 731"/>
                <a:gd name="T51" fmla="*/ 469 h 607"/>
                <a:gd name="T52" fmla="*/ 163 w 731"/>
                <a:gd name="T53" fmla="*/ 426 h 607"/>
                <a:gd name="T54" fmla="*/ 130 w 731"/>
                <a:gd name="T55" fmla="*/ 311 h 607"/>
                <a:gd name="T56" fmla="*/ 0 w 731"/>
                <a:gd name="T57" fmla="*/ 158 h 6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31"/>
                <a:gd name="T88" fmla="*/ 0 h 607"/>
                <a:gd name="T89" fmla="*/ 731 w 731"/>
                <a:gd name="T90" fmla="*/ 607 h 6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31" h="607">
                  <a:moveTo>
                    <a:pt x="0" y="158"/>
                  </a:moveTo>
                  <a:lnTo>
                    <a:pt x="10" y="106"/>
                  </a:lnTo>
                  <a:lnTo>
                    <a:pt x="49" y="117"/>
                  </a:lnTo>
                  <a:lnTo>
                    <a:pt x="96" y="85"/>
                  </a:lnTo>
                  <a:lnTo>
                    <a:pt x="115" y="61"/>
                  </a:lnTo>
                  <a:lnTo>
                    <a:pt x="77" y="26"/>
                  </a:lnTo>
                  <a:lnTo>
                    <a:pt x="156" y="0"/>
                  </a:lnTo>
                  <a:lnTo>
                    <a:pt x="312" y="70"/>
                  </a:lnTo>
                  <a:lnTo>
                    <a:pt x="314" y="96"/>
                  </a:lnTo>
                  <a:lnTo>
                    <a:pt x="350" y="113"/>
                  </a:lnTo>
                  <a:lnTo>
                    <a:pt x="383" y="130"/>
                  </a:lnTo>
                  <a:lnTo>
                    <a:pt x="414" y="117"/>
                  </a:lnTo>
                  <a:lnTo>
                    <a:pt x="476" y="137"/>
                  </a:lnTo>
                  <a:lnTo>
                    <a:pt x="561" y="276"/>
                  </a:lnTo>
                  <a:lnTo>
                    <a:pt x="570" y="285"/>
                  </a:lnTo>
                  <a:lnTo>
                    <a:pt x="603" y="340"/>
                  </a:lnTo>
                  <a:lnTo>
                    <a:pt x="713" y="353"/>
                  </a:lnTo>
                  <a:lnTo>
                    <a:pt x="731" y="378"/>
                  </a:lnTo>
                  <a:lnTo>
                    <a:pt x="705" y="450"/>
                  </a:lnTo>
                  <a:lnTo>
                    <a:pt x="603" y="486"/>
                  </a:lnTo>
                  <a:lnTo>
                    <a:pt x="492" y="510"/>
                  </a:lnTo>
                  <a:lnTo>
                    <a:pt x="403" y="607"/>
                  </a:lnTo>
                  <a:lnTo>
                    <a:pt x="403" y="570"/>
                  </a:lnTo>
                  <a:lnTo>
                    <a:pt x="340" y="546"/>
                  </a:lnTo>
                  <a:lnTo>
                    <a:pt x="278" y="579"/>
                  </a:lnTo>
                  <a:lnTo>
                    <a:pt x="214" y="469"/>
                  </a:lnTo>
                  <a:lnTo>
                    <a:pt x="163" y="426"/>
                  </a:lnTo>
                  <a:lnTo>
                    <a:pt x="130" y="31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34"/>
            <p:cNvSpPr>
              <a:spLocks noChangeAspect="1"/>
            </p:cNvSpPr>
            <p:nvPr/>
          </p:nvSpPr>
          <p:spPr bwMode="gray">
            <a:xfrm>
              <a:off x="5476875" y="1412875"/>
              <a:ext cx="125413" cy="61913"/>
            </a:xfrm>
            <a:custGeom>
              <a:avLst/>
              <a:gdLst>
                <a:gd name="T0" fmla="*/ 0 w 172"/>
                <a:gd name="T1" fmla="*/ 53 h 74"/>
                <a:gd name="T2" fmla="*/ 35 w 172"/>
                <a:gd name="T3" fmla="*/ 36 h 74"/>
                <a:gd name="T4" fmla="*/ 9 w 172"/>
                <a:gd name="T5" fmla="*/ 22 h 74"/>
                <a:gd name="T6" fmla="*/ 132 w 172"/>
                <a:gd name="T7" fmla="*/ 0 h 74"/>
                <a:gd name="T8" fmla="*/ 154 w 172"/>
                <a:gd name="T9" fmla="*/ 1 h 74"/>
                <a:gd name="T10" fmla="*/ 130 w 172"/>
                <a:gd name="T11" fmla="*/ 20 h 74"/>
                <a:gd name="T12" fmla="*/ 172 w 172"/>
                <a:gd name="T13" fmla="*/ 18 h 74"/>
                <a:gd name="T14" fmla="*/ 61 w 172"/>
                <a:gd name="T15" fmla="*/ 62 h 74"/>
                <a:gd name="T16" fmla="*/ 35 w 172"/>
                <a:gd name="T17" fmla="*/ 74 h 74"/>
                <a:gd name="T18" fmla="*/ 42 w 172"/>
                <a:gd name="T19" fmla="*/ 56 h 74"/>
                <a:gd name="T20" fmla="*/ 0 w 172"/>
                <a:gd name="T21" fmla="*/ 53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74"/>
                <a:gd name="T35" fmla="*/ 172 w 172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74">
                  <a:moveTo>
                    <a:pt x="0" y="53"/>
                  </a:moveTo>
                  <a:lnTo>
                    <a:pt x="35" y="36"/>
                  </a:lnTo>
                  <a:lnTo>
                    <a:pt x="9" y="22"/>
                  </a:lnTo>
                  <a:lnTo>
                    <a:pt x="132" y="0"/>
                  </a:lnTo>
                  <a:lnTo>
                    <a:pt x="154" y="1"/>
                  </a:lnTo>
                  <a:lnTo>
                    <a:pt x="130" y="20"/>
                  </a:lnTo>
                  <a:lnTo>
                    <a:pt x="172" y="18"/>
                  </a:lnTo>
                  <a:lnTo>
                    <a:pt x="61" y="62"/>
                  </a:lnTo>
                  <a:lnTo>
                    <a:pt x="35" y="74"/>
                  </a:lnTo>
                  <a:lnTo>
                    <a:pt x="42" y="56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35"/>
            <p:cNvSpPr>
              <a:spLocks noChangeAspect="1"/>
            </p:cNvSpPr>
            <p:nvPr/>
          </p:nvSpPr>
          <p:spPr bwMode="gray">
            <a:xfrm>
              <a:off x="5514975" y="2071688"/>
              <a:ext cx="53975" cy="36512"/>
            </a:xfrm>
            <a:custGeom>
              <a:avLst/>
              <a:gdLst>
                <a:gd name="T0" fmla="*/ 0 w 68"/>
                <a:gd name="T1" fmla="*/ 39 h 39"/>
                <a:gd name="T2" fmla="*/ 19 w 68"/>
                <a:gd name="T3" fmla="*/ 0 h 39"/>
                <a:gd name="T4" fmla="*/ 68 w 68"/>
                <a:gd name="T5" fmla="*/ 22 h 39"/>
                <a:gd name="T6" fmla="*/ 0 w 68"/>
                <a:gd name="T7" fmla="*/ 39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39"/>
                <a:gd name="T14" fmla="*/ 68 w 68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39">
                  <a:moveTo>
                    <a:pt x="0" y="39"/>
                  </a:moveTo>
                  <a:lnTo>
                    <a:pt x="19" y="0"/>
                  </a:lnTo>
                  <a:lnTo>
                    <a:pt x="68" y="2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36"/>
            <p:cNvSpPr>
              <a:spLocks noChangeAspect="1"/>
            </p:cNvSpPr>
            <p:nvPr/>
          </p:nvSpPr>
          <p:spPr bwMode="gray">
            <a:xfrm>
              <a:off x="5602288" y="1876425"/>
              <a:ext cx="158750" cy="134938"/>
            </a:xfrm>
            <a:custGeom>
              <a:avLst/>
              <a:gdLst>
                <a:gd name="T0" fmla="*/ 0 w 212"/>
                <a:gd name="T1" fmla="*/ 79 h 160"/>
                <a:gd name="T2" fmla="*/ 17 w 212"/>
                <a:gd name="T3" fmla="*/ 113 h 160"/>
                <a:gd name="T4" fmla="*/ 41 w 212"/>
                <a:gd name="T5" fmla="*/ 101 h 160"/>
                <a:gd name="T6" fmla="*/ 66 w 212"/>
                <a:gd name="T7" fmla="*/ 124 h 160"/>
                <a:gd name="T8" fmla="*/ 86 w 212"/>
                <a:gd name="T9" fmla="*/ 113 h 160"/>
                <a:gd name="T10" fmla="*/ 79 w 212"/>
                <a:gd name="T11" fmla="*/ 152 h 160"/>
                <a:gd name="T12" fmla="*/ 212 w 212"/>
                <a:gd name="T13" fmla="*/ 160 h 160"/>
                <a:gd name="T14" fmla="*/ 160 w 212"/>
                <a:gd name="T15" fmla="*/ 132 h 160"/>
                <a:gd name="T16" fmla="*/ 135 w 212"/>
                <a:gd name="T17" fmla="*/ 82 h 160"/>
                <a:gd name="T18" fmla="*/ 137 w 212"/>
                <a:gd name="T19" fmla="*/ 30 h 160"/>
                <a:gd name="T20" fmla="*/ 170 w 212"/>
                <a:gd name="T21" fmla="*/ 0 h 160"/>
                <a:gd name="T22" fmla="*/ 54 w 212"/>
                <a:gd name="T23" fmla="*/ 11 h 160"/>
                <a:gd name="T24" fmla="*/ 27 w 212"/>
                <a:gd name="T25" fmla="*/ 79 h 160"/>
                <a:gd name="T26" fmla="*/ 0 w 212"/>
                <a:gd name="T27" fmla="*/ 79 h 1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2"/>
                <a:gd name="T43" fmla="*/ 0 h 160"/>
                <a:gd name="T44" fmla="*/ 212 w 212"/>
                <a:gd name="T45" fmla="*/ 160 h 1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2" h="160">
                  <a:moveTo>
                    <a:pt x="0" y="79"/>
                  </a:moveTo>
                  <a:lnTo>
                    <a:pt x="17" y="113"/>
                  </a:lnTo>
                  <a:lnTo>
                    <a:pt x="41" y="101"/>
                  </a:lnTo>
                  <a:lnTo>
                    <a:pt x="66" y="124"/>
                  </a:lnTo>
                  <a:lnTo>
                    <a:pt x="86" y="113"/>
                  </a:lnTo>
                  <a:lnTo>
                    <a:pt x="79" y="152"/>
                  </a:lnTo>
                  <a:lnTo>
                    <a:pt x="212" y="160"/>
                  </a:lnTo>
                  <a:lnTo>
                    <a:pt x="160" y="132"/>
                  </a:lnTo>
                  <a:lnTo>
                    <a:pt x="135" y="82"/>
                  </a:lnTo>
                  <a:lnTo>
                    <a:pt x="137" y="30"/>
                  </a:lnTo>
                  <a:lnTo>
                    <a:pt x="170" y="0"/>
                  </a:lnTo>
                  <a:lnTo>
                    <a:pt x="54" y="11"/>
                  </a:lnTo>
                  <a:lnTo>
                    <a:pt x="27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37"/>
            <p:cNvSpPr>
              <a:spLocks noChangeAspect="1"/>
            </p:cNvSpPr>
            <p:nvPr/>
          </p:nvSpPr>
          <p:spPr bwMode="gray">
            <a:xfrm>
              <a:off x="5657850" y="1662113"/>
              <a:ext cx="395288" cy="214312"/>
            </a:xfrm>
            <a:custGeom>
              <a:avLst/>
              <a:gdLst>
                <a:gd name="T0" fmla="*/ 0 w 532"/>
                <a:gd name="T1" fmla="*/ 222 h 258"/>
                <a:gd name="T2" fmla="*/ 50 w 532"/>
                <a:gd name="T3" fmla="*/ 229 h 258"/>
                <a:gd name="T4" fmla="*/ 17 w 532"/>
                <a:gd name="T5" fmla="*/ 251 h 258"/>
                <a:gd name="T6" fmla="*/ 105 w 532"/>
                <a:gd name="T7" fmla="*/ 258 h 258"/>
                <a:gd name="T8" fmla="*/ 107 w 532"/>
                <a:gd name="T9" fmla="*/ 229 h 258"/>
                <a:gd name="T10" fmla="*/ 132 w 532"/>
                <a:gd name="T11" fmla="*/ 234 h 258"/>
                <a:gd name="T12" fmla="*/ 106 w 532"/>
                <a:gd name="T13" fmla="*/ 217 h 258"/>
                <a:gd name="T14" fmla="*/ 143 w 532"/>
                <a:gd name="T15" fmla="*/ 223 h 258"/>
                <a:gd name="T16" fmla="*/ 133 w 532"/>
                <a:gd name="T17" fmla="*/ 190 h 258"/>
                <a:gd name="T18" fmla="*/ 153 w 532"/>
                <a:gd name="T19" fmla="*/ 209 h 258"/>
                <a:gd name="T20" fmla="*/ 177 w 532"/>
                <a:gd name="T21" fmla="*/ 191 h 258"/>
                <a:gd name="T22" fmla="*/ 161 w 532"/>
                <a:gd name="T23" fmla="*/ 170 h 258"/>
                <a:gd name="T24" fmla="*/ 215 w 532"/>
                <a:gd name="T25" fmla="*/ 173 h 258"/>
                <a:gd name="T26" fmla="*/ 200 w 532"/>
                <a:gd name="T27" fmla="*/ 161 h 258"/>
                <a:gd name="T28" fmla="*/ 225 w 532"/>
                <a:gd name="T29" fmla="*/ 163 h 258"/>
                <a:gd name="T30" fmla="*/ 240 w 532"/>
                <a:gd name="T31" fmla="*/ 137 h 258"/>
                <a:gd name="T32" fmla="*/ 505 w 532"/>
                <a:gd name="T33" fmla="*/ 54 h 258"/>
                <a:gd name="T34" fmla="*/ 532 w 532"/>
                <a:gd name="T35" fmla="*/ 22 h 258"/>
                <a:gd name="T36" fmla="*/ 481 w 532"/>
                <a:gd name="T37" fmla="*/ 0 h 258"/>
                <a:gd name="T38" fmla="*/ 369 w 532"/>
                <a:gd name="T39" fmla="*/ 52 h 258"/>
                <a:gd name="T40" fmla="*/ 254 w 532"/>
                <a:gd name="T41" fmla="*/ 52 h 258"/>
                <a:gd name="T42" fmla="*/ 131 w 532"/>
                <a:gd name="T43" fmla="*/ 121 h 258"/>
                <a:gd name="T44" fmla="*/ 63 w 532"/>
                <a:gd name="T45" fmla="*/ 130 h 258"/>
                <a:gd name="T46" fmla="*/ 67 w 532"/>
                <a:gd name="T47" fmla="*/ 161 h 258"/>
                <a:gd name="T48" fmla="*/ 104 w 532"/>
                <a:gd name="T49" fmla="*/ 163 h 258"/>
                <a:gd name="T50" fmla="*/ 62 w 532"/>
                <a:gd name="T51" fmla="*/ 164 h 258"/>
                <a:gd name="T52" fmla="*/ 81 w 532"/>
                <a:gd name="T53" fmla="*/ 178 h 258"/>
                <a:gd name="T54" fmla="*/ 50 w 532"/>
                <a:gd name="T55" fmla="*/ 191 h 258"/>
                <a:gd name="T56" fmla="*/ 85 w 532"/>
                <a:gd name="T57" fmla="*/ 206 h 258"/>
                <a:gd name="T58" fmla="*/ 0 w 532"/>
                <a:gd name="T59" fmla="*/ 222 h 2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32"/>
                <a:gd name="T91" fmla="*/ 0 h 258"/>
                <a:gd name="T92" fmla="*/ 532 w 532"/>
                <a:gd name="T93" fmla="*/ 258 h 2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32" h="258">
                  <a:moveTo>
                    <a:pt x="0" y="222"/>
                  </a:moveTo>
                  <a:lnTo>
                    <a:pt x="50" y="229"/>
                  </a:lnTo>
                  <a:lnTo>
                    <a:pt x="17" y="251"/>
                  </a:lnTo>
                  <a:lnTo>
                    <a:pt x="105" y="258"/>
                  </a:lnTo>
                  <a:lnTo>
                    <a:pt x="107" y="229"/>
                  </a:lnTo>
                  <a:lnTo>
                    <a:pt x="132" y="234"/>
                  </a:lnTo>
                  <a:lnTo>
                    <a:pt x="106" y="217"/>
                  </a:lnTo>
                  <a:lnTo>
                    <a:pt x="143" y="223"/>
                  </a:lnTo>
                  <a:lnTo>
                    <a:pt x="133" y="190"/>
                  </a:lnTo>
                  <a:lnTo>
                    <a:pt x="153" y="209"/>
                  </a:lnTo>
                  <a:lnTo>
                    <a:pt x="177" y="191"/>
                  </a:lnTo>
                  <a:lnTo>
                    <a:pt x="161" y="170"/>
                  </a:lnTo>
                  <a:lnTo>
                    <a:pt x="215" y="173"/>
                  </a:lnTo>
                  <a:lnTo>
                    <a:pt x="200" y="161"/>
                  </a:lnTo>
                  <a:lnTo>
                    <a:pt x="225" y="163"/>
                  </a:lnTo>
                  <a:lnTo>
                    <a:pt x="240" y="137"/>
                  </a:lnTo>
                  <a:lnTo>
                    <a:pt x="505" y="54"/>
                  </a:lnTo>
                  <a:lnTo>
                    <a:pt x="532" y="22"/>
                  </a:lnTo>
                  <a:lnTo>
                    <a:pt x="481" y="0"/>
                  </a:lnTo>
                  <a:lnTo>
                    <a:pt x="369" y="52"/>
                  </a:lnTo>
                  <a:lnTo>
                    <a:pt x="254" y="52"/>
                  </a:lnTo>
                  <a:lnTo>
                    <a:pt x="131" y="121"/>
                  </a:lnTo>
                  <a:lnTo>
                    <a:pt x="63" y="130"/>
                  </a:lnTo>
                  <a:lnTo>
                    <a:pt x="67" y="161"/>
                  </a:lnTo>
                  <a:lnTo>
                    <a:pt x="104" y="163"/>
                  </a:lnTo>
                  <a:lnTo>
                    <a:pt x="62" y="164"/>
                  </a:lnTo>
                  <a:lnTo>
                    <a:pt x="81" y="178"/>
                  </a:lnTo>
                  <a:lnTo>
                    <a:pt x="50" y="191"/>
                  </a:lnTo>
                  <a:lnTo>
                    <a:pt x="85" y="206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8"/>
            <p:cNvSpPr>
              <a:spLocks noChangeAspect="1"/>
            </p:cNvSpPr>
            <p:nvPr/>
          </p:nvSpPr>
          <p:spPr bwMode="gray">
            <a:xfrm>
              <a:off x="5888038" y="1381125"/>
              <a:ext cx="76200" cy="42863"/>
            </a:xfrm>
            <a:custGeom>
              <a:avLst/>
              <a:gdLst>
                <a:gd name="T0" fmla="*/ 0 w 102"/>
                <a:gd name="T1" fmla="*/ 37 h 53"/>
                <a:gd name="T2" fmla="*/ 30 w 102"/>
                <a:gd name="T3" fmla="*/ 53 h 53"/>
                <a:gd name="T4" fmla="*/ 102 w 102"/>
                <a:gd name="T5" fmla="*/ 35 h 53"/>
                <a:gd name="T6" fmla="*/ 60 w 102"/>
                <a:gd name="T7" fmla="*/ 0 h 53"/>
                <a:gd name="T8" fmla="*/ 0 w 102"/>
                <a:gd name="T9" fmla="*/ 3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3"/>
                <a:gd name="T17" fmla="*/ 102 w 102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3">
                  <a:moveTo>
                    <a:pt x="0" y="37"/>
                  </a:moveTo>
                  <a:lnTo>
                    <a:pt x="30" y="53"/>
                  </a:lnTo>
                  <a:lnTo>
                    <a:pt x="102" y="35"/>
                  </a:lnTo>
                  <a:lnTo>
                    <a:pt x="6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39"/>
            <p:cNvSpPr>
              <a:spLocks noChangeAspect="1"/>
            </p:cNvSpPr>
            <p:nvPr/>
          </p:nvSpPr>
          <p:spPr bwMode="gray">
            <a:xfrm>
              <a:off x="6627813" y="1465263"/>
              <a:ext cx="69850" cy="30162"/>
            </a:xfrm>
            <a:custGeom>
              <a:avLst/>
              <a:gdLst>
                <a:gd name="T0" fmla="*/ 0 w 93"/>
                <a:gd name="T1" fmla="*/ 0 h 35"/>
                <a:gd name="T2" fmla="*/ 42 w 93"/>
                <a:gd name="T3" fmla="*/ 27 h 35"/>
                <a:gd name="T4" fmla="*/ 28 w 93"/>
                <a:gd name="T5" fmla="*/ 35 h 35"/>
                <a:gd name="T6" fmla="*/ 65 w 93"/>
                <a:gd name="T7" fmla="*/ 33 h 35"/>
                <a:gd name="T8" fmla="*/ 93 w 93"/>
                <a:gd name="T9" fmla="*/ 16 h 35"/>
                <a:gd name="T10" fmla="*/ 0 w 93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35"/>
                <a:gd name="T20" fmla="*/ 93 w 93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35">
                  <a:moveTo>
                    <a:pt x="0" y="0"/>
                  </a:moveTo>
                  <a:lnTo>
                    <a:pt x="42" y="27"/>
                  </a:lnTo>
                  <a:lnTo>
                    <a:pt x="28" y="35"/>
                  </a:lnTo>
                  <a:lnTo>
                    <a:pt x="65" y="33"/>
                  </a:lnTo>
                  <a:lnTo>
                    <a:pt x="9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0"/>
            <p:cNvSpPr>
              <a:spLocks noChangeAspect="1"/>
            </p:cNvSpPr>
            <p:nvPr/>
          </p:nvSpPr>
          <p:spPr bwMode="gray">
            <a:xfrm>
              <a:off x="6638925" y="1390650"/>
              <a:ext cx="163513" cy="76200"/>
            </a:xfrm>
            <a:custGeom>
              <a:avLst/>
              <a:gdLst>
                <a:gd name="T0" fmla="*/ 0 w 220"/>
                <a:gd name="T1" fmla="*/ 78 h 95"/>
                <a:gd name="T2" fmla="*/ 59 w 220"/>
                <a:gd name="T3" fmla="*/ 25 h 95"/>
                <a:gd name="T4" fmla="*/ 142 w 220"/>
                <a:gd name="T5" fmla="*/ 0 h 95"/>
                <a:gd name="T6" fmla="*/ 220 w 220"/>
                <a:gd name="T7" fmla="*/ 45 h 95"/>
                <a:gd name="T8" fmla="*/ 194 w 220"/>
                <a:gd name="T9" fmla="*/ 55 h 95"/>
                <a:gd name="T10" fmla="*/ 202 w 220"/>
                <a:gd name="T11" fmla="*/ 75 h 95"/>
                <a:gd name="T12" fmla="*/ 88 w 220"/>
                <a:gd name="T13" fmla="*/ 95 h 95"/>
                <a:gd name="T14" fmla="*/ 0 w 220"/>
                <a:gd name="T15" fmla="*/ 78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"/>
                <a:gd name="T25" fmla="*/ 0 h 95"/>
                <a:gd name="T26" fmla="*/ 220 w 220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" h="95">
                  <a:moveTo>
                    <a:pt x="0" y="78"/>
                  </a:moveTo>
                  <a:lnTo>
                    <a:pt x="59" y="25"/>
                  </a:lnTo>
                  <a:lnTo>
                    <a:pt x="142" y="0"/>
                  </a:lnTo>
                  <a:lnTo>
                    <a:pt x="220" y="45"/>
                  </a:lnTo>
                  <a:lnTo>
                    <a:pt x="194" y="55"/>
                  </a:lnTo>
                  <a:lnTo>
                    <a:pt x="202" y="75"/>
                  </a:lnTo>
                  <a:lnTo>
                    <a:pt x="88" y="9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1"/>
            <p:cNvSpPr>
              <a:spLocks noChangeAspect="1"/>
            </p:cNvSpPr>
            <p:nvPr/>
          </p:nvSpPr>
          <p:spPr bwMode="gray">
            <a:xfrm>
              <a:off x="6672263" y="1458913"/>
              <a:ext cx="185737" cy="93662"/>
            </a:xfrm>
            <a:custGeom>
              <a:avLst/>
              <a:gdLst>
                <a:gd name="T0" fmla="*/ 0 w 248"/>
                <a:gd name="T1" fmla="*/ 49 h 111"/>
                <a:gd name="T2" fmla="*/ 45 w 248"/>
                <a:gd name="T3" fmla="*/ 54 h 111"/>
                <a:gd name="T4" fmla="*/ 77 w 248"/>
                <a:gd name="T5" fmla="*/ 93 h 111"/>
                <a:gd name="T6" fmla="*/ 101 w 248"/>
                <a:gd name="T7" fmla="*/ 80 h 111"/>
                <a:gd name="T8" fmla="*/ 204 w 248"/>
                <a:gd name="T9" fmla="*/ 111 h 111"/>
                <a:gd name="T10" fmla="*/ 238 w 248"/>
                <a:gd name="T11" fmla="*/ 99 h 111"/>
                <a:gd name="T12" fmla="*/ 213 w 248"/>
                <a:gd name="T13" fmla="*/ 69 h 111"/>
                <a:gd name="T14" fmla="*/ 232 w 248"/>
                <a:gd name="T15" fmla="*/ 77 h 111"/>
                <a:gd name="T16" fmla="*/ 248 w 248"/>
                <a:gd name="T17" fmla="*/ 33 h 111"/>
                <a:gd name="T18" fmla="*/ 194 w 248"/>
                <a:gd name="T19" fmla="*/ 10 h 111"/>
                <a:gd name="T20" fmla="*/ 142 w 248"/>
                <a:gd name="T21" fmla="*/ 41 h 111"/>
                <a:gd name="T22" fmla="*/ 184 w 248"/>
                <a:gd name="T23" fmla="*/ 24 h 111"/>
                <a:gd name="T24" fmla="*/ 159 w 248"/>
                <a:gd name="T25" fmla="*/ 0 h 111"/>
                <a:gd name="T26" fmla="*/ 72 w 248"/>
                <a:gd name="T27" fmla="*/ 8 h 111"/>
                <a:gd name="T28" fmla="*/ 0 w 248"/>
                <a:gd name="T29" fmla="*/ 49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8"/>
                <a:gd name="T46" fmla="*/ 0 h 111"/>
                <a:gd name="T47" fmla="*/ 248 w 248"/>
                <a:gd name="T48" fmla="*/ 111 h 1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8" h="111">
                  <a:moveTo>
                    <a:pt x="0" y="49"/>
                  </a:moveTo>
                  <a:lnTo>
                    <a:pt x="45" y="54"/>
                  </a:lnTo>
                  <a:lnTo>
                    <a:pt x="77" y="93"/>
                  </a:lnTo>
                  <a:lnTo>
                    <a:pt x="101" y="80"/>
                  </a:lnTo>
                  <a:lnTo>
                    <a:pt x="204" y="111"/>
                  </a:lnTo>
                  <a:lnTo>
                    <a:pt x="238" y="99"/>
                  </a:lnTo>
                  <a:lnTo>
                    <a:pt x="213" y="69"/>
                  </a:lnTo>
                  <a:lnTo>
                    <a:pt x="232" y="77"/>
                  </a:lnTo>
                  <a:lnTo>
                    <a:pt x="248" y="33"/>
                  </a:lnTo>
                  <a:lnTo>
                    <a:pt x="194" y="10"/>
                  </a:lnTo>
                  <a:lnTo>
                    <a:pt x="142" y="41"/>
                  </a:lnTo>
                  <a:lnTo>
                    <a:pt x="184" y="24"/>
                  </a:lnTo>
                  <a:lnTo>
                    <a:pt x="159" y="0"/>
                  </a:lnTo>
                  <a:lnTo>
                    <a:pt x="72" y="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2"/>
            <p:cNvSpPr>
              <a:spLocks noChangeAspect="1"/>
            </p:cNvSpPr>
            <p:nvPr/>
          </p:nvSpPr>
          <p:spPr bwMode="gray">
            <a:xfrm>
              <a:off x="6845300" y="1508125"/>
              <a:ext cx="153988" cy="93663"/>
            </a:xfrm>
            <a:custGeom>
              <a:avLst/>
              <a:gdLst>
                <a:gd name="T0" fmla="*/ 0 w 208"/>
                <a:gd name="T1" fmla="*/ 96 h 113"/>
                <a:gd name="T2" fmla="*/ 16 w 208"/>
                <a:gd name="T3" fmla="*/ 113 h 113"/>
                <a:gd name="T4" fmla="*/ 191 w 208"/>
                <a:gd name="T5" fmla="*/ 90 h 113"/>
                <a:gd name="T6" fmla="*/ 208 w 208"/>
                <a:gd name="T7" fmla="*/ 53 h 113"/>
                <a:gd name="T8" fmla="*/ 159 w 208"/>
                <a:gd name="T9" fmla="*/ 22 h 113"/>
                <a:gd name="T10" fmla="*/ 117 w 208"/>
                <a:gd name="T11" fmla="*/ 35 h 113"/>
                <a:gd name="T12" fmla="*/ 125 w 208"/>
                <a:gd name="T13" fmla="*/ 10 h 113"/>
                <a:gd name="T14" fmla="*/ 100 w 208"/>
                <a:gd name="T15" fmla="*/ 0 h 113"/>
                <a:gd name="T16" fmla="*/ 21 w 208"/>
                <a:gd name="T17" fmla="*/ 85 h 113"/>
                <a:gd name="T18" fmla="*/ 0 w 208"/>
                <a:gd name="T19" fmla="*/ 96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8"/>
                <a:gd name="T31" fmla="*/ 0 h 113"/>
                <a:gd name="T32" fmla="*/ 208 w 208"/>
                <a:gd name="T33" fmla="*/ 113 h 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8" h="113">
                  <a:moveTo>
                    <a:pt x="0" y="96"/>
                  </a:moveTo>
                  <a:lnTo>
                    <a:pt x="16" y="113"/>
                  </a:lnTo>
                  <a:lnTo>
                    <a:pt x="191" y="90"/>
                  </a:lnTo>
                  <a:lnTo>
                    <a:pt x="208" y="53"/>
                  </a:lnTo>
                  <a:lnTo>
                    <a:pt x="159" y="22"/>
                  </a:lnTo>
                  <a:lnTo>
                    <a:pt x="117" y="35"/>
                  </a:lnTo>
                  <a:lnTo>
                    <a:pt x="125" y="10"/>
                  </a:lnTo>
                  <a:lnTo>
                    <a:pt x="100" y="0"/>
                  </a:lnTo>
                  <a:lnTo>
                    <a:pt x="21" y="85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43"/>
            <p:cNvSpPr>
              <a:spLocks noChangeAspect="1"/>
            </p:cNvSpPr>
            <p:nvPr/>
          </p:nvSpPr>
          <p:spPr bwMode="gray">
            <a:xfrm>
              <a:off x="7810500" y="1708150"/>
              <a:ext cx="171450" cy="88900"/>
            </a:xfrm>
            <a:custGeom>
              <a:avLst/>
              <a:gdLst>
                <a:gd name="T0" fmla="*/ 0 w 233"/>
                <a:gd name="T1" fmla="*/ 59 h 108"/>
                <a:gd name="T2" fmla="*/ 48 w 233"/>
                <a:gd name="T3" fmla="*/ 5 h 108"/>
                <a:gd name="T4" fmla="*/ 81 w 233"/>
                <a:gd name="T5" fmla="*/ 0 h 108"/>
                <a:gd name="T6" fmla="*/ 134 w 233"/>
                <a:gd name="T7" fmla="*/ 42 h 108"/>
                <a:gd name="T8" fmla="*/ 142 w 233"/>
                <a:gd name="T9" fmla="*/ 11 h 108"/>
                <a:gd name="T10" fmla="*/ 201 w 233"/>
                <a:gd name="T11" fmla="*/ 36 h 108"/>
                <a:gd name="T12" fmla="*/ 195 w 233"/>
                <a:gd name="T13" fmla="*/ 75 h 108"/>
                <a:gd name="T14" fmla="*/ 233 w 233"/>
                <a:gd name="T15" fmla="*/ 89 h 108"/>
                <a:gd name="T16" fmla="*/ 110 w 233"/>
                <a:gd name="T17" fmla="*/ 96 h 108"/>
                <a:gd name="T18" fmla="*/ 103 w 233"/>
                <a:gd name="T19" fmla="*/ 78 h 108"/>
                <a:gd name="T20" fmla="*/ 83 w 233"/>
                <a:gd name="T21" fmla="*/ 108 h 108"/>
                <a:gd name="T22" fmla="*/ 0 w 233"/>
                <a:gd name="T23" fmla="*/ 59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3"/>
                <a:gd name="T37" fmla="*/ 0 h 108"/>
                <a:gd name="T38" fmla="*/ 233 w 23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3" h="108">
                  <a:moveTo>
                    <a:pt x="0" y="59"/>
                  </a:moveTo>
                  <a:lnTo>
                    <a:pt x="48" y="5"/>
                  </a:lnTo>
                  <a:lnTo>
                    <a:pt x="81" y="0"/>
                  </a:lnTo>
                  <a:lnTo>
                    <a:pt x="134" y="42"/>
                  </a:lnTo>
                  <a:lnTo>
                    <a:pt x="142" y="11"/>
                  </a:lnTo>
                  <a:lnTo>
                    <a:pt x="201" y="36"/>
                  </a:lnTo>
                  <a:lnTo>
                    <a:pt x="195" y="75"/>
                  </a:lnTo>
                  <a:lnTo>
                    <a:pt x="233" y="89"/>
                  </a:lnTo>
                  <a:lnTo>
                    <a:pt x="110" y="96"/>
                  </a:lnTo>
                  <a:lnTo>
                    <a:pt x="103" y="78"/>
                  </a:lnTo>
                  <a:lnTo>
                    <a:pt x="83" y="10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44"/>
            <p:cNvSpPr>
              <a:spLocks noChangeAspect="1"/>
            </p:cNvSpPr>
            <p:nvPr/>
          </p:nvSpPr>
          <p:spPr bwMode="gray">
            <a:xfrm>
              <a:off x="7929563" y="1709738"/>
              <a:ext cx="109537" cy="60325"/>
            </a:xfrm>
            <a:custGeom>
              <a:avLst/>
              <a:gdLst>
                <a:gd name="T0" fmla="*/ 0 w 143"/>
                <a:gd name="T1" fmla="*/ 0 h 72"/>
                <a:gd name="T2" fmla="*/ 47 w 143"/>
                <a:gd name="T3" fmla="*/ 27 h 72"/>
                <a:gd name="T4" fmla="*/ 34 w 143"/>
                <a:gd name="T5" fmla="*/ 51 h 72"/>
                <a:gd name="T6" fmla="*/ 58 w 143"/>
                <a:gd name="T7" fmla="*/ 72 h 72"/>
                <a:gd name="T8" fmla="*/ 101 w 143"/>
                <a:gd name="T9" fmla="*/ 72 h 72"/>
                <a:gd name="T10" fmla="*/ 143 w 143"/>
                <a:gd name="T11" fmla="*/ 45 h 72"/>
                <a:gd name="T12" fmla="*/ 0 w 143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72"/>
                <a:gd name="T23" fmla="*/ 143 w 143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72">
                  <a:moveTo>
                    <a:pt x="0" y="0"/>
                  </a:moveTo>
                  <a:lnTo>
                    <a:pt x="47" y="27"/>
                  </a:lnTo>
                  <a:lnTo>
                    <a:pt x="34" y="51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43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45"/>
            <p:cNvSpPr>
              <a:spLocks noChangeAspect="1"/>
            </p:cNvSpPr>
            <p:nvPr/>
          </p:nvSpPr>
          <p:spPr bwMode="gray">
            <a:xfrm>
              <a:off x="7939088" y="2744788"/>
              <a:ext cx="82550" cy="311150"/>
            </a:xfrm>
            <a:custGeom>
              <a:avLst/>
              <a:gdLst>
                <a:gd name="T0" fmla="*/ 0 w 108"/>
                <a:gd name="T1" fmla="*/ 96 h 377"/>
                <a:gd name="T2" fmla="*/ 19 w 108"/>
                <a:gd name="T3" fmla="*/ 142 h 377"/>
                <a:gd name="T4" fmla="*/ 19 w 108"/>
                <a:gd name="T5" fmla="*/ 377 h 377"/>
                <a:gd name="T6" fmla="*/ 37 w 108"/>
                <a:gd name="T7" fmla="*/ 349 h 377"/>
                <a:gd name="T8" fmla="*/ 65 w 108"/>
                <a:gd name="T9" fmla="*/ 367 h 377"/>
                <a:gd name="T10" fmla="*/ 33 w 108"/>
                <a:gd name="T11" fmla="*/ 302 h 377"/>
                <a:gd name="T12" fmla="*/ 50 w 108"/>
                <a:gd name="T13" fmla="*/ 237 h 377"/>
                <a:gd name="T14" fmla="*/ 108 w 108"/>
                <a:gd name="T15" fmla="*/ 257 h 377"/>
                <a:gd name="T16" fmla="*/ 53 w 108"/>
                <a:gd name="T17" fmla="*/ 132 h 377"/>
                <a:gd name="T18" fmla="*/ 37 w 108"/>
                <a:gd name="T19" fmla="*/ 0 h 377"/>
                <a:gd name="T20" fmla="*/ 0 w 108"/>
                <a:gd name="T21" fmla="*/ 96 h 3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8"/>
                <a:gd name="T34" fmla="*/ 0 h 377"/>
                <a:gd name="T35" fmla="*/ 108 w 108"/>
                <a:gd name="T36" fmla="*/ 377 h 3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8" h="377">
                  <a:moveTo>
                    <a:pt x="0" y="96"/>
                  </a:moveTo>
                  <a:lnTo>
                    <a:pt x="19" y="142"/>
                  </a:lnTo>
                  <a:lnTo>
                    <a:pt x="19" y="377"/>
                  </a:lnTo>
                  <a:lnTo>
                    <a:pt x="37" y="349"/>
                  </a:lnTo>
                  <a:lnTo>
                    <a:pt x="65" y="367"/>
                  </a:lnTo>
                  <a:lnTo>
                    <a:pt x="33" y="302"/>
                  </a:lnTo>
                  <a:lnTo>
                    <a:pt x="50" y="237"/>
                  </a:lnTo>
                  <a:lnTo>
                    <a:pt x="108" y="257"/>
                  </a:lnTo>
                  <a:lnTo>
                    <a:pt x="53" y="132"/>
                  </a:lnTo>
                  <a:lnTo>
                    <a:pt x="37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46"/>
            <p:cNvSpPr>
              <a:spLocks noChangeAspect="1"/>
            </p:cNvSpPr>
            <p:nvPr/>
          </p:nvSpPr>
          <p:spPr bwMode="gray">
            <a:xfrm>
              <a:off x="8054975" y="1744663"/>
              <a:ext cx="125413" cy="44450"/>
            </a:xfrm>
            <a:custGeom>
              <a:avLst/>
              <a:gdLst>
                <a:gd name="T0" fmla="*/ 0 w 162"/>
                <a:gd name="T1" fmla="*/ 0 h 55"/>
                <a:gd name="T2" fmla="*/ 28 w 162"/>
                <a:gd name="T3" fmla="*/ 38 h 55"/>
                <a:gd name="T4" fmla="*/ 103 w 162"/>
                <a:gd name="T5" fmla="*/ 55 h 55"/>
                <a:gd name="T6" fmla="*/ 162 w 162"/>
                <a:gd name="T7" fmla="*/ 44 h 55"/>
                <a:gd name="T8" fmla="*/ 0 w 1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55"/>
                <a:gd name="T17" fmla="*/ 162 w 1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55">
                  <a:moveTo>
                    <a:pt x="0" y="0"/>
                  </a:moveTo>
                  <a:lnTo>
                    <a:pt x="28" y="38"/>
                  </a:lnTo>
                  <a:lnTo>
                    <a:pt x="103" y="55"/>
                  </a:lnTo>
                  <a:lnTo>
                    <a:pt x="1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47"/>
            <p:cNvSpPr>
              <a:spLocks noChangeAspect="1"/>
            </p:cNvSpPr>
            <p:nvPr/>
          </p:nvSpPr>
          <p:spPr bwMode="gray">
            <a:xfrm>
              <a:off x="4030663" y="3138488"/>
              <a:ext cx="322262" cy="254000"/>
            </a:xfrm>
            <a:custGeom>
              <a:avLst/>
              <a:gdLst>
                <a:gd name="T0" fmla="*/ 0 w 426"/>
                <a:gd name="T1" fmla="*/ 26 h 307"/>
                <a:gd name="T2" fmla="*/ 14 w 426"/>
                <a:gd name="T3" fmla="*/ 76 h 307"/>
                <a:gd name="T4" fmla="*/ 104 w 426"/>
                <a:gd name="T5" fmla="*/ 84 h 307"/>
                <a:gd name="T6" fmla="*/ 64 w 426"/>
                <a:gd name="T7" fmla="*/ 164 h 307"/>
                <a:gd name="T8" fmla="*/ 64 w 426"/>
                <a:gd name="T9" fmla="*/ 263 h 307"/>
                <a:gd name="T10" fmla="*/ 128 w 426"/>
                <a:gd name="T11" fmla="*/ 307 h 307"/>
                <a:gd name="T12" fmla="*/ 253 w 426"/>
                <a:gd name="T13" fmla="*/ 279 h 307"/>
                <a:gd name="T14" fmla="*/ 322 w 426"/>
                <a:gd name="T15" fmla="*/ 204 h 307"/>
                <a:gd name="T16" fmla="*/ 308 w 426"/>
                <a:gd name="T17" fmla="*/ 174 h 307"/>
                <a:gd name="T18" fmla="*/ 346 w 426"/>
                <a:gd name="T19" fmla="*/ 120 h 307"/>
                <a:gd name="T20" fmla="*/ 425 w 426"/>
                <a:gd name="T21" fmla="*/ 77 h 307"/>
                <a:gd name="T22" fmla="*/ 426 w 426"/>
                <a:gd name="T23" fmla="*/ 53 h 307"/>
                <a:gd name="T24" fmla="*/ 375 w 426"/>
                <a:gd name="T25" fmla="*/ 46 h 307"/>
                <a:gd name="T26" fmla="*/ 364 w 426"/>
                <a:gd name="T27" fmla="*/ 43 h 307"/>
                <a:gd name="T28" fmla="*/ 255 w 426"/>
                <a:gd name="T29" fmla="*/ 11 h 307"/>
                <a:gd name="T30" fmla="*/ 36 w 426"/>
                <a:gd name="T31" fmla="*/ 0 h 307"/>
                <a:gd name="T32" fmla="*/ 0 w 426"/>
                <a:gd name="T33" fmla="*/ 26 h 3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6"/>
                <a:gd name="T52" fmla="*/ 0 h 307"/>
                <a:gd name="T53" fmla="*/ 426 w 426"/>
                <a:gd name="T54" fmla="*/ 307 h 3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6" h="307">
                  <a:moveTo>
                    <a:pt x="0" y="26"/>
                  </a:moveTo>
                  <a:lnTo>
                    <a:pt x="14" y="76"/>
                  </a:lnTo>
                  <a:lnTo>
                    <a:pt x="104" y="84"/>
                  </a:lnTo>
                  <a:lnTo>
                    <a:pt x="64" y="164"/>
                  </a:lnTo>
                  <a:lnTo>
                    <a:pt x="64" y="263"/>
                  </a:lnTo>
                  <a:lnTo>
                    <a:pt x="128" y="307"/>
                  </a:lnTo>
                  <a:lnTo>
                    <a:pt x="253" y="279"/>
                  </a:lnTo>
                  <a:lnTo>
                    <a:pt x="322" y="204"/>
                  </a:lnTo>
                  <a:lnTo>
                    <a:pt x="308" y="174"/>
                  </a:lnTo>
                  <a:lnTo>
                    <a:pt x="346" y="120"/>
                  </a:lnTo>
                  <a:lnTo>
                    <a:pt x="425" y="77"/>
                  </a:lnTo>
                  <a:lnTo>
                    <a:pt x="426" y="53"/>
                  </a:lnTo>
                  <a:lnTo>
                    <a:pt x="375" y="46"/>
                  </a:lnTo>
                  <a:lnTo>
                    <a:pt x="364" y="43"/>
                  </a:lnTo>
                  <a:lnTo>
                    <a:pt x="255" y="11"/>
                  </a:lnTo>
                  <a:lnTo>
                    <a:pt x="3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48"/>
            <p:cNvSpPr>
              <a:spLocks noChangeAspect="1"/>
            </p:cNvSpPr>
            <p:nvPr/>
          </p:nvSpPr>
          <p:spPr bwMode="gray">
            <a:xfrm>
              <a:off x="2760663" y="4300538"/>
              <a:ext cx="107950" cy="114300"/>
            </a:xfrm>
            <a:custGeom>
              <a:avLst/>
              <a:gdLst>
                <a:gd name="T0" fmla="*/ 0 w 143"/>
                <a:gd name="T1" fmla="*/ 63 h 136"/>
                <a:gd name="T2" fmla="*/ 39 w 143"/>
                <a:gd name="T3" fmla="*/ 0 h 136"/>
                <a:gd name="T4" fmla="*/ 143 w 143"/>
                <a:gd name="T5" fmla="*/ 12 h 136"/>
                <a:gd name="T6" fmla="*/ 128 w 143"/>
                <a:gd name="T7" fmla="*/ 126 h 136"/>
                <a:gd name="T8" fmla="*/ 56 w 143"/>
                <a:gd name="T9" fmla="*/ 136 h 136"/>
                <a:gd name="T10" fmla="*/ 0 w 143"/>
                <a:gd name="T11" fmla="*/ 63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36"/>
                <a:gd name="T20" fmla="*/ 143 w 14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36">
                  <a:moveTo>
                    <a:pt x="0" y="63"/>
                  </a:moveTo>
                  <a:lnTo>
                    <a:pt x="39" y="0"/>
                  </a:lnTo>
                  <a:lnTo>
                    <a:pt x="143" y="12"/>
                  </a:lnTo>
                  <a:lnTo>
                    <a:pt x="128" y="126"/>
                  </a:lnTo>
                  <a:lnTo>
                    <a:pt x="56" y="136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49"/>
            <p:cNvSpPr>
              <a:spLocks noChangeAspect="1"/>
            </p:cNvSpPr>
            <p:nvPr/>
          </p:nvSpPr>
          <p:spPr bwMode="gray">
            <a:xfrm>
              <a:off x="4546600" y="1465263"/>
              <a:ext cx="276225" cy="219075"/>
            </a:xfrm>
            <a:custGeom>
              <a:avLst/>
              <a:gdLst>
                <a:gd name="T0" fmla="*/ 0 w 367"/>
                <a:gd name="T1" fmla="*/ 33 h 262"/>
                <a:gd name="T2" fmla="*/ 3 w 367"/>
                <a:gd name="T3" fmla="*/ 64 h 262"/>
                <a:gd name="T4" fmla="*/ 41 w 367"/>
                <a:gd name="T5" fmla="*/ 64 h 262"/>
                <a:gd name="T6" fmla="*/ 28 w 367"/>
                <a:gd name="T7" fmla="*/ 80 h 262"/>
                <a:gd name="T8" fmla="*/ 56 w 367"/>
                <a:gd name="T9" fmla="*/ 91 h 262"/>
                <a:gd name="T10" fmla="*/ 20 w 367"/>
                <a:gd name="T11" fmla="*/ 88 h 262"/>
                <a:gd name="T12" fmla="*/ 86 w 367"/>
                <a:gd name="T13" fmla="*/ 117 h 262"/>
                <a:gd name="T14" fmla="*/ 58 w 367"/>
                <a:gd name="T15" fmla="*/ 126 h 262"/>
                <a:gd name="T16" fmla="*/ 77 w 367"/>
                <a:gd name="T17" fmla="*/ 146 h 262"/>
                <a:gd name="T18" fmla="*/ 135 w 367"/>
                <a:gd name="T19" fmla="*/ 135 h 262"/>
                <a:gd name="T20" fmla="*/ 133 w 367"/>
                <a:gd name="T21" fmla="*/ 108 h 262"/>
                <a:gd name="T22" fmla="*/ 163 w 367"/>
                <a:gd name="T23" fmla="*/ 97 h 262"/>
                <a:gd name="T24" fmla="*/ 168 w 367"/>
                <a:gd name="T25" fmla="*/ 128 h 262"/>
                <a:gd name="T26" fmla="*/ 203 w 367"/>
                <a:gd name="T27" fmla="*/ 108 h 262"/>
                <a:gd name="T28" fmla="*/ 196 w 367"/>
                <a:gd name="T29" fmla="*/ 128 h 262"/>
                <a:gd name="T30" fmla="*/ 229 w 367"/>
                <a:gd name="T31" fmla="*/ 129 h 262"/>
                <a:gd name="T32" fmla="*/ 102 w 367"/>
                <a:gd name="T33" fmla="*/ 159 h 262"/>
                <a:gd name="T34" fmla="*/ 108 w 367"/>
                <a:gd name="T35" fmla="*/ 181 h 262"/>
                <a:gd name="T36" fmla="*/ 212 w 367"/>
                <a:gd name="T37" fmla="*/ 164 h 262"/>
                <a:gd name="T38" fmla="*/ 141 w 367"/>
                <a:gd name="T39" fmla="*/ 186 h 262"/>
                <a:gd name="T40" fmla="*/ 182 w 367"/>
                <a:gd name="T41" fmla="*/ 198 h 262"/>
                <a:gd name="T42" fmla="*/ 110 w 367"/>
                <a:gd name="T43" fmla="*/ 208 h 262"/>
                <a:gd name="T44" fmla="*/ 218 w 367"/>
                <a:gd name="T45" fmla="*/ 262 h 262"/>
                <a:gd name="T46" fmla="*/ 286 w 367"/>
                <a:gd name="T47" fmla="*/ 128 h 262"/>
                <a:gd name="T48" fmla="*/ 367 w 367"/>
                <a:gd name="T49" fmla="*/ 96 h 262"/>
                <a:gd name="T50" fmla="*/ 278 w 367"/>
                <a:gd name="T51" fmla="*/ 72 h 262"/>
                <a:gd name="T52" fmla="*/ 264 w 367"/>
                <a:gd name="T53" fmla="*/ 38 h 262"/>
                <a:gd name="T54" fmla="*/ 239 w 367"/>
                <a:gd name="T55" fmla="*/ 59 h 262"/>
                <a:gd name="T56" fmla="*/ 251 w 367"/>
                <a:gd name="T57" fmla="*/ 27 h 262"/>
                <a:gd name="T58" fmla="*/ 188 w 367"/>
                <a:gd name="T59" fmla="*/ 0 h 262"/>
                <a:gd name="T60" fmla="*/ 169 w 367"/>
                <a:gd name="T61" fmla="*/ 27 h 262"/>
                <a:gd name="T62" fmla="*/ 197 w 367"/>
                <a:gd name="T63" fmla="*/ 91 h 262"/>
                <a:gd name="T64" fmla="*/ 129 w 367"/>
                <a:gd name="T65" fmla="*/ 26 h 262"/>
                <a:gd name="T66" fmla="*/ 108 w 367"/>
                <a:gd name="T67" fmla="*/ 38 h 262"/>
                <a:gd name="T68" fmla="*/ 121 w 367"/>
                <a:gd name="T69" fmla="*/ 71 h 262"/>
                <a:gd name="T70" fmla="*/ 55 w 367"/>
                <a:gd name="T71" fmla="*/ 42 h 262"/>
                <a:gd name="T72" fmla="*/ 102 w 367"/>
                <a:gd name="T73" fmla="*/ 24 h 262"/>
                <a:gd name="T74" fmla="*/ 0 w 367"/>
                <a:gd name="T75" fmla="*/ 33 h 2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7"/>
                <a:gd name="T115" fmla="*/ 0 h 262"/>
                <a:gd name="T116" fmla="*/ 367 w 367"/>
                <a:gd name="T117" fmla="*/ 262 h 2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7" h="262">
                  <a:moveTo>
                    <a:pt x="0" y="33"/>
                  </a:moveTo>
                  <a:lnTo>
                    <a:pt x="3" y="64"/>
                  </a:lnTo>
                  <a:lnTo>
                    <a:pt x="41" y="64"/>
                  </a:lnTo>
                  <a:lnTo>
                    <a:pt x="28" y="80"/>
                  </a:lnTo>
                  <a:lnTo>
                    <a:pt x="56" y="91"/>
                  </a:lnTo>
                  <a:lnTo>
                    <a:pt x="20" y="88"/>
                  </a:lnTo>
                  <a:lnTo>
                    <a:pt x="86" y="117"/>
                  </a:lnTo>
                  <a:lnTo>
                    <a:pt x="58" y="126"/>
                  </a:lnTo>
                  <a:lnTo>
                    <a:pt x="77" y="146"/>
                  </a:lnTo>
                  <a:lnTo>
                    <a:pt x="135" y="135"/>
                  </a:lnTo>
                  <a:lnTo>
                    <a:pt x="133" y="108"/>
                  </a:lnTo>
                  <a:lnTo>
                    <a:pt x="163" y="97"/>
                  </a:lnTo>
                  <a:lnTo>
                    <a:pt x="168" y="128"/>
                  </a:lnTo>
                  <a:lnTo>
                    <a:pt x="203" y="108"/>
                  </a:lnTo>
                  <a:lnTo>
                    <a:pt x="196" y="128"/>
                  </a:lnTo>
                  <a:lnTo>
                    <a:pt x="229" y="129"/>
                  </a:lnTo>
                  <a:lnTo>
                    <a:pt x="102" y="159"/>
                  </a:lnTo>
                  <a:lnTo>
                    <a:pt x="108" y="181"/>
                  </a:lnTo>
                  <a:lnTo>
                    <a:pt x="212" y="164"/>
                  </a:lnTo>
                  <a:lnTo>
                    <a:pt x="141" y="186"/>
                  </a:lnTo>
                  <a:lnTo>
                    <a:pt x="182" y="198"/>
                  </a:lnTo>
                  <a:lnTo>
                    <a:pt x="110" y="208"/>
                  </a:lnTo>
                  <a:lnTo>
                    <a:pt x="218" y="262"/>
                  </a:lnTo>
                  <a:lnTo>
                    <a:pt x="286" y="128"/>
                  </a:lnTo>
                  <a:lnTo>
                    <a:pt x="367" y="96"/>
                  </a:lnTo>
                  <a:lnTo>
                    <a:pt x="278" y="72"/>
                  </a:lnTo>
                  <a:lnTo>
                    <a:pt x="264" y="38"/>
                  </a:lnTo>
                  <a:lnTo>
                    <a:pt x="239" y="59"/>
                  </a:lnTo>
                  <a:lnTo>
                    <a:pt x="251" y="27"/>
                  </a:lnTo>
                  <a:lnTo>
                    <a:pt x="188" y="0"/>
                  </a:lnTo>
                  <a:lnTo>
                    <a:pt x="169" y="27"/>
                  </a:lnTo>
                  <a:lnTo>
                    <a:pt x="197" y="91"/>
                  </a:lnTo>
                  <a:lnTo>
                    <a:pt x="129" y="26"/>
                  </a:lnTo>
                  <a:lnTo>
                    <a:pt x="108" y="38"/>
                  </a:lnTo>
                  <a:lnTo>
                    <a:pt x="121" y="71"/>
                  </a:lnTo>
                  <a:lnTo>
                    <a:pt x="55" y="42"/>
                  </a:lnTo>
                  <a:lnTo>
                    <a:pt x="102" y="2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50"/>
            <p:cNvSpPr>
              <a:spLocks noChangeAspect="1"/>
            </p:cNvSpPr>
            <p:nvPr/>
          </p:nvSpPr>
          <p:spPr bwMode="gray">
            <a:xfrm>
              <a:off x="4722813" y="1436688"/>
              <a:ext cx="249237" cy="92075"/>
            </a:xfrm>
            <a:custGeom>
              <a:avLst/>
              <a:gdLst>
                <a:gd name="T0" fmla="*/ 0 w 333"/>
                <a:gd name="T1" fmla="*/ 29 h 110"/>
                <a:gd name="T2" fmla="*/ 49 w 333"/>
                <a:gd name="T3" fmla="*/ 38 h 110"/>
                <a:gd name="T4" fmla="*/ 17 w 333"/>
                <a:gd name="T5" fmla="*/ 51 h 110"/>
                <a:gd name="T6" fmla="*/ 30 w 333"/>
                <a:gd name="T7" fmla="*/ 61 h 110"/>
                <a:gd name="T8" fmla="*/ 153 w 333"/>
                <a:gd name="T9" fmla="*/ 60 h 110"/>
                <a:gd name="T10" fmla="*/ 76 w 333"/>
                <a:gd name="T11" fmla="*/ 76 h 110"/>
                <a:gd name="T12" fmla="*/ 198 w 333"/>
                <a:gd name="T13" fmla="*/ 110 h 110"/>
                <a:gd name="T14" fmla="*/ 280 w 333"/>
                <a:gd name="T15" fmla="*/ 89 h 110"/>
                <a:gd name="T16" fmla="*/ 333 w 333"/>
                <a:gd name="T17" fmla="*/ 51 h 110"/>
                <a:gd name="T18" fmla="*/ 318 w 333"/>
                <a:gd name="T19" fmla="*/ 33 h 110"/>
                <a:gd name="T20" fmla="*/ 240 w 333"/>
                <a:gd name="T21" fmla="*/ 34 h 110"/>
                <a:gd name="T22" fmla="*/ 253 w 333"/>
                <a:gd name="T23" fmla="*/ 13 h 110"/>
                <a:gd name="T24" fmla="*/ 189 w 333"/>
                <a:gd name="T25" fmla="*/ 34 h 110"/>
                <a:gd name="T26" fmla="*/ 180 w 333"/>
                <a:gd name="T27" fmla="*/ 0 h 110"/>
                <a:gd name="T28" fmla="*/ 164 w 333"/>
                <a:gd name="T29" fmla="*/ 44 h 110"/>
                <a:gd name="T30" fmla="*/ 76 w 333"/>
                <a:gd name="T31" fmla="*/ 0 h 110"/>
                <a:gd name="T32" fmla="*/ 78 w 333"/>
                <a:gd name="T33" fmla="*/ 27 h 110"/>
                <a:gd name="T34" fmla="*/ 52 w 333"/>
                <a:gd name="T35" fmla="*/ 13 h 110"/>
                <a:gd name="T36" fmla="*/ 63 w 333"/>
                <a:gd name="T37" fmla="*/ 39 h 110"/>
                <a:gd name="T38" fmla="*/ 0 w 333"/>
                <a:gd name="T39" fmla="*/ 29 h 1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3"/>
                <a:gd name="T61" fmla="*/ 0 h 110"/>
                <a:gd name="T62" fmla="*/ 333 w 333"/>
                <a:gd name="T63" fmla="*/ 110 h 1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3" h="110">
                  <a:moveTo>
                    <a:pt x="0" y="29"/>
                  </a:moveTo>
                  <a:lnTo>
                    <a:pt x="49" y="38"/>
                  </a:lnTo>
                  <a:lnTo>
                    <a:pt x="17" y="51"/>
                  </a:lnTo>
                  <a:lnTo>
                    <a:pt x="30" y="61"/>
                  </a:lnTo>
                  <a:lnTo>
                    <a:pt x="153" y="60"/>
                  </a:lnTo>
                  <a:lnTo>
                    <a:pt x="76" y="76"/>
                  </a:lnTo>
                  <a:lnTo>
                    <a:pt x="198" y="110"/>
                  </a:lnTo>
                  <a:lnTo>
                    <a:pt x="280" y="89"/>
                  </a:lnTo>
                  <a:lnTo>
                    <a:pt x="333" y="51"/>
                  </a:lnTo>
                  <a:lnTo>
                    <a:pt x="318" y="33"/>
                  </a:lnTo>
                  <a:lnTo>
                    <a:pt x="240" y="34"/>
                  </a:lnTo>
                  <a:lnTo>
                    <a:pt x="253" y="13"/>
                  </a:lnTo>
                  <a:lnTo>
                    <a:pt x="189" y="34"/>
                  </a:lnTo>
                  <a:lnTo>
                    <a:pt x="180" y="0"/>
                  </a:lnTo>
                  <a:lnTo>
                    <a:pt x="164" y="44"/>
                  </a:lnTo>
                  <a:lnTo>
                    <a:pt x="76" y="0"/>
                  </a:lnTo>
                  <a:lnTo>
                    <a:pt x="78" y="27"/>
                  </a:lnTo>
                  <a:lnTo>
                    <a:pt x="52" y="13"/>
                  </a:lnTo>
                  <a:lnTo>
                    <a:pt x="63" y="3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51"/>
            <p:cNvSpPr>
              <a:spLocks noChangeAspect="1"/>
            </p:cNvSpPr>
            <p:nvPr/>
          </p:nvSpPr>
          <p:spPr bwMode="gray">
            <a:xfrm>
              <a:off x="4808538" y="1584325"/>
              <a:ext cx="106362" cy="58738"/>
            </a:xfrm>
            <a:custGeom>
              <a:avLst/>
              <a:gdLst>
                <a:gd name="T0" fmla="*/ 0 w 143"/>
                <a:gd name="T1" fmla="*/ 57 h 71"/>
                <a:gd name="T2" fmla="*/ 12 w 143"/>
                <a:gd name="T3" fmla="*/ 20 h 71"/>
                <a:gd name="T4" fmla="*/ 71 w 143"/>
                <a:gd name="T5" fmla="*/ 0 h 71"/>
                <a:gd name="T6" fmla="*/ 81 w 143"/>
                <a:gd name="T7" fmla="*/ 20 h 71"/>
                <a:gd name="T8" fmla="*/ 143 w 143"/>
                <a:gd name="T9" fmla="*/ 37 h 71"/>
                <a:gd name="T10" fmla="*/ 56 w 143"/>
                <a:gd name="T11" fmla="*/ 71 h 71"/>
                <a:gd name="T12" fmla="*/ 71 w 143"/>
                <a:gd name="T13" fmla="*/ 53 h 71"/>
                <a:gd name="T14" fmla="*/ 0 w 143"/>
                <a:gd name="T15" fmla="*/ 57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71"/>
                <a:gd name="T26" fmla="*/ 143 w 143"/>
                <a:gd name="T27" fmla="*/ 71 h 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71">
                  <a:moveTo>
                    <a:pt x="0" y="57"/>
                  </a:moveTo>
                  <a:lnTo>
                    <a:pt x="12" y="20"/>
                  </a:lnTo>
                  <a:lnTo>
                    <a:pt x="71" y="0"/>
                  </a:lnTo>
                  <a:lnTo>
                    <a:pt x="81" y="20"/>
                  </a:lnTo>
                  <a:lnTo>
                    <a:pt x="143" y="37"/>
                  </a:lnTo>
                  <a:lnTo>
                    <a:pt x="56" y="71"/>
                  </a:lnTo>
                  <a:lnTo>
                    <a:pt x="71" y="53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2"/>
            <p:cNvSpPr>
              <a:spLocks noChangeAspect="1"/>
            </p:cNvSpPr>
            <p:nvPr/>
          </p:nvSpPr>
          <p:spPr bwMode="gray">
            <a:xfrm>
              <a:off x="4557713" y="2093913"/>
              <a:ext cx="334962" cy="606425"/>
            </a:xfrm>
            <a:custGeom>
              <a:avLst/>
              <a:gdLst>
                <a:gd name="T0" fmla="*/ 0 w 445"/>
                <a:gd name="T1" fmla="*/ 551 h 733"/>
                <a:gd name="T2" fmla="*/ 18 w 445"/>
                <a:gd name="T3" fmla="*/ 635 h 733"/>
                <a:gd name="T4" fmla="*/ 57 w 445"/>
                <a:gd name="T5" fmla="*/ 675 h 733"/>
                <a:gd name="T6" fmla="*/ 52 w 445"/>
                <a:gd name="T7" fmla="*/ 733 h 733"/>
                <a:gd name="T8" fmla="*/ 161 w 445"/>
                <a:gd name="T9" fmla="*/ 694 h 733"/>
                <a:gd name="T10" fmla="*/ 189 w 445"/>
                <a:gd name="T11" fmla="*/ 578 h 733"/>
                <a:gd name="T12" fmla="*/ 169 w 445"/>
                <a:gd name="T13" fmla="*/ 574 h 733"/>
                <a:gd name="T14" fmla="*/ 249 w 445"/>
                <a:gd name="T15" fmla="*/ 538 h 733"/>
                <a:gd name="T16" fmla="*/ 172 w 445"/>
                <a:gd name="T17" fmla="*/ 530 h 733"/>
                <a:gd name="T18" fmla="*/ 231 w 445"/>
                <a:gd name="T19" fmla="*/ 538 h 733"/>
                <a:gd name="T20" fmla="*/ 263 w 445"/>
                <a:gd name="T21" fmla="*/ 508 h 733"/>
                <a:gd name="T22" fmla="*/ 215 w 445"/>
                <a:gd name="T23" fmla="*/ 471 h 733"/>
                <a:gd name="T24" fmla="*/ 171 w 445"/>
                <a:gd name="T25" fmla="*/ 497 h 733"/>
                <a:gd name="T26" fmla="*/ 207 w 445"/>
                <a:gd name="T27" fmla="*/ 474 h 733"/>
                <a:gd name="T28" fmla="*/ 208 w 445"/>
                <a:gd name="T29" fmla="*/ 368 h 733"/>
                <a:gd name="T30" fmla="*/ 358 w 445"/>
                <a:gd name="T31" fmla="*/ 268 h 733"/>
                <a:gd name="T32" fmla="*/ 347 w 445"/>
                <a:gd name="T33" fmla="*/ 246 h 733"/>
                <a:gd name="T34" fmla="*/ 373 w 445"/>
                <a:gd name="T35" fmla="*/ 196 h 733"/>
                <a:gd name="T36" fmla="*/ 445 w 445"/>
                <a:gd name="T37" fmla="*/ 180 h 733"/>
                <a:gd name="T38" fmla="*/ 427 w 445"/>
                <a:gd name="T39" fmla="*/ 61 h 733"/>
                <a:gd name="T40" fmla="*/ 325 w 445"/>
                <a:gd name="T41" fmla="*/ 0 h 733"/>
                <a:gd name="T42" fmla="*/ 309 w 445"/>
                <a:gd name="T43" fmla="*/ 0 h 733"/>
                <a:gd name="T44" fmla="*/ 308 w 445"/>
                <a:gd name="T45" fmla="*/ 39 h 733"/>
                <a:gd name="T46" fmla="*/ 244 w 445"/>
                <a:gd name="T47" fmla="*/ 32 h 733"/>
                <a:gd name="T48" fmla="*/ 231 w 445"/>
                <a:gd name="T49" fmla="*/ 61 h 733"/>
                <a:gd name="T50" fmla="*/ 188 w 445"/>
                <a:gd name="T51" fmla="*/ 70 h 733"/>
                <a:gd name="T52" fmla="*/ 176 w 445"/>
                <a:gd name="T53" fmla="*/ 118 h 733"/>
                <a:gd name="T54" fmla="*/ 115 w 445"/>
                <a:gd name="T55" fmla="*/ 175 h 733"/>
                <a:gd name="T56" fmla="*/ 87 w 445"/>
                <a:gd name="T57" fmla="*/ 253 h 733"/>
                <a:gd name="T58" fmla="*/ 100 w 445"/>
                <a:gd name="T59" fmla="*/ 285 h 733"/>
                <a:gd name="T60" fmla="*/ 35 w 445"/>
                <a:gd name="T61" fmla="*/ 310 h 733"/>
                <a:gd name="T62" fmla="*/ 33 w 445"/>
                <a:gd name="T63" fmla="*/ 412 h 733"/>
                <a:gd name="T64" fmla="*/ 51 w 445"/>
                <a:gd name="T65" fmla="*/ 433 h 733"/>
                <a:gd name="T66" fmla="*/ 33 w 445"/>
                <a:gd name="T67" fmla="*/ 454 h 733"/>
                <a:gd name="T68" fmla="*/ 40 w 445"/>
                <a:gd name="T69" fmla="*/ 499 h 733"/>
                <a:gd name="T70" fmla="*/ 0 w 445"/>
                <a:gd name="T71" fmla="*/ 551 h 7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5"/>
                <a:gd name="T109" fmla="*/ 0 h 733"/>
                <a:gd name="T110" fmla="*/ 445 w 445"/>
                <a:gd name="T111" fmla="*/ 733 h 7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5" h="733">
                  <a:moveTo>
                    <a:pt x="0" y="551"/>
                  </a:moveTo>
                  <a:lnTo>
                    <a:pt x="18" y="635"/>
                  </a:lnTo>
                  <a:lnTo>
                    <a:pt x="57" y="675"/>
                  </a:lnTo>
                  <a:lnTo>
                    <a:pt x="52" y="733"/>
                  </a:lnTo>
                  <a:lnTo>
                    <a:pt x="161" y="694"/>
                  </a:lnTo>
                  <a:lnTo>
                    <a:pt x="189" y="578"/>
                  </a:lnTo>
                  <a:lnTo>
                    <a:pt x="169" y="574"/>
                  </a:lnTo>
                  <a:lnTo>
                    <a:pt x="249" y="538"/>
                  </a:lnTo>
                  <a:lnTo>
                    <a:pt x="172" y="530"/>
                  </a:lnTo>
                  <a:lnTo>
                    <a:pt x="231" y="538"/>
                  </a:lnTo>
                  <a:lnTo>
                    <a:pt x="263" y="508"/>
                  </a:lnTo>
                  <a:lnTo>
                    <a:pt x="215" y="471"/>
                  </a:lnTo>
                  <a:lnTo>
                    <a:pt x="171" y="497"/>
                  </a:lnTo>
                  <a:lnTo>
                    <a:pt x="207" y="474"/>
                  </a:lnTo>
                  <a:lnTo>
                    <a:pt x="208" y="368"/>
                  </a:lnTo>
                  <a:lnTo>
                    <a:pt x="358" y="268"/>
                  </a:lnTo>
                  <a:lnTo>
                    <a:pt x="347" y="246"/>
                  </a:lnTo>
                  <a:lnTo>
                    <a:pt x="373" y="196"/>
                  </a:lnTo>
                  <a:lnTo>
                    <a:pt x="445" y="180"/>
                  </a:lnTo>
                  <a:lnTo>
                    <a:pt x="427" y="61"/>
                  </a:lnTo>
                  <a:lnTo>
                    <a:pt x="325" y="0"/>
                  </a:lnTo>
                  <a:lnTo>
                    <a:pt x="309" y="0"/>
                  </a:lnTo>
                  <a:lnTo>
                    <a:pt x="308" y="39"/>
                  </a:lnTo>
                  <a:lnTo>
                    <a:pt x="244" y="32"/>
                  </a:lnTo>
                  <a:lnTo>
                    <a:pt x="231" y="61"/>
                  </a:lnTo>
                  <a:lnTo>
                    <a:pt x="188" y="70"/>
                  </a:lnTo>
                  <a:lnTo>
                    <a:pt x="176" y="118"/>
                  </a:lnTo>
                  <a:lnTo>
                    <a:pt x="115" y="175"/>
                  </a:lnTo>
                  <a:lnTo>
                    <a:pt x="87" y="253"/>
                  </a:lnTo>
                  <a:lnTo>
                    <a:pt x="100" y="285"/>
                  </a:lnTo>
                  <a:lnTo>
                    <a:pt x="35" y="310"/>
                  </a:lnTo>
                  <a:lnTo>
                    <a:pt x="33" y="412"/>
                  </a:lnTo>
                  <a:lnTo>
                    <a:pt x="51" y="433"/>
                  </a:lnTo>
                  <a:lnTo>
                    <a:pt x="33" y="454"/>
                  </a:lnTo>
                  <a:lnTo>
                    <a:pt x="40" y="499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53"/>
            <p:cNvSpPr>
              <a:spLocks noChangeAspect="1"/>
            </p:cNvSpPr>
            <p:nvPr/>
          </p:nvSpPr>
          <p:spPr bwMode="gray">
            <a:xfrm>
              <a:off x="4419600" y="2994025"/>
              <a:ext cx="117475" cy="63500"/>
            </a:xfrm>
            <a:custGeom>
              <a:avLst/>
              <a:gdLst>
                <a:gd name="T0" fmla="*/ 0 w 153"/>
                <a:gd name="T1" fmla="*/ 52 h 76"/>
                <a:gd name="T2" fmla="*/ 34 w 153"/>
                <a:gd name="T3" fmla="*/ 76 h 76"/>
                <a:gd name="T4" fmla="*/ 82 w 153"/>
                <a:gd name="T5" fmla="*/ 55 h 76"/>
                <a:gd name="T6" fmla="*/ 104 w 153"/>
                <a:gd name="T7" fmla="*/ 75 h 76"/>
                <a:gd name="T8" fmla="*/ 153 w 153"/>
                <a:gd name="T9" fmla="*/ 35 h 76"/>
                <a:gd name="T10" fmla="*/ 124 w 153"/>
                <a:gd name="T11" fmla="*/ 31 h 76"/>
                <a:gd name="T12" fmla="*/ 122 w 153"/>
                <a:gd name="T13" fmla="*/ 13 h 76"/>
                <a:gd name="T14" fmla="*/ 119 w 153"/>
                <a:gd name="T15" fmla="*/ 8 h 76"/>
                <a:gd name="T16" fmla="*/ 51 w 153"/>
                <a:gd name="T17" fmla="*/ 0 h 76"/>
                <a:gd name="T18" fmla="*/ 0 w 153"/>
                <a:gd name="T19" fmla="*/ 52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"/>
                <a:gd name="T31" fmla="*/ 0 h 76"/>
                <a:gd name="T32" fmla="*/ 153 w 153"/>
                <a:gd name="T33" fmla="*/ 76 h 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" h="76">
                  <a:moveTo>
                    <a:pt x="0" y="52"/>
                  </a:moveTo>
                  <a:lnTo>
                    <a:pt x="34" y="76"/>
                  </a:lnTo>
                  <a:lnTo>
                    <a:pt x="82" y="55"/>
                  </a:lnTo>
                  <a:lnTo>
                    <a:pt x="104" y="75"/>
                  </a:lnTo>
                  <a:lnTo>
                    <a:pt x="153" y="35"/>
                  </a:lnTo>
                  <a:lnTo>
                    <a:pt x="124" y="31"/>
                  </a:lnTo>
                  <a:lnTo>
                    <a:pt x="122" y="13"/>
                  </a:lnTo>
                  <a:lnTo>
                    <a:pt x="119" y="8"/>
                  </a:lnTo>
                  <a:lnTo>
                    <a:pt x="51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4"/>
            <p:cNvSpPr>
              <a:spLocks noChangeAspect="1"/>
            </p:cNvSpPr>
            <p:nvPr/>
          </p:nvSpPr>
          <p:spPr bwMode="gray">
            <a:xfrm>
              <a:off x="5184775" y="3355975"/>
              <a:ext cx="184150" cy="155575"/>
            </a:xfrm>
            <a:custGeom>
              <a:avLst/>
              <a:gdLst>
                <a:gd name="T0" fmla="*/ 0 w 247"/>
                <a:gd name="T1" fmla="*/ 175 h 189"/>
                <a:gd name="T2" fmla="*/ 5 w 247"/>
                <a:gd name="T3" fmla="*/ 155 h 189"/>
                <a:gd name="T4" fmla="*/ 41 w 247"/>
                <a:gd name="T5" fmla="*/ 115 h 189"/>
                <a:gd name="T6" fmla="*/ 20 w 247"/>
                <a:gd name="T7" fmla="*/ 97 h 189"/>
                <a:gd name="T8" fmla="*/ 19 w 247"/>
                <a:gd name="T9" fmla="*/ 48 h 189"/>
                <a:gd name="T10" fmla="*/ 41 w 247"/>
                <a:gd name="T11" fmla="*/ 10 h 189"/>
                <a:gd name="T12" fmla="*/ 247 w 247"/>
                <a:gd name="T13" fmla="*/ 0 h 189"/>
                <a:gd name="T14" fmla="*/ 209 w 247"/>
                <a:gd name="T15" fmla="*/ 28 h 189"/>
                <a:gd name="T16" fmla="*/ 196 w 247"/>
                <a:gd name="T17" fmla="*/ 104 h 189"/>
                <a:gd name="T18" fmla="*/ 112 w 247"/>
                <a:gd name="T19" fmla="*/ 149 h 189"/>
                <a:gd name="T20" fmla="*/ 37 w 247"/>
                <a:gd name="T21" fmla="*/ 189 h 189"/>
                <a:gd name="T22" fmla="*/ 0 w 247"/>
                <a:gd name="T23" fmla="*/ 175 h 1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7"/>
                <a:gd name="T37" fmla="*/ 0 h 189"/>
                <a:gd name="T38" fmla="*/ 247 w 247"/>
                <a:gd name="T39" fmla="*/ 189 h 1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7" h="189">
                  <a:moveTo>
                    <a:pt x="0" y="175"/>
                  </a:moveTo>
                  <a:lnTo>
                    <a:pt x="5" y="155"/>
                  </a:lnTo>
                  <a:lnTo>
                    <a:pt x="41" y="115"/>
                  </a:lnTo>
                  <a:lnTo>
                    <a:pt x="20" y="97"/>
                  </a:lnTo>
                  <a:lnTo>
                    <a:pt x="19" y="48"/>
                  </a:lnTo>
                  <a:lnTo>
                    <a:pt x="41" y="10"/>
                  </a:lnTo>
                  <a:lnTo>
                    <a:pt x="247" y="0"/>
                  </a:lnTo>
                  <a:lnTo>
                    <a:pt x="209" y="28"/>
                  </a:lnTo>
                  <a:lnTo>
                    <a:pt x="196" y="104"/>
                  </a:lnTo>
                  <a:lnTo>
                    <a:pt x="112" y="149"/>
                  </a:lnTo>
                  <a:lnTo>
                    <a:pt x="37" y="18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55"/>
            <p:cNvSpPr>
              <a:spLocks noChangeAspect="1"/>
            </p:cNvSpPr>
            <p:nvPr/>
          </p:nvSpPr>
          <p:spPr bwMode="gray">
            <a:xfrm>
              <a:off x="6794500" y="3868738"/>
              <a:ext cx="206375" cy="438150"/>
            </a:xfrm>
            <a:custGeom>
              <a:avLst/>
              <a:gdLst>
                <a:gd name="T0" fmla="*/ 0 w 275"/>
                <a:gd name="T1" fmla="*/ 84 h 529"/>
                <a:gd name="T2" fmla="*/ 19 w 275"/>
                <a:gd name="T3" fmla="*/ 43 h 529"/>
                <a:gd name="T4" fmla="*/ 93 w 275"/>
                <a:gd name="T5" fmla="*/ 0 h 529"/>
                <a:gd name="T6" fmla="*/ 126 w 275"/>
                <a:gd name="T7" fmla="*/ 41 h 529"/>
                <a:gd name="T8" fmla="*/ 116 w 275"/>
                <a:gd name="T9" fmla="*/ 112 h 529"/>
                <a:gd name="T10" fmla="*/ 204 w 275"/>
                <a:gd name="T11" fmla="*/ 80 h 529"/>
                <a:gd name="T12" fmla="*/ 242 w 275"/>
                <a:gd name="T13" fmla="*/ 112 h 529"/>
                <a:gd name="T14" fmla="*/ 275 w 275"/>
                <a:gd name="T15" fmla="*/ 182 h 529"/>
                <a:gd name="T16" fmla="*/ 263 w 275"/>
                <a:gd name="T17" fmla="*/ 226 h 529"/>
                <a:gd name="T18" fmla="*/ 196 w 275"/>
                <a:gd name="T19" fmla="*/ 223 h 529"/>
                <a:gd name="T20" fmla="*/ 172 w 275"/>
                <a:gd name="T21" fmla="*/ 244 h 529"/>
                <a:gd name="T22" fmla="*/ 185 w 275"/>
                <a:gd name="T23" fmla="*/ 318 h 529"/>
                <a:gd name="T24" fmla="*/ 95 w 275"/>
                <a:gd name="T25" fmla="*/ 254 h 529"/>
                <a:gd name="T26" fmla="*/ 57 w 275"/>
                <a:gd name="T27" fmla="*/ 368 h 529"/>
                <a:gd name="T28" fmla="*/ 100 w 275"/>
                <a:gd name="T29" fmla="*/ 472 h 529"/>
                <a:gd name="T30" fmla="*/ 161 w 275"/>
                <a:gd name="T31" fmla="*/ 510 h 529"/>
                <a:gd name="T32" fmla="*/ 129 w 275"/>
                <a:gd name="T33" fmla="*/ 529 h 529"/>
                <a:gd name="T34" fmla="*/ 121 w 275"/>
                <a:gd name="T35" fmla="*/ 499 h 529"/>
                <a:gd name="T36" fmla="*/ 95 w 275"/>
                <a:gd name="T37" fmla="*/ 499 h 529"/>
                <a:gd name="T38" fmla="*/ 26 w 275"/>
                <a:gd name="T39" fmla="*/ 440 h 529"/>
                <a:gd name="T40" fmla="*/ 38 w 275"/>
                <a:gd name="T41" fmla="*/ 373 h 529"/>
                <a:gd name="T42" fmla="*/ 73 w 275"/>
                <a:gd name="T43" fmla="*/ 310 h 529"/>
                <a:gd name="T44" fmla="*/ 24 w 275"/>
                <a:gd name="T45" fmla="*/ 208 h 529"/>
                <a:gd name="T46" fmla="*/ 40 w 275"/>
                <a:gd name="T47" fmla="*/ 162 h 529"/>
                <a:gd name="T48" fmla="*/ 0 w 275"/>
                <a:gd name="T49" fmla="*/ 84 h 5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5"/>
                <a:gd name="T76" fmla="*/ 0 h 529"/>
                <a:gd name="T77" fmla="*/ 275 w 275"/>
                <a:gd name="T78" fmla="*/ 529 h 5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5" h="529">
                  <a:moveTo>
                    <a:pt x="0" y="84"/>
                  </a:moveTo>
                  <a:lnTo>
                    <a:pt x="19" y="43"/>
                  </a:lnTo>
                  <a:lnTo>
                    <a:pt x="93" y="0"/>
                  </a:lnTo>
                  <a:lnTo>
                    <a:pt x="126" y="41"/>
                  </a:lnTo>
                  <a:lnTo>
                    <a:pt x="116" y="112"/>
                  </a:lnTo>
                  <a:lnTo>
                    <a:pt x="204" y="80"/>
                  </a:lnTo>
                  <a:lnTo>
                    <a:pt x="242" y="112"/>
                  </a:lnTo>
                  <a:lnTo>
                    <a:pt x="275" y="182"/>
                  </a:lnTo>
                  <a:lnTo>
                    <a:pt x="263" y="226"/>
                  </a:lnTo>
                  <a:lnTo>
                    <a:pt x="196" y="223"/>
                  </a:lnTo>
                  <a:lnTo>
                    <a:pt x="172" y="244"/>
                  </a:lnTo>
                  <a:lnTo>
                    <a:pt x="185" y="318"/>
                  </a:lnTo>
                  <a:lnTo>
                    <a:pt x="95" y="254"/>
                  </a:lnTo>
                  <a:lnTo>
                    <a:pt x="57" y="368"/>
                  </a:lnTo>
                  <a:lnTo>
                    <a:pt x="100" y="472"/>
                  </a:lnTo>
                  <a:lnTo>
                    <a:pt x="161" y="510"/>
                  </a:lnTo>
                  <a:lnTo>
                    <a:pt x="129" y="529"/>
                  </a:lnTo>
                  <a:lnTo>
                    <a:pt x="121" y="499"/>
                  </a:lnTo>
                  <a:lnTo>
                    <a:pt x="95" y="499"/>
                  </a:lnTo>
                  <a:lnTo>
                    <a:pt x="26" y="440"/>
                  </a:lnTo>
                  <a:lnTo>
                    <a:pt x="38" y="373"/>
                  </a:lnTo>
                  <a:lnTo>
                    <a:pt x="73" y="310"/>
                  </a:lnTo>
                  <a:lnTo>
                    <a:pt x="24" y="208"/>
                  </a:lnTo>
                  <a:lnTo>
                    <a:pt x="40" y="16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56"/>
            <p:cNvSpPr>
              <a:spLocks noChangeAspect="1"/>
            </p:cNvSpPr>
            <p:nvPr/>
          </p:nvSpPr>
          <p:spPr bwMode="gray">
            <a:xfrm>
              <a:off x="2660650" y="4162425"/>
              <a:ext cx="25400" cy="19050"/>
            </a:xfrm>
            <a:custGeom>
              <a:avLst/>
              <a:gdLst>
                <a:gd name="T0" fmla="*/ 0 w 34"/>
                <a:gd name="T1" fmla="*/ 24 h 24"/>
                <a:gd name="T2" fmla="*/ 33 w 34"/>
                <a:gd name="T3" fmla="*/ 21 h 24"/>
                <a:gd name="T4" fmla="*/ 34 w 34"/>
                <a:gd name="T5" fmla="*/ 0 h 24"/>
                <a:gd name="T6" fmla="*/ 0 w 3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4"/>
                <a:gd name="T14" fmla="*/ 34 w 3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4">
                  <a:moveTo>
                    <a:pt x="0" y="24"/>
                  </a:moveTo>
                  <a:lnTo>
                    <a:pt x="33" y="21"/>
                  </a:lnTo>
                  <a:lnTo>
                    <a:pt x="3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57"/>
            <p:cNvSpPr>
              <a:spLocks noChangeAspect="1"/>
            </p:cNvSpPr>
            <p:nvPr/>
          </p:nvSpPr>
          <p:spPr bwMode="gray">
            <a:xfrm>
              <a:off x="5589588" y="3706813"/>
              <a:ext cx="134937" cy="101600"/>
            </a:xfrm>
            <a:custGeom>
              <a:avLst/>
              <a:gdLst>
                <a:gd name="T0" fmla="*/ 0 w 181"/>
                <a:gd name="T1" fmla="*/ 56 h 124"/>
                <a:gd name="T2" fmla="*/ 10 w 181"/>
                <a:gd name="T3" fmla="*/ 54 h 124"/>
                <a:gd name="T4" fmla="*/ 25 w 181"/>
                <a:gd name="T5" fmla="*/ 73 h 124"/>
                <a:gd name="T6" fmla="*/ 102 w 181"/>
                <a:gd name="T7" fmla="*/ 72 h 124"/>
                <a:gd name="T8" fmla="*/ 172 w 181"/>
                <a:gd name="T9" fmla="*/ 0 h 124"/>
                <a:gd name="T10" fmla="*/ 181 w 181"/>
                <a:gd name="T11" fmla="*/ 44 h 124"/>
                <a:gd name="T12" fmla="*/ 161 w 181"/>
                <a:gd name="T13" fmla="*/ 45 h 124"/>
                <a:gd name="T14" fmla="*/ 172 w 181"/>
                <a:gd name="T15" fmla="*/ 72 h 124"/>
                <a:gd name="T16" fmla="*/ 143 w 181"/>
                <a:gd name="T17" fmla="*/ 124 h 124"/>
                <a:gd name="T18" fmla="*/ 33 w 181"/>
                <a:gd name="T19" fmla="*/ 111 h 124"/>
                <a:gd name="T20" fmla="*/ 0 w 181"/>
                <a:gd name="T21" fmla="*/ 56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1"/>
                <a:gd name="T34" fmla="*/ 0 h 124"/>
                <a:gd name="T35" fmla="*/ 181 w 181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1" h="124">
                  <a:moveTo>
                    <a:pt x="0" y="56"/>
                  </a:moveTo>
                  <a:lnTo>
                    <a:pt x="10" y="54"/>
                  </a:lnTo>
                  <a:lnTo>
                    <a:pt x="25" y="73"/>
                  </a:lnTo>
                  <a:lnTo>
                    <a:pt x="102" y="72"/>
                  </a:lnTo>
                  <a:lnTo>
                    <a:pt x="172" y="0"/>
                  </a:lnTo>
                  <a:lnTo>
                    <a:pt x="181" y="44"/>
                  </a:lnTo>
                  <a:lnTo>
                    <a:pt x="161" y="45"/>
                  </a:lnTo>
                  <a:lnTo>
                    <a:pt x="172" y="72"/>
                  </a:lnTo>
                  <a:lnTo>
                    <a:pt x="143" y="124"/>
                  </a:lnTo>
                  <a:lnTo>
                    <a:pt x="33" y="11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58"/>
            <p:cNvSpPr>
              <a:spLocks noChangeAspect="1"/>
            </p:cNvSpPr>
            <p:nvPr/>
          </p:nvSpPr>
          <p:spPr bwMode="gray">
            <a:xfrm>
              <a:off x="4457700" y="3360738"/>
              <a:ext cx="104775" cy="215900"/>
            </a:xfrm>
            <a:custGeom>
              <a:avLst/>
              <a:gdLst>
                <a:gd name="T0" fmla="*/ 0 w 137"/>
                <a:gd name="T1" fmla="*/ 122 h 261"/>
                <a:gd name="T2" fmla="*/ 30 w 137"/>
                <a:gd name="T3" fmla="*/ 98 h 261"/>
                <a:gd name="T4" fmla="*/ 45 w 137"/>
                <a:gd name="T5" fmla="*/ 3 h 261"/>
                <a:gd name="T6" fmla="*/ 128 w 137"/>
                <a:gd name="T7" fmla="*/ 0 h 261"/>
                <a:gd name="T8" fmla="*/ 107 w 137"/>
                <a:gd name="T9" fmla="*/ 32 h 261"/>
                <a:gd name="T10" fmla="*/ 132 w 137"/>
                <a:gd name="T11" fmla="*/ 72 h 261"/>
                <a:gd name="T12" fmla="*/ 83 w 137"/>
                <a:gd name="T13" fmla="*/ 122 h 261"/>
                <a:gd name="T14" fmla="*/ 137 w 137"/>
                <a:gd name="T15" fmla="*/ 153 h 261"/>
                <a:gd name="T16" fmla="*/ 68 w 137"/>
                <a:gd name="T17" fmla="*/ 261 h 261"/>
                <a:gd name="T18" fmla="*/ 58 w 137"/>
                <a:gd name="T19" fmla="*/ 192 h 261"/>
                <a:gd name="T20" fmla="*/ 0 w 137"/>
                <a:gd name="T21" fmla="*/ 122 h 2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7"/>
                <a:gd name="T34" fmla="*/ 0 h 261"/>
                <a:gd name="T35" fmla="*/ 137 w 137"/>
                <a:gd name="T36" fmla="*/ 261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7" h="261">
                  <a:moveTo>
                    <a:pt x="0" y="122"/>
                  </a:moveTo>
                  <a:lnTo>
                    <a:pt x="30" y="98"/>
                  </a:lnTo>
                  <a:lnTo>
                    <a:pt x="45" y="3"/>
                  </a:lnTo>
                  <a:lnTo>
                    <a:pt x="128" y="0"/>
                  </a:lnTo>
                  <a:lnTo>
                    <a:pt x="107" y="32"/>
                  </a:lnTo>
                  <a:lnTo>
                    <a:pt x="132" y="72"/>
                  </a:lnTo>
                  <a:lnTo>
                    <a:pt x="83" y="122"/>
                  </a:lnTo>
                  <a:lnTo>
                    <a:pt x="137" y="153"/>
                  </a:lnTo>
                  <a:lnTo>
                    <a:pt x="68" y="261"/>
                  </a:lnTo>
                  <a:lnTo>
                    <a:pt x="58" y="19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59"/>
            <p:cNvSpPr>
              <a:spLocks noChangeAspect="1"/>
            </p:cNvSpPr>
            <p:nvPr/>
          </p:nvSpPr>
          <p:spPr bwMode="gray">
            <a:xfrm>
              <a:off x="4946650" y="3197225"/>
              <a:ext cx="69850" cy="61913"/>
            </a:xfrm>
            <a:custGeom>
              <a:avLst/>
              <a:gdLst>
                <a:gd name="T0" fmla="*/ 0 w 97"/>
                <a:gd name="T1" fmla="*/ 49 h 73"/>
                <a:gd name="T2" fmla="*/ 11 w 97"/>
                <a:gd name="T3" fmla="*/ 4 h 73"/>
                <a:gd name="T4" fmla="*/ 66 w 97"/>
                <a:gd name="T5" fmla="*/ 0 h 73"/>
                <a:gd name="T6" fmla="*/ 97 w 97"/>
                <a:gd name="T7" fmla="*/ 37 h 73"/>
                <a:gd name="T8" fmla="*/ 53 w 97"/>
                <a:gd name="T9" fmla="*/ 38 h 73"/>
                <a:gd name="T10" fmla="*/ 4 w 97"/>
                <a:gd name="T11" fmla="*/ 73 h 73"/>
                <a:gd name="T12" fmla="*/ 26 w 97"/>
                <a:gd name="T13" fmla="*/ 51 h 73"/>
                <a:gd name="T14" fmla="*/ 0 w 97"/>
                <a:gd name="T15" fmla="*/ 49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"/>
                <a:gd name="T25" fmla="*/ 0 h 73"/>
                <a:gd name="T26" fmla="*/ 97 w 97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" h="73">
                  <a:moveTo>
                    <a:pt x="0" y="49"/>
                  </a:moveTo>
                  <a:lnTo>
                    <a:pt x="11" y="4"/>
                  </a:lnTo>
                  <a:lnTo>
                    <a:pt x="66" y="0"/>
                  </a:lnTo>
                  <a:lnTo>
                    <a:pt x="97" y="37"/>
                  </a:lnTo>
                  <a:lnTo>
                    <a:pt x="53" y="38"/>
                  </a:lnTo>
                  <a:lnTo>
                    <a:pt x="4" y="73"/>
                  </a:lnTo>
                  <a:lnTo>
                    <a:pt x="26" y="5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0"/>
            <p:cNvSpPr>
              <a:spLocks noChangeAspect="1"/>
            </p:cNvSpPr>
            <p:nvPr/>
          </p:nvSpPr>
          <p:spPr bwMode="gray">
            <a:xfrm>
              <a:off x="4953000" y="3192463"/>
              <a:ext cx="476250" cy="201612"/>
            </a:xfrm>
            <a:custGeom>
              <a:avLst/>
              <a:gdLst>
                <a:gd name="T0" fmla="*/ 0 w 638"/>
                <a:gd name="T1" fmla="*/ 83 h 247"/>
                <a:gd name="T2" fmla="*/ 27 w 638"/>
                <a:gd name="T3" fmla="*/ 148 h 247"/>
                <a:gd name="T4" fmla="*/ 1 w 638"/>
                <a:gd name="T5" fmla="*/ 154 h 247"/>
                <a:gd name="T6" fmla="*/ 27 w 638"/>
                <a:gd name="T7" fmla="*/ 165 h 247"/>
                <a:gd name="T8" fmla="*/ 37 w 638"/>
                <a:gd name="T9" fmla="*/ 204 h 247"/>
                <a:gd name="T10" fmla="*/ 73 w 638"/>
                <a:gd name="T11" fmla="*/ 200 h 247"/>
                <a:gd name="T12" fmla="*/ 37 w 638"/>
                <a:gd name="T13" fmla="*/ 217 h 247"/>
                <a:gd name="T14" fmla="*/ 78 w 638"/>
                <a:gd name="T15" fmla="*/ 210 h 247"/>
                <a:gd name="T16" fmla="*/ 122 w 638"/>
                <a:gd name="T17" fmla="*/ 236 h 247"/>
                <a:gd name="T18" fmla="*/ 163 w 638"/>
                <a:gd name="T19" fmla="*/ 209 h 247"/>
                <a:gd name="T20" fmla="*/ 226 w 638"/>
                <a:gd name="T21" fmla="*/ 244 h 247"/>
                <a:gd name="T22" fmla="*/ 336 w 638"/>
                <a:gd name="T23" fmla="*/ 209 h 247"/>
                <a:gd name="T24" fmla="*/ 333 w 638"/>
                <a:gd name="T25" fmla="*/ 247 h 247"/>
                <a:gd name="T26" fmla="*/ 355 w 638"/>
                <a:gd name="T27" fmla="*/ 209 h 247"/>
                <a:gd name="T28" fmla="*/ 561 w 638"/>
                <a:gd name="T29" fmla="*/ 199 h 247"/>
                <a:gd name="T30" fmla="*/ 638 w 638"/>
                <a:gd name="T31" fmla="*/ 195 h 247"/>
                <a:gd name="T32" fmla="*/ 616 w 638"/>
                <a:gd name="T33" fmla="*/ 108 h 247"/>
                <a:gd name="T34" fmla="*/ 634 w 638"/>
                <a:gd name="T35" fmla="*/ 90 h 247"/>
                <a:gd name="T36" fmla="*/ 567 w 638"/>
                <a:gd name="T37" fmla="*/ 17 h 247"/>
                <a:gd name="T38" fmla="*/ 525 w 638"/>
                <a:gd name="T39" fmla="*/ 17 h 247"/>
                <a:gd name="T40" fmla="*/ 408 w 638"/>
                <a:gd name="T41" fmla="*/ 47 h 247"/>
                <a:gd name="T42" fmla="*/ 307 w 638"/>
                <a:gd name="T43" fmla="*/ 0 h 247"/>
                <a:gd name="T44" fmla="*/ 245 w 638"/>
                <a:gd name="T45" fmla="*/ 1 h 247"/>
                <a:gd name="T46" fmla="*/ 164 w 638"/>
                <a:gd name="T47" fmla="*/ 45 h 247"/>
                <a:gd name="T48" fmla="*/ 100 w 638"/>
                <a:gd name="T49" fmla="*/ 33 h 247"/>
                <a:gd name="T50" fmla="*/ 120 w 638"/>
                <a:gd name="T51" fmla="*/ 56 h 247"/>
                <a:gd name="T52" fmla="*/ 0 w 638"/>
                <a:gd name="T53" fmla="*/ 83 h 2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38"/>
                <a:gd name="T82" fmla="*/ 0 h 247"/>
                <a:gd name="T83" fmla="*/ 638 w 638"/>
                <a:gd name="T84" fmla="*/ 247 h 2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38" h="247">
                  <a:moveTo>
                    <a:pt x="0" y="83"/>
                  </a:moveTo>
                  <a:lnTo>
                    <a:pt x="27" y="148"/>
                  </a:lnTo>
                  <a:lnTo>
                    <a:pt x="1" y="154"/>
                  </a:lnTo>
                  <a:lnTo>
                    <a:pt x="27" y="165"/>
                  </a:lnTo>
                  <a:lnTo>
                    <a:pt x="37" y="204"/>
                  </a:lnTo>
                  <a:lnTo>
                    <a:pt x="73" y="200"/>
                  </a:lnTo>
                  <a:lnTo>
                    <a:pt x="37" y="217"/>
                  </a:lnTo>
                  <a:lnTo>
                    <a:pt x="78" y="210"/>
                  </a:lnTo>
                  <a:lnTo>
                    <a:pt x="122" y="236"/>
                  </a:lnTo>
                  <a:lnTo>
                    <a:pt x="163" y="209"/>
                  </a:lnTo>
                  <a:lnTo>
                    <a:pt x="226" y="244"/>
                  </a:lnTo>
                  <a:lnTo>
                    <a:pt x="336" y="209"/>
                  </a:lnTo>
                  <a:lnTo>
                    <a:pt x="333" y="247"/>
                  </a:lnTo>
                  <a:lnTo>
                    <a:pt x="355" y="209"/>
                  </a:lnTo>
                  <a:lnTo>
                    <a:pt x="561" y="199"/>
                  </a:lnTo>
                  <a:lnTo>
                    <a:pt x="638" y="195"/>
                  </a:lnTo>
                  <a:lnTo>
                    <a:pt x="616" y="108"/>
                  </a:lnTo>
                  <a:lnTo>
                    <a:pt x="634" y="90"/>
                  </a:lnTo>
                  <a:lnTo>
                    <a:pt x="567" y="17"/>
                  </a:lnTo>
                  <a:lnTo>
                    <a:pt x="525" y="17"/>
                  </a:lnTo>
                  <a:lnTo>
                    <a:pt x="408" y="47"/>
                  </a:lnTo>
                  <a:lnTo>
                    <a:pt x="307" y="0"/>
                  </a:lnTo>
                  <a:lnTo>
                    <a:pt x="245" y="1"/>
                  </a:lnTo>
                  <a:lnTo>
                    <a:pt x="164" y="45"/>
                  </a:lnTo>
                  <a:lnTo>
                    <a:pt x="100" y="33"/>
                  </a:lnTo>
                  <a:lnTo>
                    <a:pt x="120" y="56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1"/>
            <p:cNvSpPr>
              <a:spLocks noChangeAspect="1"/>
            </p:cNvSpPr>
            <p:nvPr/>
          </p:nvSpPr>
          <p:spPr bwMode="gray">
            <a:xfrm>
              <a:off x="4008438" y="2713038"/>
              <a:ext cx="101600" cy="136525"/>
            </a:xfrm>
            <a:custGeom>
              <a:avLst/>
              <a:gdLst>
                <a:gd name="T0" fmla="*/ 0 w 141"/>
                <a:gd name="T1" fmla="*/ 137 h 165"/>
                <a:gd name="T2" fmla="*/ 18 w 141"/>
                <a:gd name="T3" fmla="*/ 152 h 165"/>
                <a:gd name="T4" fmla="*/ 4 w 141"/>
                <a:gd name="T5" fmla="*/ 165 h 165"/>
                <a:gd name="T6" fmla="*/ 131 w 141"/>
                <a:gd name="T7" fmla="*/ 140 h 165"/>
                <a:gd name="T8" fmla="*/ 141 w 141"/>
                <a:gd name="T9" fmla="*/ 53 h 165"/>
                <a:gd name="T10" fmla="*/ 123 w 141"/>
                <a:gd name="T11" fmla="*/ 33 h 165"/>
                <a:gd name="T12" fmla="*/ 87 w 141"/>
                <a:gd name="T13" fmla="*/ 43 h 165"/>
                <a:gd name="T14" fmla="*/ 73 w 141"/>
                <a:gd name="T15" fmla="*/ 31 h 165"/>
                <a:gd name="T16" fmla="*/ 89 w 141"/>
                <a:gd name="T17" fmla="*/ 10 h 165"/>
                <a:gd name="T18" fmla="*/ 73 w 141"/>
                <a:gd name="T19" fmla="*/ 0 h 165"/>
                <a:gd name="T20" fmla="*/ 57 w 141"/>
                <a:gd name="T21" fmla="*/ 42 h 165"/>
                <a:gd name="T22" fmla="*/ 4 w 141"/>
                <a:gd name="T23" fmla="*/ 53 h 165"/>
                <a:gd name="T24" fmla="*/ 21 w 141"/>
                <a:gd name="T25" fmla="*/ 64 h 165"/>
                <a:gd name="T26" fmla="*/ 11 w 141"/>
                <a:gd name="T27" fmla="*/ 86 h 165"/>
                <a:gd name="T28" fmla="*/ 45 w 141"/>
                <a:gd name="T29" fmla="*/ 92 h 165"/>
                <a:gd name="T30" fmla="*/ 13 w 141"/>
                <a:gd name="T31" fmla="*/ 124 h 165"/>
                <a:gd name="T32" fmla="*/ 51 w 141"/>
                <a:gd name="T33" fmla="*/ 117 h 165"/>
                <a:gd name="T34" fmla="*/ 0 w 141"/>
                <a:gd name="T35" fmla="*/ 137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1"/>
                <a:gd name="T55" fmla="*/ 0 h 165"/>
                <a:gd name="T56" fmla="*/ 141 w 141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1" h="165">
                  <a:moveTo>
                    <a:pt x="0" y="137"/>
                  </a:moveTo>
                  <a:lnTo>
                    <a:pt x="18" y="152"/>
                  </a:lnTo>
                  <a:lnTo>
                    <a:pt x="4" y="165"/>
                  </a:lnTo>
                  <a:lnTo>
                    <a:pt x="131" y="140"/>
                  </a:lnTo>
                  <a:lnTo>
                    <a:pt x="141" y="53"/>
                  </a:lnTo>
                  <a:lnTo>
                    <a:pt x="123" y="33"/>
                  </a:lnTo>
                  <a:lnTo>
                    <a:pt x="87" y="43"/>
                  </a:lnTo>
                  <a:lnTo>
                    <a:pt x="73" y="31"/>
                  </a:lnTo>
                  <a:lnTo>
                    <a:pt x="89" y="10"/>
                  </a:lnTo>
                  <a:lnTo>
                    <a:pt x="73" y="0"/>
                  </a:lnTo>
                  <a:lnTo>
                    <a:pt x="57" y="42"/>
                  </a:lnTo>
                  <a:lnTo>
                    <a:pt x="4" y="53"/>
                  </a:lnTo>
                  <a:lnTo>
                    <a:pt x="21" y="64"/>
                  </a:lnTo>
                  <a:lnTo>
                    <a:pt x="11" y="86"/>
                  </a:lnTo>
                  <a:lnTo>
                    <a:pt x="45" y="92"/>
                  </a:lnTo>
                  <a:lnTo>
                    <a:pt x="13" y="124"/>
                  </a:lnTo>
                  <a:lnTo>
                    <a:pt x="51" y="11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2"/>
            <p:cNvSpPr>
              <a:spLocks noChangeAspect="1"/>
            </p:cNvSpPr>
            <p:nvPr/>
          </p:nvSpPr>
          <p:spPr bwMode="gray">
            <a:xfrm>
              <a:off x="4059238" y="2700338"/>
              <a:ext cx="69850" cy="57150"/>
            </a:xfrm>
            <a:custGeom>
              <a:avLst/>
              <a:gdLst>
                <a:gd name="T0" fmla="*/ 0 w 90"/>
                <a:gd name="T1" fmla="*/ 42 h 64"/>
                <a:gd name="T2" fmla="*/ 14 w 90"/>
                <a:gd name="T3" fmla="*/ 54 h 64"/>
                <a:gd name="T4" fmla="*/ 50 w 90"/>
                <a:gd name="T5" fmla="*/ 44 h 64"/>
                <a:gd name="T6" fmla="*/ 68 w 90"/>
                <a:gd name="T7" fmla="*/ 64 h 64"/>
                <a:gd name="T8" fmla="*/ 90 w 90"/>
                <a:gd name="T9" fmla="*/ 42 h 64"/>
                <a:gd name="T10" fmla="*/ 69 w 90"/>
                <a:gd name="T11" fmla="*/ 10 h 64"/>
                <a:gd name="T12" fmla="*/ 26 w 90"/>
                <a:gd name="T13" fmla="*/ 0 h 64"/>
                <a:gd name="T14" fmla="*/ 16 w 90"/>
                <a:gd name="T15" fmla="*/ 21 h 64"/>
                <a:gd name="T16" fmla="*/ 0 w 90"/>
                <a:gd name="T17" fmla="*/ 4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"/>
                <a:gd name="T28" fmla="*/ 0 h 64"/>
                <a:gd name="T29" fmla="*/ 90 w 90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" h="64">
                  <a:moveTo>
                    <a:pt x="0" y="42"/>
                  </a:moveTo>
                  <a:lnTo>
                    <a:pt x="14" y="54"/>
                  </a:lnTo>
                  <a:lnTo>
                    <a:pt x="50" y="44"/>
                  </a:lnTo>
                  <a:lnTo>
                    <a:pt x="68" y="64"/>
                  </a:lnTo>
                  <a:lnTo>
                    <a:pt x="90" y="42"/>
                  </a:lnTo>
                  <a:lnTo>
                    <a:pt x="69" y="10"/>
                  </a:lnTo>
                  <a:lnTo>
                    <a:pt x="26" y="0"/>
                  </a:lnTo>
                  <a:lnTo>
                    <a:pt x="16" y="2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63"/>
            <p:cNvSpPr>
              <a:spLocks noChangeAspect="1"/>
            </p:cNvSpPr>
            <p:nvPr/>
          </p:nvSpPr>
          <p:spPr bwMode="gray">
            <a:xfrm>
              <a:off x="4095750" y="2608263"/>
              <a:ext cx="15875" cy="15875"/>
            </a:xfrm>
            <a:custGeom>
              <a:avLst/>
              <a:gdLst>
                <a:gd name="T0" fmla="*/ 0 w 22"/>
                <a:gd name="T1" fmla="*/ 15 h 20"/>
                <a:gd name="T2" fmla="*/ 11 w 22"/>
                <a:gd name="T3" fmla="*/ 0 h 20"/>
                <a:gd name="T4" fmla="*/ 22 w 22"/>
                <a:gd name="T5" fmla="*/ 20 h 20"/>
                <a:gd name="T6" fmla="*/ 0 w 22"/>
                <a:gd name="T7" fmla="*/ 15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0"/>
                <a:gd name="T14" fmla="*/ 22 w 22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0">
                  <a:moveTo>
                    <a:pt x="0" y="15"/>
                  </a:moveTo>
                  <a:lnTo>
                    <a:pt x="11" y="0"/>
                  </a:lnTo>
                  <a:lnTo>
                    <a:pt x="22" y="2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64"/>
            <p:cNvSpPr>
              <a:spLocks noChangeAspect="1"/>
            </p:cNvSpPr>
            <p:nvPr/>
          </p:nvSpPr>
          <p:spPr bwMode="gray">
            <a:xfrm>
              <a:off x="4111625" y="2568575"/>
              <a:ext cx="201613" cy="341313"/>
            </a:xfrm>
            <a:custGeom>
              <a:avLst/>
              <a:gdLst>
                <a:gd name="T0" fmla="*/ 0 w 268"/>
                <a:gd name="T1" fmla="*/ 96 h 409"/>
                <a:gd name="T2" fmla="*/ 10 w 268"/>
                <a:gd name="T3" fmla="*/ 41 h 409"/>
                <a:gd name="T4" fmla="*/ 39 w 268"/>
                <a:gd name="T5" fmla="*/ 0 h 409"/>
                <a:gd name="T6" fmla="*/ 102 w 268"/>
                <a:gd name="T7" fmla="*/ 0 h 409"/>
                <a:gd name="T8" fmla="*/ 65 w 268"/>
                <a:gd name="T9" fmla="*/ 49 h 409"/>
                <a:gd name="T10" fmla="*/ 147 w 268"/>
                <a:gd name="T11" fmla="*/ 59 h 409"/>
                <a:gd name="T12" fmla="*/ 96 w 268"/>
                <a:gd name="T13" fmla="*/ 126 h 409"/>
                <a:gd name="T14" fmla="*/ 157 w 268"/>
                <a:gd name="T15" fmla="*/ 150 h 409"/>
                <a:gd name="T16" fmla="*/ 215 w 268"/>
                <a:gd name="T17" fmla="*/ 234 h 409"/>
                <a:gd name="T18" fmla="*/ 198 w 268"/>
                <a:gd name="T19" fmla="*/ 239 h 409"/>
                <a:gd name="T20" fmla="*/ 224 w 268"/>
                <a:gd name="T21" fmla="*/ 260 h 409"/>
                <a:gd name="T22" fmla="*/ 209 w 268"/>
                <a:gd name="T23" fmla="*/ 280 h 409"/>
                <a:gd name="T24" fmla="*/ 268 w 268"/>
                <a:gd name="T25" fmla="*/ 285 h 409"/>
                <a:gd name="T26" fmla="*/ 233 w 268"/>
                <a:gd name="T27" fmla="*/ 340 h 409"/>
                <a:gd name="T28" fmla="*/ 257 w 268"/>
                <a:gd name="T29" fmla="*/ 356 h 409"/>
                <a:gd name="T30" fmla="*/ 15 w 268"/>
                <a:gd name="T31" fmla="*/ 409 h 409"/>
                <a:gd name="T32" fmla="*/ 122 w 268"/>
                <a:gd name="T33" fmla="*/ 333 h 409"/>
                <a:gd name="T34" fmla="*/ 91 w 268"/>
                <a:gd name="T35" fmla="*/ 345 h 409"/>
                <a:gd name="T36" fmla="*/ 30 w 268"/>
                <a:gd name="T37" fmla="*/ 322 h 409"/>
                <a:gd name="T38" fmla="*/ 75 w 268"/>
                <a:gd name="T39" fmla="*/ 294 h 409"/>
                <a:gd name="T40" fmla="*/ 47 w 268"/>
                <a:gd name="T41" fmla="*/ 280 h 409"/>
                <a:gd name="T42" fmla="*/ 108 w 268"/>
                <a:gd name="T43" fmla="*/ 251 h 409"/>
                <a:gd name="T44" fmla="*/ 115 w 268"/>
                <a:gd name="T45" fmla="*/ 213 h 409"/>
                <a:gd name="T46" fmla="*/ 83 w 268"/>
                <a:gd name="T47" fmla="*/ 202 h 409"/>
                <a:gd name="T48" fmla="*/ 102 w 268"/>
                <a:gd name="T49" fmla="*/ 180 h 409"/>
                <a:gd name="T50" fmla="*/ 38 w 268"/>
                <a:gd name="T51" fmla="*/ 191 h 409"/>
                <a:gd name="T52" fmla="*/ 39 w 268"/>
                <a:gd name="T53" fmla="*/ 132 h 409"/>
                <a:gd name="T54" fmla="*/ 10 w 268"/>
                <a:gd name="T55" fmla="*/ 159 h 409"/>
                <a:gd name="T56" fmla="*/ 27 w 268"/>
                <a:gd name="T57" fmla="*/ 99 h 409"/>
                <a:gd name="T58" fmla="*/ 0 w 268"/>
                <a:gd name="T59" fmla="*/ 96 h 40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68"/>
                <a:gd name="T91" fmla="*/ 0 h 409"/>
                <a:gd name="T92" fmla="*/ 268 w 268"/>
                <a:gd name="T93" fmla="*/ 409 h 40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68" h="409">
                  <a:moveTo>
                    <a:pt x="0" y="96"/>
                  </a:moveTo>
                  <a:lnTo>
                    <a:pt x="10" y="41"/>
                  </a:lnTo>
                  <a:lnTo>
                    <a:pt x="39" y="0"/>
                  </a:lnTo>
                  <a:lnTo>
                    <a:pt x="102" y="0"/>
                  </a:lnTo>
                  <a:lnTo>
                    <a:pt x="65" y="49"/>
                  </a:lnTo>
                  <a:lnTo>
                    <a:pt x="147" y="59"/>
                  </a:lnTo>
                  <a:lnTo>
                    <a:pt x="96" y="126"/>
                  </a:lnTo>
                  <a:lnTo>
                    <a:pt x="157" y="150"/>
                  </a:lnTo>
                  <a:lnTo>
                    <a:pt x="215" y="234"/>
                  </a:lnTo>
                  <a:lnTo>
                    <a:pt x="198" y="239"/>
                  </a:lnTo>
                  <a:lnTo>
                    <a:pt x="224" y="260"/>
                  </a:lnTo>
                  <a:lnTo>
                    <a:pt x="209" y="280"/>
                  </a:lnTo>
                  <a:lnTo>
                    <a:pt x="268" y="285"/>
                  </a:lnTo>
                  <a:lnTo>
                    <a:pt x="233" y="340"/>
                  </a:lnTo>
                  <a:lnTo>
                    <a:pt x="257" y="356"/>
                  </a:lnTo>
                  <a:lnTo>
                    <a:pt x="15" y="409"/>
                  </a:lnTo>
                  <a:lnTo>
                    <a:pt x="122" y="333"/>
                  </a:lnTo>
                  <a:lnTo>
                    <a:pt x="91" y="345"/>
                  </a:lnTo>
                  <a:lnTo>
                    <a:pt x="30" y="322"/>
                  </a:lnTo>
                  <a:lnTo>
                    <a:pt x="75" y="294"/>
                  </a:lnTo>
                  <a:lnTo>
                    <a:pt x="47" y="280"/>
                  </a:lnTo>
                  <a:lnTo>
                    <a:pt x="108" y="251"/>
                  </a:lnTo>
                  <a:lnTo>
                    <a:pt x="115" y="213"/>
                  </a:lnTo>
                  <a:lnTo>
                    <a:pt x="83" y="202"/>
                  </a:lnTo>
                  <a:lnTo>
                    <a:pt x="102" y="180"/>
                  </a:lnTo>
                  <a:lnTo>
                    <a:pt x="38" y="191"/>
                  </a:lnTo>
                  <a:lnTo>
                    <a:pt x="39" y="132"/>
                  </a:lnTo>
                  <a:lnTo>
                    <a:pt x="10" y="159"/>
                  </a:lnTo>
                  <a:lnTo>
                    <a:pt x="27" y="99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65"/>
            <p:cNvSpPr>
              <a:spLocks noChangeAspect="1"/>
            </p:cNvSpPr>
            <p:nvPr/>
          </p:nvSpPr>
          <p:spPr bwMode="gray">
            <a:xfrm>
              <a:off x="252413" y="2601913"/>
              <a:ext cx="69850" cy="46037"/>
            </a:xfrm>
            <a:custGeom>
              <a:avLst/>
              <a:gdLst>
                <a:gd name="T0" fmla="*/ 0 w 92"/>
                <a:gd name="T1" fmla="*/ 21 h 53"/>
                <a:gd name="T2" fmla="*/ 26 w 92"/>
                <a:gd name="T3" fmla="*/ 53 h 53"/>
                <a:gd name="T4" fmla="*/ 92 w 92"/>
                <a:gd name="T5" fmla="*/ 9 h 53"/>
                <a:gd name="T6" fmla="*/ 31 w 92"/>
                <a:gd name="T7" fmla="*/ 0 h 53"/>
                <a:gd name="T8" fmla="*/ 38 w 92"/>
                <a:gd name="T9" fmla="*/ 20 h 53"/>
                <a:gd name="T10" fmla="*/ 0 w 92"/>
                <a:gd name="T11" fmla="*/ 21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53"/>
                <a:gd name="T20" fmla="*/ 92 w 92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53">
                  <a:moveTo>
                    <a:pt x="0" y="21"/>
                  </a:moveTo>
                  <a:lnTo>
                    <a:pt x="26" y="53"/>
                  </a:lnTo>
                  <a:lnTo>
                    <a:pt x="92" y="9"/>
                  </a:lnTo>
                  <a:lnTo>
                    <a:pt x="31" y="0"/>
                  </a:lnTo>
                  <a:lnTo>
                    <a:pt x="38" y="2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66"/>
            <p:cNvSpPr>
              <a:spLocks noChangeAspect="1"/>
            </p:cNvSpPr>
            <p:nvPr/>
          </p:nvSpPr>
          <p:spPr bwMode="gray">
            <a:xfrm>
              <a:off x="688975" y="2520950"/>
              <a:ext cx="206375" cy="203200"/>
            </a:xfrm>
            <a:custGeom>
              <a:avLst/>
              <a:gdLst>
                <a:gd name="T0" fmla="*/ 0 w 277"/>
                <a:gd name="T1" fmla="*/ 24 h 248"/>
                <a:gd name="T2" fmla="*/ 11 w 277"/>
                <a:gd name="T3" fmla="*/ 61 h 248"/>
                <a:gd name="T4" fmla="*/ 50 w 277"/>
                <a:gd name="T5" fmla="*/ 76 h 248"/>
                <a:gd name="T6" fmla="*/ 67 w 277"/>
                <a:gd name="T7" fmla="*/ 64 h 248"/>
                <a:gd name="T8" fmla="*/ 34 w 277"/>
                <a:gd name="T9" fmla="*/ 45 h 248"/>
                <a:gd name="T10" fmla="*/ 67 w 277"/>
                <a:gd name="T11" fmla="*/ 45 h 248"/>
                <a:gd name="T12" fmla="*/ 95 w 277"/>
                <a:gd name="T13" fmla="*/ 77 h 248"/>
                <a:gd name="T14" fmla="*/ 86 w 277"/>
                <a:gd name="T15" fmla="*/ 21 h 248"/>
                <a:gd name="T16" fmla="*/ 110 w 277"/>
                <a:gd name="T17" fmla="*/ 70 h 248"/>
                <a:gd name="T18" fmla="*/ 168 w 277"/>
                <a:gd name="T19" fmla="*/ 98 h 248"/>
                <a:gd name="T20" fmla="*/ 157 w 277"/>
                <a:gd name="T21" fmla="*/ 132 h 248"/>
                <a:gd name="T22" fmla="*/ 223 w 277"/>
                <a:gd name="T23" fmla="*/ 175 h 248"/>
                <a:gd name="T24" fmla="*/ 205 w 277"/>
                <a:gd name="T25" fmla="*/ 212 h 248"/>
                <a:gd name="T26" fmla="*/ 241 w 277"/>
                <a:gd name="T27" fmla="*/ 182 h 248"/>
                <a:gd name="T28" fmla="*/ 248 w 277"/>
                <a:gd name="T29" fmla="*/ 248 h 248"/>
                <a:gd name="T30" fmla="*/ 274 w 277"/>
                <a:gd name="T31" fmla="*/ 237 h 248"/>
                <a:gd name="T32" fmla="*/ 277 w 277"/>
                <a:gd name="T33" fmla="*/ 187 h 248"/>
                <a:gd name="T34" fmla="*/ 211 w 277"/>
                <a:gd name="T35" fmla="*/ 160 h 248"/>
                <a:gd name="T36" fmla="*/ 88 w 277"/>
                <a:gd name="T37" fmla="*/ 0 h 248"/>
                <a:gd name="T38" fmla="*/ 18 w 277"/>
                <a:gd name="T39" fmla="*/ 45 h 248"/>
                <a:gd name="T40" fmla="*/ 0 w 277"/>
                <a:gd name="T41" fmla="*/ 24 h 2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7"/>
                <a:gd name="T64" fmla="*/ 0 h 248"/>
                <a:gd name="T65" fmla="*/ 277 w 277"/>
                <a:gd name="T66" fmla="*/ 248 h 2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7" h="248">
                  <a:moveTo>
                    <a:pt x="0" y="24"/>
                  </a:moveTo>
                  <a:lnTo>
                    <a:pt x="11" y="61"/>
                  </a:lnTo>
                  <a:lnTo>
                    <a:pt x="50" y="76"/>
                  </a:lnTo>
                  <a:lnTo>
                    <a:pt x="67" y="64"/>
                  </a:lnTo>
                  <a:lnTo>
                    <a:pt x="34" y="45"/>
                  </a:lnTo>
                  <a:lnTo>
                    <a:pt x="67" y="45"/>
                  </a:lnTo>
                  <a:lnTo>
                    <a:pt x="95" y="77"/>
                  </a:lnTo>
                  <a:lnTo>
                    <a:pt x="86" y="21"/>
                  </a:lnTo>
                  <a:lnTo>
                    <a:pt x="110" y="70"/>
                  </a:lnTo>
                  <a:lnTo>
                    <a:pt x="168" y="98"/>
                  </a:lnTo>
                  <a:lnTo>
                    <a:pt x="157" y="132"/>
                  </a:lnTo>
                  <a:lnTo>
                    <a:pt x="223" y="175"/>
                  </a:lnTo>
                  <a:lnTo>
                    <a:pt x="205" y="212"/>
                  </a:lnTo>
                  <a:lnTo>
                    <a:pt x="241" y="182"/>
                  </a:lnTo>
                  <a:lnTo>
                    <a:pt x="248" y="248"/>
                  </a:lnTo>
                  <a:lnTo>
                    <a:pt x="274" y="237"/>
                  </a:lnTo>
                  <a:lnTo>
                    <a:pt x="277" y="187"/>
                  </a:lnTo>
                  <a:lnTo>
                    <a:pt x="211" y="160"/>
                  </a:lnTo>
                  <a:lnTo>
                    <a:pt x="88" y="0"/>
                  </a:lnTo>
                  <a:lnTo>
                    <a:pt x="18" y="4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67"/>
            <p:cNvSpPr>
              <a:spLocks noChangeAspect="1"/>
            </p:cNvSpPr>
            <p:nvPr/>
          </p:nvSpPr>
          <p:spPr bwMode="gray">
            <a:xfrm>
              <a:off x="735013" y="2586038"/>
              <a:ext cx="33337" cy="33337"/>
            </a:xfrm>
            <a:custGeom>
              <a:avLst/>
              <a:gdLst>
                <a:gd name="T0" fmla="*/ 0 w 47"/>
                <a:gd name="T1" fmla="*/ 0 h 41"/>
                <a:gd name="T2" fmla="*/ 14 w 47"/>
                <a:gd name="T3" fmla="*/ 41 h 41"/>
                <a:gd name="T4" fmla="*/ 17 w 47"/>
                <a:gd name="T5" fmla="*/ 21 h 41"/>
                <a:gd name="T6" fmla="*/ 47 w 47"/>
                <a:gd name="T7" fmla="*/ 38 h 41"/>
                <a:gd name="T8" fmla="*/ 19 w 47"/>
                <a:gd name="T9" fmla="*/ 21 h 41"/>
                <a:gd name="T10" fmla="*/ 45 w 47"/>
                <a:gd name="T11" fmla="*/ 8 h 41"/>
                <a:gd name="T12" fmla="*/ 0 w 4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41"/>
                <a:gd name="T23" fmla="*/ 47 w 4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41">
                  <a:moveTo>
                    <a:pt x="0" y="0"/>
                  </a:moveTo>
                  <a:lnTo>
                    <a:pt x="14" y="41"/>
                  </a:lnTo>
                  <a:lnTo>
                    <a:pt x="17" y="21"/>
                  </a:lnTo>
                  <a:lnTo>
                    <a:pt x="47" y="38"/>
                  </a:lnTo>
                  <a:lnTo>
                    <a:pt x="19" y="21"/>
                  </a:lnTo>
                  <a:lnTo>
                    <a:pt x="4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68"/>
            <p:cNvSpPr>
              <a:spLocks noChangeAspect="1"/>
            </p:cNvSpPr>
            <p:nvPr/>
          </p:nvSpPr>
          <p:spPr bwMode="gray">
            <a:xfrm>
              <a:off x="752475" y="2616200"/>
              <a:ext cx="19050" cy="50800"/>
            </a:xfrm>
            <a:custGeom>
              <a:avLst/>
              <a:gdLst>
                <a:gd name="T0" fmla="*/ 0 w 27"/>
                <a:gd name="T1" fmla="*/ 0 h 61"/>
                <a:gd name="T2" fmla="*/ 25 w 27"/>
                <a:gd name="T3" fmla="*/ 12 h 61"/>
                <a:gd name="T4" fmla="*/ 27 w 27"/>
                <a:gd name="T5" fmla="*/ 61 h 61"/>
                <a:gd name="T6" fmla="*/ 0 w 27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61"/>
                <a:gd name="T14" fmla="*/ 27 w 27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61">
                  <a:moveTo>
                    <a:pt x="0" y="0"/>
                  </a:moveTo>
                  <a:lnTo>
                    <a:pt x="25" y="12"/>
                  </a:lnTo>
                  <a:lnTo>
                    <a:pt x="2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69"/>
            <p:cNvSpPr>
              <a:spLocks noChangeAspect="1"/>
            </p:cNvSpPr>
            <p:nvPr/>
          </p:nvSpPr>
          <p:spPr bwMode="gray">
            <a:xfrm>
              <a:off x="771525" y="2590800"/>
              <a:ext cx="28575" cy="28575"/>
            </a:xfrm>
            <a:custGeom>
              <a:avLst/>
              <a:gdLst>
                <a:gd name="T0" fmla="*/ 0 w 34"/>
                <a:gd name="T1" fmla="*/ 0 h 37"/>
                <a:gd name="T2" fmla="*/ 7 w 34"/>
                <a:gd name="T3" fmla="*/ 37 h 37"/>
                <a:gd name="T4" fmla="*/ 29 w 34"/>
                <a:gd name="T5" fmla="*/ 37 h 37"/>
                <a:gd name="T6" fmla="*/ 18 w 34"/>
                <a:gd name="T7" fmla="*/ 4 h 37"/>
                <a:gd name="T8" fmla="*/ 34 w 34"/>
                <a:gd name="T9" fmla="*/ 27 h 37"/>
                <a:gd name="T10" fmla="*/ 21 w 34"/>
                <a:gd name="T11" fmla="*/ 0 h 37"/>
                <a:gd name="T12" fmla="*/ 0 w 34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7"/>
                <a:gd name="T23" fmla="*/ 34 w 34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7">
                  <a:moveTo>
                    <a:pt x="0" y="0"/>
                  </a:moveTo>
                  <a:lnTo>
                    <a:pt x="7" y="37"/>
                  </a:lnTo>
                  <a:lnTo>
                    <a:pt x="29" y="37"/>
                  </a:lnTo>
                  <a:lnTo>
                    <a:pt x="18" y="4"/>
                  </a:lnTo>
                  <a:lnTo>
                    <a:pt x="34" y="27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70"/>
            <p:cNvSpPr>
              <a:spLocks noChangeAspect="1"/>
            </p:cNvSpPr>
            <p:nvPr/>
          </p:nvSpPr>
          <p:spPr bwMode="gray">
            <a:xfrm>
              <a:off x="796925" y="2633663"/>
              <a:ext cx="20638" cy="25400"/>
            </a:xfrm>
            <a:custGeom>
              <a:avLst/>
              <a:gdLst>
                <a:gd name="T0" fmla="*/ 0 w 30"/>
                <a:gd name="T1" fmla="*/ 0 h 27"/>
                <a:gd name="T2" fmla="*/ 29 w 30"/>
                <a:gd name="T3" fmla="*/ 27 h 27"/>
                <a:gd name="T4" fmla="*/ 30 w 30"/>
                <a:gd name="T5" fmla="*/ 3 h 27"/>
                <a:gd name="T6" fmla="*/ 0 w 30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7"/>
                <a:gd name="T14" fmla="*/ 30 w 3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7">
                  <a:moveTo>
                    <a:pt x="0" y="0"/>
                  </a:moveTo>
                  <a:lnTo>
                    <a:pt x="29" y="27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1"/>
            <p:cNvSpPr>
              <a:spLocks noChangeAspect="1"/>
            </p:cNvSpPr>
            <p:nvPr/>
          </p:nvSpPr>
          <p:spPr bwMode="gray">
            <a:xfrm>
              <a:off x="803275" y="2667000"/>
              <a:ext cx="31750" cy="49213"/>
            </a:xfrm>
            <a:custGeom>
              <a:avLst/>
              <a:gdLst>
                <a:gd name="T0" fmla="*/ 0 w 47"/>
                <a:gd name="T1" fmla="*/ 0 h 64"/>
                <a:gd name="T2" fmla="*/ 37 w 47"/>
                <a:gd name="T3" fmla="*/ 23 h 64"/>
                <a:gd name="T4" fmla="*/ 47 w 47"/>
                <a:gd name="T5" fmla="*/ 64 h 64"/>
                <a:gd name="T6" fmla="*/ 0 w 4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64"/>
                <a:gd name="T14" fmla="*/ 47 w 4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64">
                  <a:moveTo>
                    <a:pt x="0" y="0"/>
                  </a:moveTo>
                  <a:lnTo>
                    <a:pt x="37" y="23"/>
                  </a:lnTo>
                  <a:lnTo>
                    <a:pt x="47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72"/>
            <p:cNvSpPr>
              <a:spLocks noChangeAspect="1"/>
            </p:cNvSpPr>
            <p:nvPr/>
          </p:nvSpPr>
          <p:spPr bwMode="gray">
            <a:xfrm>
              <a:off x="857250" y="2679700"/>
              <a:ext cx="19050" cy="30163"/>
            </a:xfrm>
            <a:custGeom>
              <a:avLst/>
              <a:gdLst>
                <a:gd name="T0" fmla="*/ 0 w 25"/>
                <a:gd name="T1" fmla="*/ 22 h 38"/>
                <a:gd name="T2" fmla="*/ 13 w 25"/>
                <a:gd name="T3" fmla="*/ 0 h 38"/>
                <a:gd name="T4" fmla="*/ 25 w 25"/>
                <a:gd name="T5" fmla="*/ 38 h 38"/>
                <a:gd name="T6" fmla="*/ 0 w 25"/>
                <a:gd name="T7" fmla="*/ 22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38"/>
                <a:gd name="T14" fmla="*/ 25 w 25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38">
                  <a:moveTo>
                    <a:pt x="0" y="22"/>
                  </a:moveTo>
                  <a:lnTo>
                    <a:pt x="13" y="0"/>
                  </a:lnTo>
                  <a:lnTo>
                    <a:pt x="25" y="3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3"/>
            <p:cNvSpPr>
              <a:spLocks noChangeAspect="1"/>
            </p:cNvSpPr>
            <p:nvPr/>
          </p:nvSpPr>
          <p:spPr bwMode="gray">
            <a:xfrm>
              <a:off x="1036638" y="2932113"/>
              <a:ext cx="1493837" cy="801687"/>
            </a:xfrm>
            <a:custGeom>
              <a:avLst/>
              <a:gdLst>
                <a:gd name="T0" fmla="*/ 23 w 2001"/>
                <a:gd name="T1" fmla="*/ 134 h 971"/>
                <a:gd name="T2" fmla="*/ 28 w 2001"/>
                <a:gd name="T3" fmla="*/ 146 h 971"/>
                <a:gd name="T4" fmla="*/ 61 w 2001"/>
                <a:gd name="T5" fmla="*/ 480 h 971"/>
                <a:gd name="T6" fmla="*/ 80 w 2001"/>
                <a:gd name="T7" fmla="*/ 515 h 971"/>
                <a:gd name="T8" fmla="*/ 211 w 2001"/>
                <a:gd name="T9" fmla="*/ 640 h 971"/>
                <a:gd name="T10" fmla="*/ 343 w 2001"/>
                <a:gd name="T11" fmla="*/ 691 h 971"/>
                <a:gd name="T12" fmla="*/ 633 w 2001"/>
                <a:gd name="T13" fmla="*/ 723 h 971"/>
                <a:gd name="T14" fmla="*/ 801 w 2001"/>
                <a:gd name="T15" fmla="*/ 799 h 971"/>
                <a:gd name="T16" fmla="*/ 957 w 2001"/>
                <a:gd name="T17" fmla="*/ 947 h 971"/>
                <a:gd name="T18" fmla="*/ 1021 w 2001"/>
                <a:gd name="T19" fmla="*/ 833 h 971"/>
                <a:gd name="T20" fmla="*/ 1132 w 2001"/>
                <a:gd name="T21" fmla="*/ 799 h 971"/>
                <a:gd name="T22" fmla="*/ 1224 w 2001"/>
                <a:gd name="T23" fmla="*/ 785 h 971"/>
                <a:gd name="T24" fmla="*/ 1264 w 2001"/>
                <a:gd name="T25" fmla="*/ 778 h 971"/>
                <a:gd name="T26" fmla="*/ 1274 w 2001"/>
                <a:gd name="T27" fmla="*/ 782 h 971"/>
                <a:gd name="T28" fmla="*/ 1453 w 2001"/>
                <a:gd name="T29" fmla="*/ 825 h 971"/>
                <a:gd name="T30" fmla="*/ 1504 w 2001"/>
                <a:gd name="T31" fmla="*/ 971 h 971"/>
                <a:gd name="T32" fmla="*/ 1543 w 2001"/>
                <a:gd name="T33" fmla="*/ 905 h 971"/>
                <a:gd name="T34" fmla="*/ 1525 w 2001"/>
                <a:gd name="T35" fmla="*/ 696 h 971"/>
                <a:gd name="T36" fmla="*/ 1665 w 2001"/>
                <a:gd name="T37" fmla="*/ 564 h 971"/>
                <a:gd name="T38" fmla="*/ 1673 w 2001"/>
                <a:gd name="T39" fmla="*/ 519 h 971"/>
                <a:gd name="T40" fmla="*/ 1643 w 2001"/>
                <a:gd name="T41" fmla="*/ 458 h 971"/>
                <a:gd name="T42" fmla="*/ 1667 w 2001"/>
                <a:gd name="T43" fmla="*/ 433 h 971"/>
                <a:gd name="T44" fmla="*/ 1697 w 2001"/>
                <a:gd name="T45" fmla="*/ 515 h 971"/>
                <a:gd name="T46" fmla="*/ 1707 w 2001"/>
                <a:gd name="T47" fmla="*/ 415 h 971"/>
                <a:gd name="T48" fmla="*/ 1762 w 2001"/>
                <a:gd name="T49" fmla="*/ 365 h 971"/>
                <a:gd name="T50" fmla="*/ 1866 w 2001"/>
                <a:gd name="T51" fmla="*/ 310 h 971"/>
                <a:gd name="T52" fmla="*/ 1997 w 2001"/>
                <a:gd name="T53" fmla="*/ 208 h 971"/>
                <a:gd name="T54" fmla="*/ 1975 w 2001"/>
                <a:gd name="T55" fmla="*/ 163 h 971"/>
                <a:gd name="T56" fmla="*/ 1917 w 2001"/>
                <a:gd name="T57" fmla="*/ 90 h 971"/>
                <a:gd name="T58" fmla="*/ 1697 w 2001"/>
                <a:gd name="T59" fmla="*/ 214 h 971"/>
                <a:gd name="T60" fmla="*/ 1584 w 2001"/>
                <a:gd name="T61" fmla="*/ 271 h 971"/>
                <a:gd name="T62" fmla="*/ 1487 w 2001"/>
                <a:gd name="T63" fmla="*/ 339 h 971"/>
                <a:gd name="T64" fmla="*/ 1442 w 2001"/>
                <a:gd name="T65" fmla="*/ 321 h 971"/>
                <a:gd name="T66" fmla="*/ 1460 w 2001"/>
                <a:gd name="T67" fmla="*/ 293 h 971"/>
                <a:gd name="T68" fmla="*/ 1450 w 2001"/>
                <a:gd name="T69" fmla="*/ 234 h 971"/>
                <a:gd name="T70" fmla="*/ 1427 w 2001"/>
                <a:gd name="T71" fmla="*/ 182 h 971"/>
                <a:gd name="T72" fmla="*/ 1333 w 2001"/>
                <a:gd name="T73" fmla="*/ 208 h 971"/>
                <a:gd name="T74" fmla="*/ 1286 w 2001"/>
                <a:gd name="T75" fmla="*/ 327 h 971"/>
                <a:gd name="T76" fmla="*/ 1301 w 2001"/>
                <a:gd name="T77" fmla="*/ 185 h 971"/>
                <a:gd name="T78" fmla="*/ 1321 w 2001"/>
                <a:gd name="T79" fmla="*/ 153 h 971"/>
                <a:gd name="T80" fmla="*/ 1395 w 2001"/>
                <a:gd name="T81" fmla="*/ 129 h 971"/>
                <a:gd name="T82" fmla="*/ 1256 w 2001"/>
                <a:gd name="T83" fmla="*/ 116 h 971"/>
                <a:gd name="T84" fmla="*/ 1195 w 2001"/>
                <a:gd name="T85" fmla="*/ 125 h 971"/>
                <a:gd name="T86" fmla="*/ 1208 w 2001"/>
                <a:gd name="T87" fmla="*/ 65 h 971"/>
                <a:gd name="T88" fmla="*/ 1023 w 2001"/>
                <a:gd name="T89" fmla="*/ 0 h 971"/>
                <a:gd name="T90" fmla="*/ 66 w 2001"/>
                <a:gd name="T91" fmla="*/ 21 h 971"/>
                <a:gd name="T92" fmla="*/ 61 w 2001"/>
                <a:gd name="T93" fmla="*/ 90 h 971"/>
                <a:gd name="T94" fmla="*/ 0 w 2001"/>
                <a:gd name="T95" fmla="*/ 55 h 9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1"/>
                <a:gd name="T145" fmla="*/ 0 h 971"/>
                <a:gd name="T146" fmla="*/ 2001 w 2001"/>
                <a:gd name="T147" fmla="*/ 971 h 9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1" h="971">
                  <a:moveTo>
                    <a:pt x="0" y="55"/>
                  </a:moveTo>
                  <a:lnTo>
                    <a:pt x="23" y="134"/>
                  </a:lnTo>
                  <a:lnTo>
                    <a:pt x="51" y="142"/>
                  </a:lnTo>
                  <a:lnTo>
                    <a:pt x="28" y="146"/>
                  </a:lnTo>
                  <a:lnTo>
                    <a:pt x="11" y="387"/>
                  </a:lnTo>
                  <a:lnTo>
                    <a:pt x="61" y="480"/>
                  </a:lnTo>
                  <a:lnTo>
                    <a:pt x="94" y="480"/>
                  </a:lnTo>
                  <a:lnTo>
                    <a:pt x="80" y="515"/>
                  </a:lnTo>
                  <a:lnTo>
                    <a:pt x="145" y="617"/>
                  </a:lnTo>
                  <a:lnTo>
                    <a:pt x="211" y="640"/>
                  </a:lnTo>
                  <a:lnTo>
                    <a:pt x="264" y="697"/>
                  </a:lnTo>
                  <a:lnTo>
                    <a:pt x="343" y="691"/>
                  </a:lnTo>
                  <a:lnTo>
                    <a:pt x="475" y="745"/>
                  </a:lnTo>
                  <a:lnTo>
                    <a:pt x="633" y="723"/>
                  </a:lnTo>
                  <a:lnTo>
                    <a:pt x="729" y="827"/>
                  </a:lnTo>
                  <a:lnTo>
                    <a:pt x="801" y="799"/>
                  </a:lnTo>
                  <a:lnTo>
                    <a:pt x="889" y="924"/>
                  </a:lnTo>
                  <a:lnTo>
                    <a:pt x="957" y="947"/>
                  </a:lnTo>
                  <a:lnTo>
                    <a:pt x="950" y="877"/>
                  </a:lnTo>
                  <a:lnTo>
                    <a:pt x="1021" y="833"/>
                  </a:lnTo>
                  <a:lnTo>
                    <a:pt x="1028" y="801"/>
                  </a:lnTo>
                  <a:lnTo>
                    <a:pt x="1132" y="799"/>
                  </a:lnTo>
                  <a:lnTo>
                    <a:pt x="1223" y="827"/>
                  </a:lnTo>
                  <a:lnTo>
                    <a:pt x="1224" y="785"/>
                  </a:lnTo>
                  <a:lnTo>
                    <a:pt x="1188" y="779"/>
                  </a:lnTo>
                  <a:lnTo>
                    <a:pt x="1264" y="778"/>
                  </a:lnTo>
                  <a:lnTo>
                    <a:pt x="1268" y="758"/>
                  </a:lnTo>
                  <a:lnTo>
                    <a:pt x="1274" y="782"/>
                  </a:lnTo>
                  <a:lnTo>
                    <a:pt x="1416" y="790"/>
                  </a:lnTo>
                  <a:lnTo>
                    <a:pt x="1453" y="825"/>
                  </a:lnTo>
                  <a:lnTo>
                    <a:pt x="1459" y="888"/>
                  </a:lnTo>
                  <a:lnTo>
                    <a:pt x="1504" y="971"/>
                  </a:lnTo>
                  <a:lnTo>
                    <a:pt x="1531" y="968"/>
                  </a:lnTo>
                  <a:lnTo>
                    <a:pt x="1543" y="905"/>
                  </a:lnTo>
                  <a:lnTo>
                    <a:pt x="1495" y="758"/>
                  </a:lnTo>
                  <a:lnTo>
                    <a:pt x="1525" y="696"/>
                  </a:lnTo>
                  <a:lnTo>
                    <a:pt x="1700" y="576"/>
                  </a:lnTo>
                  <a:lnTo>
                    <a:pt x="1665" y="564"/>
                  </a:lnTo>
                  <a:lnTo>
                    <a:pt x="1697" y="559"/>
                  </a:lnTo>
                  <a:lnTo>
                    <a:pt x="1673" y="519"/>
                  </a:lnTo>
                  <a:lnTo>
                    <a:pt x="1679" y="485"/>
                  </a:lnTo>
                  <a:lnTo>
                    <a:pt x="1643" y="458"/>
                  </a:lnTo>
                  <a:lnTo>
                    <a:pt x="1679" y="476"/>
                  </a:lnTo>
                  <a:lnTo>
                    <a:pt x="1667" y="433"/>
                  </a:lnTo>
                  <a:lnTo>
                    <a:pt x="1694" y="421"/>
                  </a:lnTo>
                  <a:lnTo>
                    <a:pt x="1697" y="515"/>
                  </a:lnTo>
                  <a:lnTo>
                    <a:pt x="1724" y="459"/>
                  </a:lnTo>
                  <a:lnTo>
                    <a:pt x="1707" y="415"/>
                  </a:lnTo>
                  <a:lnTo>
                    <a:pt x="1725" y="441"/>
                  </a:lnTo>
                  <a:lnTo>
                    <a:pt x="1762" y="365"/>
                  </a:lnTo>
                  <a:lnTo>
                    <a:pt x="1902" y="330"/>
                  </a:lnTo>
                  <a:lnTo>
                    <a:pt x="1866" y="310"/>
                  </a:lnTo>
                  <a:lnTo>
                    <a:pt x="1892" y="251"/>
                  </a:lnTo>
                  <a:lnTo>
                    <a:pt x="1997" y="208"/>
                  </a:lnTo>
                  <a:lnTo>
                    <a:pt x="2001" y="184"/>
                  </a:lnTo>
                  <a:lnTo>
                    <a:pt x="1975" y="163"/>
                  </a:lnTo>
                  <a:lnTo>
                    <a:pt x="1975" y="108"/>
                  </a:lnTo>
                  <a:lnTo>
                    <a:pt x="1917" y="90"/>
                  </a:lnTo>
                  <a:lnTo>
                    <a:pt x="1875" y="180"/>
                  </a:lnTo>
                  <a:lnTo>
                    <a:pt x="1697" y="214"/>
                  </a:lnTo>
                  <a:lnTo>
                    <a:pt x="1685" y="255"/>
                  </a:lnTo>
                  <a:lnTo>
                    <a:pt x="1584" y="271"/>
                  </a:lnTo>
                  <a:lnTo>
                    <a:pt x="1590" y="284"/>
                  </a:lnTo>
                  <a:lnTo>
                    <a:pt x="1487" y="339"/>
                  </a:lnTo>
                  <a:lnTo>
                    <a:pt x="1444" y="338"/>
                  </a:lnTo>
                  <a:lnTo>
                    <a:pt x="1442" y="321"/>
                  </a:lnTo>
                  <a:lnTo>
                    <a:pt x="1450" y="304"/>
                  </a:lnTo>
                  <a:lnTo>
                    <a:pt x="1460" y="293"/>
                  </a:lnTo>
                  <a:lnTo>
                    <a:pt x="1465" y="275"/>
                  </a:lnTo>
                  <a:lnTo>
                    <a:pt x="1450" y="234"/>
                  </a:lnTo>
                  <a:lnTo>
                    <a:pt x="1415" y="250"/>
                  </a:lnTo>
                  <a:lnTo>
                    <a:pt x="1427" y="182"/>
                  </a:lnTo>
                  <a:lnTo>
                    <a:pt x="1374" y="163"/>
                  </a:lnTo>
                  <a:lnTo>
                    <a:pt x="1333" y="208"/>
                  </a:lnTo>
                  <a:lnTo>
                    <a:pt x="1317" y="323"/>
                  </a:lnTo>
                  <a:lnTo>
                    <a:pt x="1286" y="327"/>
                  </a:lnTo>
                  <a:lnTo>
                    <a:pt x="1275" y="272"/>
                  </a:lnTo>
                  <a:lnTo>
                    <a:pt x="1301" y="185"/>
                  </a:lnTo>
                  <a:lnTo>
                    <a:pt x="1277" y="200"/>
                  </a:lnTo>
                  <a:lnTo>
                    <a:pt x="1321" y="153"/>
                  </a:lnTo>
                  <a:lnTo>
                    <a:pt x="1412" y="152"/>
                  </a:lnTo>
                  <a:lnTo>
                    <a:pt x="1395" y="129"/>
                  </a:lnTo>
                  <a:lnTo>
                    <a:pt x="1390" y="129"/>
                  </a:lnTo>
                  <a:lnTo>
                    <a:pt x="1256" y="116"/>
                  </a:lnTo>
                  <a:lnTo>
                    <a:pt x="1277" y="87"/>
                  </a:lnTo>
                  <a:lnTo>
                    <a:pt x="1195" y="125"/>
                  </a:lnTo>
                  <a:lnTo>
                    <a:pt x="1131" y="125"/>
                  </a:lnTo>
                  <a:lnTo>
                    <a:pt x="1208" y="65"/>
                  </a:lnTo>
                  <a:lnTo>
                    <a:pt x="1044" y="32"/>
                  </a:lnTo>
                  <a:lnTo>
                    <a:pt x="1023" y="0"/>
                  </a:lnTo>
                  <a:lnTo>
                    <a:pt x="1021" y="21"/>
                  </a:lnTo>
                  <a:lnTo>
                    <a:pt x="66" y="21"/>
                  </a:lnTo>
                  <a:lnTo>
                    <a:pt x="84" y="59"/>
                  </a:lnTo>
                  <a:lnTo>
                    <a:pt x="61" y="90"/>
                  </a:lnTo>
                  <a:lnTo>
                    <a:pt x="68" y="58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4"/>
            <p:cNvSpPr>
              <a:spLocks noChangeAspect="1"/>
            </p:cNvSpPr>
            <p:nvPr/>
          </p:nvSpPr>
          <p:spPr bwMode="gray">
            <a:xfrm>
              <a:off x="2754313" y="5349875"/>
              <a:ext cx="136525" cy="157163"/>
            </a:xfrm>
            <a:custGeom>
              <a:avLst/>
              <a:gdLst>
                <a:gd name="T0" fmla="*/ 0 w 181"/>
                <a:gd name="T1" fmla="*/ 151 h 186"/>
                <a:gd name="T2" fmla="*/ 29 w 181"/>
                <a:gd name="T3" fmla="*/ 7 h 186"/>
                <a:gd name="T4" fmla="*/ 55 w 181"/>
                <a:gd name="T5" fmla="*/ 0 h 186"/>
                <a:gd name="T6" fmla="*/ 160 w 181"/>
                <a:gd name="T7" fmla="*/ 72 h 186"/>
                <a:gd name="T8" fmla="*/ 181 w 181"/>
                <a:gd name="T9" fmla="*/ 103 h 186"/>
                <a:gd name="T10" fmla="*/ 172 w 181"/>
                <a:gd name="T11" fmla="*/ 140 h 186"/>
                <a:gd name="T12" fmla="*/ 123 w 181"/>
                <a:gd name="T13" fmla="*/ 186 h 186"/>
                <a:gd name="T14" fmla="*/ 0 w 181"/>
                <a:gd name="T15" fmla="*/ 151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1"/>
                <a:gd name="T25" fmla="*/ 0 h 186"/>
                <a:gd name="T26" fmla="*/ 181 w 181"/>
                <a:gd name="T27" fmla="*/ 186 h 1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1" h="186">
                  <a:moveTo>
                    <a:pt x="0" y="151"/>
                  </a:moveTo>
                  <a:lnTo>
                    <a:pt x="29" y="7"/>
                  </a:lnTo>
                  <a:lnTo>
                    <a:pt x="55" y="0"/>
                  </a:lnTo>
                  <a:lnTo>
                    <a:pt x="160" y="72"/>
                  </a:lnTo>
                  <a:lnTo>
                    <a:pt x="181" y="103"/>
                  </a:lnTo>
                  <a:lnTo>
                    <a:pt x="172" y="140"/>
                  </a:lnTo>
                  <a:lnTo>
                    <a:pt x="123" y="186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5"/>
            <p:cNvSpPr>
              <a:spLocks noChangeAspect="1"/>
            </p:cNvSpPr>
            <p:nvPr/>
          </p:nvSpPr>
          <p:spPr bwMode="gray">
            <a:xfrm>
              <a:off x="2370138" y="4116388"/>
              <a:ext cx="349250" cy="331787"/>
            </a:xfrm>
            <a:custGeom>
              <a:avLst/>
              <a:gdLst>
                <a:gd name="T0" fmla="*/ 0 w 466"/>
                <a:gd name="T1" fmla="*/ 109 h 398"/>
                <a:gd name="T2" fmla="*/ 43 w 466"/>
                <a:gd name="T3" fmla="*/ 178 h 398"/>
                <a:gd name="T4" fmla="*/ 111 w 466"/>
                <a:gd name="T5" fmla="*/ 186 h 398"/>
                <a:gd name="T6" fmla="*/ 133 w 466"/>
                <a:gd name="T7" fmla="*/ 214 h 398"/>
                <a:gd name="T8" fmla="*/ 201 w 466"/>
                <a:gd name="T9" fmla="*/ 211 h 398"/>
                <a:gd name="T10" fmla="*/ 191 w 466"/>
                <a:gd name="T11" fmla="*/ 331 h 398"/>
                <a:gd name="T12" fmla="*/ 221 w 466"/>
                <a:gd name="T13" fmla="*/ 381 h 398"/>
                <a:gd name="T14" fmla="*/ 262 w 466"/>
                <a:gd name="T15" fmla="*/ 398 h 398"/>
                <a:gd name="T16" fmla="*/ 345 w 466"/>
                <a:gd name="T17" fmla="*/ 350 h 398"/>
                <a:gd name="T18" fmla="*/ 312 w 466"/>
                <a:gd name="T19" fmla="*/ 342 h 398"/>
                <a:gd name="T20" fmla="*/ 295 w 466"/>
                <a:gd name="T21" fmla="*/ 277 h 398"/>
                <a:gd name="T22" fmla="*/ 355 w 466"/>
                <a:gd name="T23" fmla="*/ 289 h 398"/>
                <a:gd name="T24" fmla="*/ 440 w 466"/>
                <a:gd name="T25" fmla="*/ 247 h 398"/>
                <a:gd name="T26" fmla="*/ 416 w 466"/>
                <a:gd name="T27" fmla="*/ 214 h 398"/>
                <a:gd name="T28" fmla="*/ 447 w 466"/>
                <a:gd name="T29" fmla="*/ 185 h 398"/>
                <a:gd name="T30" fmla="*/ 433 w 466"/>
                <a:gd name="T31" fmla="*/ 162 h 398"/>
                <a:gd name="T32" fmla="*/ 466 w 466"/>
                <a:gd name="T33" fmla="*/ 137 h 398"/>
                <a:gd name="T34" fmla="*/ 424 w 466"/>
                <a:gd name="T35" fmla="*/ 132 h 398"/>
                <a:gd name="T36" fmla="*/ 424 w 466"/>
                <a:gd name="T37" fmla="*/ 101 h 398"/>
                <a:gd name="T38" fmla="*/ 357 w 466"/>
                <a:gd name="T39" fmla="*/ 66 h 398"/>
                <a:gd name="T40" fmla="*/ 388 w 466"/>
                <a:gd name="T41" fmla="*/ 57 h 398"/>
                <a:gd name="T42" fmla="*/ 184 w 466"/>
                <a:gd name="T43" fmla="*/ 64 h 398"/>
                <a:gd name="T44" fmla="*/ 116 w 466"/>
                <a:gd name="T45" fmla="*/ 0 h 398"/>
                <a:gd name="T46" fmla="*/ 119 w 466"/>
                <a:gd name="T47" fmla="*/ 28 h 398"/>
                <a:gd name="T48" fmla="*/ 62 w 466"/>
                <a:gd name="T49" fmla="*/ 53 h 398"/>
                <a:gd name="T50" fmla="*/ 80 w 466"/>
                <a:gd name="T51" fmla="*/ 101 h 398"/>
                <a:gd name="T52" fmla="*/ 58 w 466"/>
                <a:gd name="T53" fmla="*/ 118 h 398"/>
                <a:gd name="T54" fmla="*/ 43 w 466"/>
                <a:gd name="T55" fmla="*/ 75 h 398"/>
                <a:gd name="T56" fmla="*/ 66 w 466"/>
                <a:gd name="T57" fmla="*/ 17 h 398"/>
                <a:gd name="T58" fmla="*/ 0 w 466"/>
                <a:gd name="T59" fmla="*/ 109 h 3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6"/>
                <a:gd name="T91" fmla="*/ 0 h 398"/>
                <a:gd name="T92" fmla="*/ 466 w 466"/>
                <a:gd name="T93" fmla="*/ 398 h 3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6" h="398">
                  <a:moveTo>
                    <a:pt x="0" y="109"/>
                  </a:moveTo>
                  <a:lnTo>
                    <a:pt x="43" y="178"/>
                  </a:lnTo>
                  <a:lnTo>
                    <a:pt x="111" y="186"/>
                  </a:lnTo>
                  <a:lnTo>
                    <a:pt x="133" y="214"/>
                  </a:lnTo>
                  <a:lnTo>
                    <a:pt x="201" y="211"/>
                  </a:lnTo>
                  <a:lnTo>
                    <a:pt x="191" y="331"/>
                  </a:lnTo>
                  <a:lnTo>
                    <a:pt x="221" y="381"/>
                  </a:lnTo>
                  <a:lnTo>
                    <a:pt x="262" y="398"/>
                  </a:lnTo>
                  <a:lnTo>
                    <a:pt x="345" y="350"/>
                  </a:lnTo>
                  <a:lnTo>
                    <a:pt x="312" y="342"/>
                  </a:lnTo>
                  <a:lnTo>
                    <a:pt x="295" y="277"/>
                  </a:lnTo>
                  <a:lnTo>
                    <a:pt x="355" y="289"/>
                  </a:lnTo>
                  <a:lnTo>
                    <a:pt x="440" y="247"/>
                  </a:lnTo>
                  <a:lnTo>
                    <a:pt x="416" y="214"/>
                  </a:lnTo>
                  <a:lnTo>
                    <a:pt x="447" y="185"/>
                  </a:lnTo>
                  <a:lnTo>
                    <a:pt x="433" y="162"/>
                  </a:lnTo>
                  <a:lnTo>
                    <a:pt x="466" y="137"/>
                  </a:lnTo>
                  <a:lnTo>
                    <a:pt x="424" y="132"/>
                  </a:lnTo>
                  <a:lnTo>
                    <a:pt x="424" y="101"/>
                  </a:lnTo>
                  <a:lnTo>
                    <a:pt x="357" y="66"/>
                  </a:lnTo>
                  <a:lnTo>
                    <a:pt x="388" y="57"/>
                  </a:lnTo>
                  <a:lnTo>
                    <a:pt x="184" y="64"/>
                  </a:lnTo>
                  <a:lnTo>
                    <a:pt x="116" y="0"/>
                  </a:lnTo>
                  <a:lnTo>
                    <a:pt x="119" y="28"/>
                  </a:lnTo>
                  <a:lnTo>
                    <a:pt x="62" y="53"/>
                  </a:lnTo>
                  <a:lnTo>
                    <a:pt x="80" y="101"/>
                  </a:lnTo>
                  <a:lnTo>
                    <a:pt x="58" y="118"/>
                  </a:lnTo>
                  <a:lnTo>
                    <a:pt x="43" y="75"/>
                  </a:lnTo>
                  <a:lnTo>
                    <a:pt x="66" y="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76"/>
            <p:cNvSpPr>
              <a:spLocks noChangeAspect="1"/>
            </p:cNvSpPr>
            <p:nvPr/>
          </p:nvSpPr>
          <p:spPr bwMode="gray">
            <a:xfrm>
              <a:off x="6915150" y="3794125"/>
              <a:ext cx="182563" cy="431800"/>
            </a:xfrm>
            <a:custGeom>
              <a:avLst/>
              <a:gdLst>
                <a:gd name="T0" fmla="*/ 0 w 242"/>
                <a:gd name="T1" fmla="*/ 26 h 517"/>
                <a:gd name="T2" fmla="*/ 36 w 242"/>
                <a:gd name="T3" fmla="*/ 81 h 517"/>
                <a:gd name="T4" fmla="*/ 83 w 242"/>
                <a:gd name="T5" fmla="*/ 102 h 517"/>
                <a:gd name="T6" fmla="*/ 60 w 242"/>
                <a:gd name="T7" fmla="*/ 142 h 517"/>
                <a:gd name="T8" fmla="*/ 144 w 242"/>
                <a:gd name="T9" fmla="*/ 211 h 517"/>
                <a:gd name="T10" fmla="*/ 182 w 242"/>
                <a:gd name="T11" fmla="*/ 304 h 517"/>
                <a:gd name="T12" fmla="*/ 186 w 242"/>
                <a:gd name="T13" fmla="*/ 383 h 517"/>
                <a:gd name="T14" fmla="*/ 82 w 242"/>
                <a:gd name="T15" fmla="*/ 453 h 517"/>
                <a:gd name="T16" fmla="*/ 99 w 242"/>
                <a:gd name="T17" fmla="*/ 517 h 517"/>
                <a:gd name="T18" fmla="*/ 132 w 242"/>
                <a:gd name="T19" fmla="*/ 471 h 517"/>
                <a:gd name="T20" fmla="*/ 150 w 242"/>
                <a:gd name="T21" fmla="*/ 483 h 517"/>
                <a:gd name="T22" fmla="*/ 159 w 242"/>
                <a:gd name="T23" fmla="*/ 455 h 517"/>
                <a:gd name="T24" fmla="*/ 242 w 242"/>
                <a:gd name="T25" fmla="*/ 408 h 517"/>
                <a:gd name="T26" fmla="*/ 230 w 242"/>
                <a:gd name="T27" fmla="*/ 278 h 517"/>
                <a:gd name="T28" fmla="*/ 119 w 242"/>
                <a:gd name="T29" fmla="*/ 158 h 517"/>
                <a:gd name="T30" fmla="*/ 131 w 242"/>
                <a:gd name="T31" fmla="*/ 119 h 517"/>
                <a:gd name="T32" fmla="*/ 198 w 242"/>
                <a:gd name="T33" fmla="*/ 60 h 517"/>
                <a:gd name="T34" fmla="*/ 103 w 242"/>
                <a:gd name="T35" fmla="*/ 0 h 517"/>
                <a:gd name="T36" fmla="*/ 0 w 242"/>
                <a:gd name="T37" fmla="*/ 26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2"/>
                <a:gd name="T58" fmla="*/ 0 h 517"/>
                <a:gd name="T59" fmla="*/ 242 w 242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2" h="517">
                  <a:moveTo>
                    <a:pt x="0" y="26"/>
                  </a:moveTo>
                  <a:lnTo>
                    <a:pt x="36" y="81"/>
                  </a:lnTo>
                  <a:lnTo>
                    <a:pt x="83" y="102"/>
                  </a:lnTo>
                  <a:lnTo>
                    <a:pt x="60" y="142"/>
                  </a:lnTo>
                  <a:lnTo>
                    <a:pt x="144" y="211"/>
                  </a:lnTo>
                  <a:lnTo>
                    <a:pt x="182" y="304"/>
                  </a:lnTo>
                  <a:lnTo>
                    <a:pt x="186" y="383"/>
                  </a:lnTo>
                  <a:lnTo>
                    <a:pt x="82" y="453"/>
                  </a:lnTo>
                  <a:lnTo>
                    <a:pt x="99" y="517"/>
                  </a:lnTo>
                  <a:lnTo>
                    <a:pt x="132" y="471"/>
                  </a:lnTo>
                  <a:lnTo>
                    <a:pt x="150" y="483"/>
                  </a:lnTo>
                  <a:lnTo>
                    <a:pt x="159" y="455"/>
                  </a:lnTo>
                  <a:lnTo>
                    <a:pt x="242" y="408"/>
                  </a:lnTo>
                  <a:lnTo>
                    <a:pt x="230" y="278"/>
                  </a:lnTo>
                  <a:lnTo>
                    <a:pt x="119" y="158"/>
                  </a:lnTo>
                  <a:lnTo>
                    <a:pt x="131" y="119"/>
                  </a:lnTo>
                  <a:lnTo>
                    <a:pt x="198" y="60"/>
                  </a:lnTo>
                  <a:lnTo>
                    <a:pt x="10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77"/>
            <p:cNvSpPr>
              <a:spLocks noChangeAspect="1"/>
            </p:cNvSpPr>
            <p:nvPr/>
          </p:nvSpPr>
          <p:spPr bwMode="gray">
            <a:xfrm>
              <a:off x="5394325" y="3919538"/>
              <a:ext cx="247650" cy="185737"/>
            </a:xfrm>
            <a:custGeom>
              <a:avLst/>
              <a:gdLst>
                <a:gd name="T0" fmla="*/ 0 w 334"/>
                <a:gd name="T1" fmla="*/ 224 h 224"/>
                <a:gd name="T2" fmla="*/ 88 w 334"/>
                <a:gd name="T3" fmla="*/ 175 h 224"/>
                <a:gd name="T4" fmla="*/ 72 w 334"/>
                <a:gd name="T5" fmla="*/ 150 h 224"/>
                <a:gd name="T6" fmla="*/ 98 w 334"/>
                <a:gd name="T7" fmla="*/ 121 h 224"/>
                <a:gd name="T8" fmla="*/ 187 w 334"/>
                <a:gd name="T9" fmla="*/ 24 h 224"/>
                <a:gd name="T10" fmla="*/ 298 w 334"/>
                <a:gd name="T11" fmla="*/ 0 h 224"/>
                <a:gd name="T12" fmla="*/ 334 w 334"/>
                <a:gd name="T13" fmla="*/ 87 h 224"/>
                <a:gd name="T14" fmla="*/ 306 w 334"/>
                <a:gd name="T15" fmla="*/ 121 h 224"/>
                <a:gd name="T16" fmla="*/ 179 w 334"/>
                <a:gd name="T17" fmla="*/ 181 h 224"/>
                <a:gd name="T18" fmla="*/ 0 w 334"/>
                <a:gd name="T19" fmla="*/ 224 h 2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4"/>
                <a:gd name="T31" fmla="*/ 0 h 224"/>
                <a:gd name="T32" fmla="*/ 334 w 334"/>
                <a:gd name="T33" fmla="*/ 224 h 2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4" h="224">
                  <a:moveTo>
                    <a:pt x="0" y="224"/>
                  </a:moveTo>
                  <a:lnTo>
                    <a:pt x="88" y="175"/>
                  </a:lnTo>
                  <a:lnTo>
                    <a:pt x="72" y="150"/>
                  </a:lnTo>
                  <a:lnTo>
                    <a:pt x="98" y="121"/>
                  </a:lnTo>
                  <a:lnTo>
                    <a:pt x="187" y="24"/>
                  </a:lnTo>
                  <a:lnTo>
                    <a:pt x="298" y="0"/>
                  </a:lnTo>
                  <a:lnTo>
                    <a:pt x="334" y="87"/>
                  </a:lnTo>
                  <a:lnTo>
                    <a:pt x="306" y="121"/>
                  </a:lnTo>
                  <a:lnTo>
                    <a:pt x="179" y="181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78"/>
            <p:cNvSpPr>
              <a:spLocks noChangeAspect="1"/>
            </p:cNvSpPr>
            <p:nvPr/>
          </p:nvSpPr>
          <p:spPr bwMode="gray">
            <a:xfrm>
              <a:off x="5370513" y="3968750"/>
              <a:ext cx="98425" cy="136525"/>
            </a:xfrm>
            <a:custGeom>
              <a:avLst/>
              <a:gdLst>
                <a:gd name="T0" fmla="*/ 0 w 125"/>
                <a:gd name="T1" fmla="*/ 33 h 164"/>
                <a:gd name="T2" fmla="*/ 27 w 125"/>
                <a:gd name="T3" fmla="*/ 164 h 164"/>
                <a:gd name="T4" fmla="*/ 115 w 125"/>
                <a:gd name="T5" fmla="*/ 115 h 164"/>
                <a:gd name="T6" fmla="*/ 99 w 125"/>
                <a:gd name="T7" fmla="*/ 90 h 164"/>
                <a:gd name="T8" fmla="*/ 125 w 125"/>
                <a:gd name="T9" fmla="*/ 61 h 164"/>
                <a:gd name="T10" fmla="*/ 125 w 125"/>
                <a:gd name="T11" fmla="*/ 24 h 164"/>
                <a:gd name="T12" fmla="*/ 62 w 125"/>
                <a:gd name="T13" fmla="*/ 0 h 164"/>
                <a:gd name="T14" fmla="*/ 0 w 125"/>
                <a:gd name="T15" fmla="*/ 33 h 1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5"/>
                <a:gd name="T25" fmla="*/ 0 h 164"/>
                <a:gd name="T26" fmla="*/ 125 w 125"/>
                <a:gd name="T27" fmla="*/ 164 h 1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5" h="164">
                  <a:moveTo>
                    <a:pt x="0" y="33"/>
                  </a:moveTo>
                  <a:lnTo>
                    <a:pt x="27" y="164"/>
                  </a:lnTo>
                  <a:lnTo>
                    <a:pt x="115" y="115"/>
                  </a:lnTo>
                  <a:lnTo>
                    <a:pt x="99" y="90"/>
                  </a:lnTo>
                  <a:lnTo>
                    <a:pt x="125" y="61"/>
                  </a:lnTo>
                  <a:lnTo>
                    <a:pt x="125" y="24"/>
                  </a:lnTo>
                  <a:lnTo>
                    <a:pt x="62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79"/>
            <p:cNvSpPr>
              <a:spLocks noChangeAspect="1"/>
            </p:cNvSpPr>
            <p:nvPr/>
          </p:nvSpPr>
          <p:spPr bwMode="gray">
            <a:xfrm>
              <a:off x="4622800" y="3019425"/>
              <a:ext cx="239713" cy="212725"/>
            </a:xfrm>
            <a:custGeom>
              <a:avLst/>
              <a:gdLst>
                <a:gd name="T0" fmla="*/ 0 w 325"/>
                <a:gd name="T1" fmla="*/ 60 h 255"/>
                <a:gd name="T2" fmla="*/ 0 w 325"/>
                <a:gd name="T3" fmla="*/ 19 h 255"/>
                <a:gd name="T4" fmla="*/ 84 w 325"/>
                <a:gd name="T5" fmla="*/ 0 h 255"/>
                <a:gd name="T6" fmla="*/ 151 w 325"/>
                <a:gd name="T7" fmla="*/ 50 h 255"/>
                <a:gd name="T8" fmla="*/ 227 w 325"/>
                <a:gd name="T9" fmla="*/ 36 h 255"/>
                <a:gd name="T10" fmla="*/ 316 w 325"/>
                <a:gd name="T11" fmla="*/ 116 h 255"/>
                <a:gd name="T12" fmla="*/ 304 w 325"/>
                <a:gd name="T13" fmla="*/ 200 h 255"/>
                <a:gd name="T14" fmla="*/ 325 w 325"/>
                <a:gd name="T15" fmla="*/ 236 h 255"/>
                <a:gd name="T16" fmla="*/ 256 w 325"/>
                <a:gd name="T17" fmla="*/ 255 h 255"/>
                <a:gd name="T18" fmla="*/ 224 w 325"/>
                <a:gd name="T19" fmla="*/ 185 h 255"/>
                <a:gd name="T20" fmla="*/ 196 w 325"/>
                <a:gd name="T21" fmla="*/ 213 h 255"/>
                <a:gd name="T22" fmla="*/ 84 w 325"/>
                <a:gd name="T23" fmla="*/ 145 h 255"/>
                <a:gd name="T24" fmla="*/ 30 w 325"/>
                <a:gd name="T25" fmla="*/ 72 h 255"/>
                <a:gd name="T26" fmla="*/ 3 w 325"/>
                <a:gd name="T27" fmla="*/ 87 h 255"/>
                <a:gd name="T28" fmla="*/ 0 w 325"/>
                <a:gd name="T29" fmla="*/ 60 h 2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5"/>
                <a:gd name="T46" fmla="*/ 0 h 255"/>
                <a:gd name="T47" fmla="*/ 325 w 325"/>
                <a:gd name="T48" fmla="*/ 255 h 25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5" h="255">
                  <a:moveTo>
                    <a:pt x="0" y="60"/>
                  </a:moveTo>
                  <a:lnTo>
                    <a:pt x="0" y="19"/>
                  </a:lnTo>
                  <a:lnTo>
                    <a:pt x="84" y="0"/>
                  </a:lnTo>
                  <a:lnTo>
                    <a:pt x="151" y="50"/>
                  </a:lnTo>
                  <a:lnTo>
                    <a:pt x="227" y="36"/>
                  </a:lnTo>
                  <a:lnTo>
                    <a:pt x="316" y="116"/>
                  </a:lnTo>
                  <a:lnTo>
                    <a:pt x="304" y="200"/>
                  </a:lnTo>
                  <a:lnTo>
                    <a:pt x="325" y="236"/>
                  </a:lnTo>
                  <a:lnTo>
                    <a:pt x="256" y="255"/>
                  </a:lnTo>
                  <a:lnTo>
                    <a:pt x="224" y="185"/>
                  </a:lnTo>
                  <a:lnTo>
                    <a:pt x="196" y="213"/>
                  </a:lnTo>
                  <a:lnTo>
                    <a:pt x="84" y="145"/>
                  </a:lnTo>
                  <a:lnTo>
                    <a:pt x="30" y="72"/>
                  </a:lnTo>
                  <a:lnTo>
                    <a:pt x="3" y="8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0"/>
            <p:cNvSpPr>
              <a:spLocks noChangeAspect="1"/>
            </p:cNvSpPr>
            <p:nvPr/>
          </p:nvSpPr>
          <p:spPr bwMode="gray">
            <a:xfrm>
              <a:off x="4565650" y="4635500"/>
              <a:ext cx="328613" cy="354013"/>
            </a:xfrm>
            <a:custGeom>
              <a:avLst/>
              <a:gdLst>
                <a:gd name="T0" fmla="*/ 0 w 439"/>
                <a:gd name="T1" fmla="*/ 402 h 429"/>
                <a:gd name="T2" fmla="*/ 58 w 439"/>
                <a:gd name="T3" fmla="*/ 388 h 429"/>
                <a:gd name="T4" fmla="*/ 340 w 439"/>
                <a:gd name="T5" fmla="*/ 429 h 429"/>
                <a:gd name="T6" fmla="*/ 405 w 439"/>
                <a:gd name="T7" fmla="*/ 411 h 429"/>
                <a:gd name="T8" fmla="*/ 362 w 439"/>
                <a:gd name="T9" fmla="*/ 378 h 429"/>
                <a:gd name="T10" fmla="*/ 362 w 439"/>
                <a:gd name="T11" fmla="*/ 248 h 429"/>
                <a:gd name="T12" fmla="*/ 439 w 439"/>
                <a:gd name="T13" fmla="*/ 248 h 429"/>
                <a:gd name="T14" fmla="*/ 433 w 439"/>
                <a:gd name="T15" fmla="*/ 176 h 429"/>
                <a:gd name="T16" fmla="*/ 362 w 439"/>
                <a:gd name="T17" fmla="*/ 183 h 429"/>
                <a:gd name="T18" fmla="*/ 355 w 439"/>
                <a:gd name="T19" fmla="*/ 60 h 429"/>
                <a:gd name="T20" fmla="*/ 322 w 439"/>
                <a:gd name="T21" fmla="*/ 37 h 429"/>
                <a:gd name="T22" fmla="*/ 278 w 439"/>
                <a:gd name="T23" fmla="*/ 39 h 429"/>
                <a:gd name="T24" fmla="*/ 267 w 439"/>
                <a:gd name="T25" fmla="*/ 76 h 429"/>
                <a:gd name="T26" fmla="*/ 218 w 439"/>
                <a:gd name="T27" fmla="*/ 80 h 429"/>
                <a:gd name="T28" fmla="*/ 160 w 439"/>
                <a:gd name="T29" fmla="*/ 0 h 429"/>
                <a:gd name="T30" fmla="*/ 28 w 439"/>
                <a:gd name="T31" fmla="*/ 17 h 429"/>
                <a:gd name="T32" fmla="*/ 76 w 439"/>
                <a:gd name="T33" fmla="*/ 180 h 429"/>
                <a:gd name="T34" fmla="*/ 0 w 439"/>
                <a:gd name="T35" fmla="*/ 402 h 4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9"/>
                <a:gd name="T55" fmla="*/ 0 h 429"/>
                <a:gd name="T56" fmla="*/ 439 w 439"/>
                <a:gd name="T57" fmla="*/ 429 h 4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9" h="429">
                  <a:moveTo>
                    <a:pt x="0" y="402"/>
                  </a:moveTo>
                  <a:lnTo>
                    <a:pt x="58" y="388"/>
                  </a:lnTo>
                  <a:lnTo>
                    <a:pt x="340" y="429"/>
                  </a:lnTo>
                  <a:lnTo>
                    <a:pt x="405" y="411"/>
                  </a:lnTo>
                  <a:lnTo>
                    <a:pt x="362" y="378"/>
                  </a:lnTo>
                  <a:lnTo>
                    <a:pt x="362" y="248"/>
                  </a:lnTo>
                  <a:lnTo>
                    <a:pt x="439" y="248"/>
                  </a:lnTo>
                  <a:lnTo>
                    <a:pt x="433" y="176"/>
                  </a:lnTo>
                  <a:lnTo>
                    <a:pt x="362" y="183"/>
                  </a:lnTo>
                  <a:lnTo>
                    <a:pt x="355" y="60"/>
                  </a:lnTo>
                  <a:lnTo>
                    <a:pt x="322" y="37"/>
                  </a:lnTo>
                  <a:lnTo>
                    <a:pt x="278" y="39"/>
                  </a:lnTo>
                  <a:lnTo>
                    <a:pt x="267" y="76"/>
                  </a:lnTo>
                  <a:lnTo>
                    <a:pt x="218" y="80"/>
                  </a:lnTo>
                  <a:lnTo>
                    <a:pt x="160" y="0"/>
                  </a:lnTo>
                  <a:lnTo>
                    <a:pt x="28" y="17"/>
                  </a:lnTo>
                  <a:lnTo>
                    <a:pt x="76" y="18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81"/>
            <p:cNvSpPr>
              <a:spLocks noChangeAspect="1"/>
            </p:cNvSpPr>
            <p:nvPr/>
          </p:nvSpPr>
          <p:spPr bwMode="gray">
            <a:xfrm>
              <a:off x="4578350" y="4602163"/>
              <a:ext cx="26988" cy="33337"/>
            </a:xfrm>
            <a:custGeom>
              <a:avLst/>
              <a:gdLst>
                <a:gd name="T0" fmla="*/ 0 w 35"/>
                <a:gd name="T1" fmla="*/ 12 h 38"/>
                <a:gd name="T2" fmla="*/ 12 w 35"/>
                <a:gd name="T3" fmla="*/ 38 h 38"/>
                <a:gd name="T4" fmla="*/ 35 w 35"/>
                <a:gd name="T5" fmla="*/ 0 h 38"/>
                <a:gd name="T6" fmla="*/ 0 w 35"/>
                <a:gd name="T7" fmla="*/ 12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8"/>
                <a:gd name="T14" fmla="*/ 35 w 35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8">
                  <a:moveTo>
                    <a:pt x="0" y="12"/>
                  </a:moveTo>
                  <a:lnTo>
                    <a:pt x="12" y="38"/>
                  </a:lnTo>
                  <a:lnTo>
                    <a:pt x="3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2"/>
            <p:cNvSpPr>
              <a:spLocks noChangeAspect="1"/>
            </p:cNvSpPr>
            <p:nvPr/>
          </p:nvSpPr>
          <p:spPr bwMode="gray">
            <a:xfrm>
              <a:off x="4784725" y="4981575"/>
              <a:ext cx="244475" cy="265113"/>
            </a:xfrm>
            <a:custGeom>
              <a:avLst/>
              <a:gdLst>
                <a:gd name="T0" fmla="*/ 0 w 326"/>
                <a:gd name="T1" fmla="*/ 248 h 322"/>
                <a:gd name="T2" fmla="*/ 0 w 326"/>
                <a:gd name="T3" fmla="*/ 151 h 322"/>
                <a:gd name="T4" fmla="*/ 36 w 326"/>
                <a:gd name="T5" fmla="*/ 150 h 322"/>
                <a:gd name="T6" fmla="*/ 36 w 326"/>
                <a:gd name="T7" fmla="*/ 25 h 322"/>
                <a:gd name="T8" fmla="*/ 102 w 326"/>
                <a:gd name="T9" fmla="*/ 10 h 322"/>
                <a:gd name="T10" fmla="*/ 124 w 326"/>
                <a:gd name="T11" fmla="*/ 32 h 322"/>
                <a:gd name="T12" fmla="*/ 182 w 326"/>
                <a:gd name="T13" fmla="*/ 0 h 322"/>
                <a:gd name="T14" fmla="*/ 279 w 326"/>
                <a:gd name="T15" fmla="*/ 134 h 322"/>
                <a:gd name="T16" fmla="*/ 326 w 326"/>
                <a:gd name="T17" fmla="*/ 157 h 322"/>
                <a:gd name="T18" fmla="*/ 194 w 326"/>
                <a:gd name="T19" fmla="*/ 278 h 322"/>
                <a:gd name="T20" fmla="*/ 118 w 326"/>
                <a:gd name="T21" fmla="*/ 278 h 322"/>
                <a:gd name="T22" fmla="*/ 77 w 326"/>
                <a:gd name="T23" fmla="*/ 321 h 322"/>
                <a:gd name="T24" fmla="*/ 29 w 326"/>
                <a:gd name="T25" fmla="*/ 322 h 322"/>
                <a:gd name="T26" fmla="*/ 30 w 326"/>
                <a:gd name="T27" fmla="*/ 284 h 322"/>
                <a:gd name="T28" fmla="*/ 0 w 326"/>
                <a:gd name="T29" fmla="*/ 248 h 3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6"/>
                <a:gd name="T46" fmla="*/ 0 h 322"/>
                <a:gd name="T47" fmla="*/ 326 w 326"/>
                <a:gd name="T48" fmla="*/ 322 h 3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6" h="322">
                  <a:moveTo>
                    <a:pt x="0" y="248"/>
                  </a:moveTo>
                  <a:lnTo>
                    <a:pt x="0" y="151"/>
                  </a:lnTo>
                  <a:lnTo>
                    <a:pt x="36" y="150"/>
                  </a:lnTo>
                  <a:lnTo>
                    <a:pt x="36" y="25"/>
                  </a:lnTo>
                  <a:lnTo>
                    <a:pt x="102" y="10"/>
                  </a:lnTo>
                  <a:lnTo>
                    <a:pt x="124" y="32"/>
                  </a:lnTo>
                  <a:lnTo>
                    <a:pt x="182" y="0"/>
                  </a:lnTo>
                  <a:lnTo>
                    <a:pt x="279" y="134"/>
                  </a:lnTo>
                  <a:lnTo>
                    <a:pt x="326" y="157"/>
                  </a:lnTo>
                  <a:lnTo>
                    <a:pt x="194" y="278"/>
                  </a:lnTo>
                  <a:lnTo>
                    <a:pt x="118" y="278"/>
                  </a:lnTo>
                  <a:lnTo>
                    <a:pt x="77" y="321"/>
                  </a:lnTo>
                  <a:lnTo>
                    <a:pt x="29" y="322"/>
                  </a:lnTo>
                  <a:lnTo>
                    <a:pt x="30" y="284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83"/>
            <p:cNvSpPr>
              <a:spLocks noChangeAspect="1"/>
            </p:cNvSpPr>
            <p:nvPr/>
          </p:nvSpPr>
          <p:spPr bwMode="gray">
            <a:xfrm>
              <a:off x="5021263" y="4535488"/>
              <a:ext cx="44450" cy="58737"/>
            </a:xfrm>
            <a:custGeom>
              <a:avLst/>
              <a:gdLst>
                <a:gd name="T0" fmla="*/ 0 w 60"/>
                <a:gd name="T1" fmla="*/ 10 h 69"/>
                <a:gd name="T2" fmla="*/ 7 w 60"/>
                <a:gd name="T3" fmla="*/ 36 h 69"/>
                <a:gd name="T4" fmla="*/ 22 w 60"/>
                <a:gd name="T5" fmla="*/ 69 h 69"/>
                <a:gd name="T6" fmla="*/ 60 w 60"/>
                <a:gd name="T7" fmla="*/ 29 h 69"/>
                <a:gd name="T8" fmla="*/ 58 w 60"/>
                <a:gd name="T9" fmla="*/ 0 h 69"/>
                <a:gd name="T10" fmla="*/ 0 w 60"/>
                <a:gd name="T11" fmla="*/ 1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9"/>
                <a:gd name="T20" fmla="*/ 60 w 6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9">
                  <a:moveTo>
                    <a:pt x="0" y="10"/>
                  </a:moveTo>
                  <a:lnTo>
                    <a:pt x="7" y="36"/>
                  </a:lnTo>
                  <a:lnTo>
                    <a:pt x="22" y="69"/>
                  </a:lnTo>
                  <a:lnTo>
                    <a:pt x="60" y="29"/>
                  </a:lnTo>
                  <a:lnTo>
                    <a:pt x="5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4"/>
            <p:cNvSpPr>
              <a:spLocks noChangeAspect="1"/>
            </p:cNvSpPr>
            <p:nvPr/>
          </p:nvSpPr>
          <p:spPr bwMode="gray">
            <a:xfrm>
              <a:off x="4486275" y="4102100"/>
              <a:ext cx="198438" cy="320675"/>
            </a:xfrm>
            <a:custGeom>
              <a:avLst/>
              <a:gdLst>
                <a:gd name="T0" fmla="*/ 0 w 268"/>
                <a:gd name="T1" fmla="*/ 278 h 389"/>
                <a:gd name="T2" fmla="*/ 38 w 268"/>
                <a:gd name="T3" fmla="*/ 204 h 389"/>
                <a:gd name="T4" fmla="*/ 103 w 268"/>
                <a:gd name="T5" fmla="*/ 214 h 389"/>
                <a:gd name="T6" fmla="*/ 175 w 268"/>
                <a:gd name="T7" fmla="*/ 63 h 389"/>
                <a:gd name="T8" fmla="*/ 210 w 268"/>
                <a:gd name="T9" fmla="*/ 36 h 389"/>
                <a:gd name="T10" fmla="*/ 196 w 268"/>
                <a:gd name="T11" fmla="*/ 6 h 389"/>
                <a:gd name="T12" fmla="*/ 213 w 268"/>
                <a:gd name="T13" fmla="*/ 0 h 389"/>
                <a:gd name="T14" fmla="*/ 238 w 268"/>
                <a:gd name="T15" fmla="*/ 94 h 389"/>
                <a:gd name="T16" fmla="*/ 196 w 268"/>
                <a:gd name="T17" fmla="*/ 111 h 389"/>
                <a:gd name="T18" fmla="*/ 245 w 268"/>
                <a:gd name="T19" fmla="*/ 186 h 389"/>
                <a:gd name="T20" fmla="*/ 213 w 268"/>
                <a:gd name="T21" fmla="*/ 274 h 389"/>
                <a:gd name="T22" fmla="*/ 268 w 268"/>
                <a:gd name="T23" fmla="*/ 341 h 389"/>
                <a:gd name="T24" fmla="*/ 262 w 268"/>
                <a:gd name="T25" fmla="*/ 389 h 389"/>
                <a:gd name="T26" fmla="*/ 170 w 268"/>
                <a:gd name="T27" fmla="*/ 367 h 389"/>
                <a:gd name="T28" fmla="*/ 100 w 268"/>
                <a:gd name="T29" fmla="*/ 366 h 389"/>
                <a:gd name="T30" fmla="*/ 43 w 268"/>
                <a:gd name="T31" fmla="*/ 367 h 389"/>
                <a:gd name="T32" fmla="*/ 42 w 268"/>
                <a:gd name="T33" fmla="*/ 303 h 389"/>
                <a:gd name="T34" fmla="*/ 0 w 268"/>
                <a:gd name="T35" fmla="*/ 278 h 3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8"/>
                <a:gd name="T55" fmla="*/ 0 h 389"/>
                <a:gd name="T56" fmla="*/ 268 w 268"/>
                <a:gd name="T57" fmla="*/ 389 h 3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8" h="389">
                  <a:moveTo>
                    <a:pt x="0" y="278"/>
                  </a:moveTo>
                  <a:lnTo>
                    <a:pt x="38" y="204"/>
                  </a:lnTo>
                  <a:lnTo>
                    <a:pt x="103" y="214"/>
                  </a:lnTo>
                  <a:lnTo>
                    <a:pt x="175" y="63"/>
                  </a:lnTo>
                  <a:lnTo>
                    <a:pt x="210" y="36"/>
                  </a:lnTo>
                  <a:lnTo>
                    <a:pt x="196" y="6"/>
                  </a:lnTo>
                  <a:lnTo>
                    <a:pt x="213" y="0"/>
                  </a:lnTo>
                  <a:lnTo>
                    <a:pt x="238" y="94"/>
                  </a:lnTo>
                  <a:lnTo>
                    <a:pt x="196" y="111"/>
                  </a:lnTo>
                  <a:lnTo>
                    <a:pt x="245" y="186"/>
                  </a:lnTo>
                  <a:lnTo>
                    <a:pt x="213" y="274"/>
                  </a:lnTo>
                  <a:lnTo>
                    <a:pt x="268" y="341"/>
                  </a:lnTo>
                  <a:lnTo>
                    <a:pt x="262" y="389"/>
                  </a:lnTo>
                  <a:lnTo>
                    <a:pt x="170" y="367"/>
                  </a:lnTo>
                  <a:lnTo>
                    <a:pt x="100" y="366"/>
                  </a:lnTo>
                  <a:lnTo>
                    <a:pt x="43" y="367"/>
                  </a:lnTo>
                  <a:lnTo>
                    <a:pt x="42" y="303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85"/>
            <p:cNvSpPr>
              <a:spLocks noChangeAspect="1"/>
            </p:cNvSpPr>
            <p:nvPr/>
          </p:nvSpPr>
          <p:spPr bwMode="gray">
            <a:xfrm>
              <a:off x="4643438" y="4154488"/>
              <a:ext cx="338137" cy="230187"/>
            </a:xfrm>
            <a:custGeom>
              <a:avLst/>
              <a:gdLst>
                <a:gd name="T0" fmla="*/ 0 w 454"/>
                <a:gd name="T1" fmla="*/ 213 h 280"/>
                <a:gd name="T2" fmla="*/ 32 w 454"/>
                <a:gd name="T3" fmla="*/ 125 h 280"/>
                <a:gd name="T4" fmla="*/ 144 w 454"/>
                <a:gd name="T5" fmla="*/ 102 h 280"/>
                <a:gd name="T6" fmla="*/ 156 w 454"/>
                <a:gd name="T7" fmla="*/ 74 h 280"/>
                <a:gd name="T8" fmla="*/ 208 w 454"/>
                <a:gd name="T9" fmla="*/ 64 h 280"/>
                <a:gd name="T10" fmla="*/ 285 w 454"/>
                <a:gd name="T11" fmla="*/ 0 h 280"/>
                <a:gd name="T12" fmla="*/ 310 w 454"/>
                <a:gd name="T13" fmla="*/ 75 h 280"/>
                <a:gd name="T14" fmla="*/ 369 w 454"/>
                <a:gd name="T15" fmla="*/ 102 h 280"/>
                <a:gd name="T16" fmla="*/ 454 w 454"/>
                <a:gd name="T17" fmla="*/ 203 h 280"/>
                <a:gd name="T18" fmla="*/ 243 w 454"/>
                <a:gd name="T19" fmla="*/ 233 h 280"/>
                <a:gd name="T20" fmla="*/ 175 w 454"/>
                <a:gd name="T21" fmla="*/ 203 h 280"/>
                <a:gd name="T22" fmla="*/ 144 w 454"/>
                <a:gd name="T23" fmla="*/ 253 h 280"/>
                <a:gd name="T24" fmla="*/ 84 w 454"/>
                <a:gd name="T25" fmla="*/ 253 h 280"/>
                <a:gd name="T26" fmla="*/ 55 w 454"/>
                <a:gd name="T27" fmla="*/ 280 h 280"/>
                <a:gd name="T28" fmla="*/ 0 w 454"/>
                <a:gd name="T29" fmla="*/ 213 h 2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4"/>
                <a:gd name="T46" fmla="*/ 0 h 280"/>
                <a:gd name="T47" fmla="*/ 454 w 454"/>
                <a:gd name="T48" fmla="*/ 280 h 2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4" h="280">
                  <a:moveTo>
                    <a:pt x="0" y="213"/>
                  </a:moveTo>
                  <a:lnTo>
                    <a:pt x="32" y="125"/>
                  </a:lnTo>
                  <a:lnTo>
                    <a:pt x="144" y="102"/>
                  </a:lnTo>
                  <a:lnTo>
                    <a:pt x="156" y="74"/>
                  </a:lnTo>
                  <a:lnTo>
                    <a:pt x="208" y="64"/>
                  </a:lnTo>
                  <a:lnTo>
                    <a:pt x="285" y="0"/>
                  </a:lnTo>
                  <a:lnTo>
                    <a:pt x="310" y="75"/>
                  </a:lnTo>
                  <a:lnTo>
                    <a:pt x="369" y="102"/>
                  </a:lnTo>
                  <a:lnTo>
                    <a:pt x="454" y="203"/>
                  </a:lnTo>
                  <a:lnTo>
                    <a:pt x="243" y="233"/>
                  </a:lnTo>
                  <a:lnTo>
                    <a:pt x="175" y="203"/>
                  </a:lnTo>
                  <a:lnTo>
                    <a:pt x="144" y="253"/>
                  </a:lnTo>
                  <a:lnTo>
                    <a:pt x="84" y="253"/>
                  </a:lnTo>
                  <a:lnTo>
                    <a:pt x="55" y="28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6"/>
            <p:cNvSpPr>
              <a:spLocks noChangeAspect="1"/>
            </p:cNvSpPr>
            <p:nvPr/>
          </p:nvSpPr>
          <p:spPr bwMode="gray">
            <a:xfrm>
              <a:off x="4616450" y="3786188"/>
              <a:ext cx="276225" cy="469900"/>
            </a:xfrm>
            <a:custGeom>
              <a:avLst/>
              <a:gdLst>
                <a:gd name="T0" fmla="*/ 0 w 371"/>
                <a:gd name="T1" fmla="*/ 324 h 567"/>
                <a:gd name="T2" fmla="*/ 53 w 371"/>
                <a:gd name="T3" fmla="*/ 353 h 567"/>
                <a:gd name="T4" fmla="*/ 39 w 371"/>
                <a:gd name="T5" fmla="*/ 381 h 567"/>
                <a:gd name="T6" fmla="*/ 64 w 371"/>
                <a:gd name="T7" fmla="*/ 475 h 567"/>
                <a:gd name="T8" fmla="*/ 22 w 371"/>
                <a:gd name="T9" fmla="*/ 492 h 567"/>
                <a:gd name="T10" fmla="*/ 71 w 371"/>
                <a:gd name="T11" fmla="*/ 567 h 567"/>
                <a:gd name="T12" fmla="*/ 183 w 371"/>
                <a:gd name="T13" fmla="*/ 544 h 567"/>
                <a:gd name="T14" fmla="*/ 195 w 371"/>
                <a:gd name="T15" fmla="*/ 516 h 567"/>
                <a:gd name="T16" fmla="*/ 247 w 371"/>
                <a:gd name="T17" fmla="*/ 506 h 567"/>
                <a:gd name="T18" fmla="*/ 324 w 371"/>
                <a:gd name="T19" fmla="*/ 442 h 567"/>
                <a:gd name="T20" fmla="*/ 297 w 371"/>
                <a:gd name="T21" fmla="*/ 374 h 567"/>
                <a:gd name="T22" fmla="*/ 334 w 371"/>
                <a:gd name="T23" fmla="*/ 281 h 567"/>
                <a:gd name="T24" fmla="*/ 369 w 371"/>
                <a:gd name="T25" fmla="*/ 274 h 567"/>
                <a:gd name="T26" fmla="*/ 371 w 371"/>
                <a:gd name="T27" fmla="*/ 143 h 567"/>
                <a:gd name="T28" fmla="*/ 93 w 371"/>
                <a:gd name="T29" fmla="*/ 0 h 567"/>
                <a:gd name="T30" fmla="*/ 56 w 371"/>
                <a:gd name="T31" fmla="*/ 14 h 567"/>
                <a:gd name="T32" fmla="*/ 56 w 371"/>
                <a:gd name="T33" fmla="*/ 69 h 567"/>
                <a:gd name="T34" fmla="*/ 93 w 371"/>
                <a:gd name="T35" fmla="*/ 108 h 567"/>
                <a:gd name="T36" fmla="*/ 71 w 371"/>
                <a:gd name="T37" fmla="*/ 233 h 567"/>
                <a:gd name="T38" fmla="*/ 0 w 371"/>
                <a:gd name="T39" fmla="*/ 324 h 5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1"/>
                <a:gd name="T61" fmla="*/ 0 h 567"/>
                <a:gd name="T62" fmla="*/ 371 w 371"/>
                <a:gd name="T63" fmla="*/ 567 h 5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1" h="567">
                  <a:moveTo>
                    <a:pt x="0" y="324"/>
                  </a:moveTo>
                  <a:lnTo>
                    <a:pt x="53" y="353"/>
                  </a:lnTo>
                  <a:lnTo>
                    <a:pt x="39" y="381"/>
                  </a:lnTo>
                  <a:lnTo>
                    <a:pt x="64" y="475"/>
                  </a:lnTo>
                  <a:lnTo>
                    <a:pt x="22" y="492"/>
                  </a:lnTo>
                  <a:lnTo>
                    <a:pt x="71" y="567"/>
                  </a:lnTo>
                  <a:lnTo>
                    <a:pt x="183" y="544"/>
                  </a:lnTo>
                  <a:lnTo>
                    <a:pt x="195" y="516"/>
                  </a:lnTo>
                  <a:lnTo>
                    <a:pt x="247" y="506"/>
                  </a:lnTo>
                  <a:lnTo>
                    <a:pt x="324" y="442"/>
                  </a:lnTo>
                  <a:lnTo>
                    <a:pt x="297" y="374"/>
                  </a:lnTo>
                  <a:lnTo>
                    <a:pt x="334" y="281"/>
                  </a:lnTo>
                  <a:lnTo>
                    <a:pt x="369" y="274"/>
                  </a:lnTo>
                  <a:lnTo>
                    <a:pt x="371" y="143"/>
                  </a:lnTo>
                  <a:lnTo>
                    <a:pt x="93" y="0"/>
                  </a:lnTo>
                  <a:lnTo>
                    <a:pt x="56" y="14"/>
                  </a:lnTo>
                  <a:lnTo>
                    <a:pt x="56" y="69"/>
                  </a:lnTo>
                  <a:lnTo>
                    <a:pt x="93" y="108"/>
                  </a:lnTo>
                  <a:lnTo>
                    <a:pt x="71" y="233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87"/>
            <p:cNvSpPr>
              <a:spLocks noChangeAspect="1"/>
            </p:cNvSpPr>
            <p:nvPr/>
          </p:nvSpPr>
          <p:spPr bwMode="gray">
            <a:xfrm>
              <a:off x="4557713" y="4362450"/>
              <a:ext cx="193675" cy="249238"/>
            </a:xfrm>
            <a:custGeom>
              <a:avLst/>
              <a:gdLst>
                <a:gd name="T0" fmla="*/ 0 w 260"/>
                <a:gd name="T1" fmla="*/ 263 h 301"/>
                <a:gd name="T2" fmla="*/ 27 w 260"/>
                <a:gd name="T3" fmla="*/ 301 h 301"/>
                <a:gd name="T4" fmla="*/ 62 w 260"/>
                <a:gd name="T5" fmla="*/ 289 h 301"/>
                <a:gd name="T6" fmla="*/ 115 w 260"/>
                <a:gd name="T7" fmla="*/ 293 h 301"/>
                <a:gd name="T8" fmla="*/ 163 w 260"/>
                <a:gd name="T9" fmla="*/ 261 h 301"/>
                <a:gd name="T10" fmla="*/ 177 w 260"/>
                <a:gd name="T11" fmla="*/ 201 h 301"/>
                <a:gd name="T12" fmla="*/ 228 w 260"/>
                <a:gd name="T13" fmla="*/ 151 h 301"/>
                <a:gd name="T14" fmla="*/ 260 w 260"/>
                <a:gd name="T15" fmla="*/ 0 h 301"/>
                <a:gd name="T16" fmla="*/ 200 w 260"/>
                <a:gd name="T17" fmla="*/ 0 h 301"/>
                <a:gd name="T18" fmla="*/ 171 w 260"/>
                <a:gd name="T19" fmla="*/ 27 h 301"/>
                <a:gd name="T20" fmla="*/ 165 w 260"/>
                <a:gd name="T21" fmla="*/ 75 h 301"/>
                <a:gd name="T22" fmla="*/ 73 w 260"/>
                <a:gd name="T23" fmla="*/ 53 h 301"/>
                <a:gd name="T24" fmla="*/ 71 w 260"/>
                <a:gd name="T25" fmla="*/ 85 h 301"/>
                <a:gd name="T26" fmla="*/ 107 w 260"/>
                <a:gd name="T27" fmla="*/ 87 h 301"/>
                <a:gd name="T28" fmla="*/ 96 w 260"/>
                <a:gd name="T29" fmla="*/ 206 h 301"/>
                <a:gd name="T30" fmla="*/ 51 w 260"/>
                <a:gd name="T31" fmla="*/ 192 h 301"/>
                <a:gd name="T32" fmla="*/ 0 w 260"/>
                <a:gd name="T33" fmla="*/ 263 h 3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301"/>
                <a:gd name="T53" fmla="*/ 260 w 260"/>
                <a:gd name="T54" fmla="*/ 301 h 30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301">
                  <a:moveTo>
                    <a:pt x="0" y="263"/>
                  </a:moveTo>
                  <a:lnTo>
                    <a:pt x="27" y="301"/>
                  </a:lnTo>
                  <a:lnTo>
                    <a:pt x="62" y="289"/>
                  </a:lnTo>
                  <a:lnTo>
                    <a:pt x="115" y="293"/>
                  </a:lnTo>
                  <a:lnTo>
                    <a:pt x="163" y="261"/>
                  </a:lnTo>
                  <a:lnTo>
                    <a:pt x="177" y="201"/>
                  </a:lnTo>
                  <a:lnTo>
                    <a:pt x="228" y="151"/>
                  </a:lnTo>
                  <a:lnTo>
                    <a:pt x="260" y="0"/>
                  </a:lnTo>
                  <a:lnTo>
                    <a:pt x="200" y="0"/>
                  </a:lnTo>
                  <a:lnTo>
                    <a:pt x="171" y="27"/>
                  </a:lnTo>
                  <a:lnTo>
                    <a:pt x="165" y="75"/>
                  </a:lnTo>
                  <a:lnTo>
                    <a:pt x="73" y="53"/>
                  </a:lnTo>
                  <a:lnTo>
                    <a:pt x="71" y="85"/>
                  </a:lnTo>
                  <a:lnTo>
                    <a:pt x="107" y="87"/>
                  </a:lnTo>
                  <a:lnTo>
                    <a:pt x="96" y="206"/>
                  </a:lnTo>
                  <a:lnTo>
                    <a:pt x="51" y="192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88"/>
            <p:cNvSpPr>
              <a:spLocks noChangeAspect="1"/>
            </p:cNvSpPr>
            <p:nvPr/>
          </p:nvSpPr>
          <p:spPr bwMode="gray">
            <a:xfrm>
              <a:off x="4586288" y="4319588"/>
              <a:ext cx="492125" cy="530225"/>
            </a:xfrm>
            <a:custGeom>
              <a:avLst/>
              <a:gdLst>
                <a:gd name="T0" fmla="*/ 0 w 659"/>
                <a:gd name="T1" fmla="*/ 377 h 635"/>
                <a:gd name="T2" fmla="*/ 2 w 659"/>
                <a:gd name="T3" fmla="*/ 394 h 635"/>
                <a:gd name="T4" fmla="*/ 134 w 659"/>
                <a:gd name="T5" fmla="*/ 377 h 635"/>
                <a:gd name="T6" fmla="*/ 192 w 659"/>
                <a:gd name="T7" fmla="*/ 457 h 635"/>
                <a:gd name="T8" fmla="*/ 241 w 659"/>
                <a:gd name="T9" fmla="*/ 453 h 635"/>
                <a:gd name="T10" fmla="*/ 252 w 659"/>
                <a:gd name="T11" fmla="*/ 416 h 635"/>
                <a:gd name="T12" fmla="*/ 296 w 659"/>
                <a:gd name="T13" fmla="*/ 414 h 635"/>
                <a:gd name="T14" fmla="*/ 329 w 659"/>
                <a:gd name="T15" fmla="*/ 437 h 635"/>
                <a:gd name="T16" fmla="*/ 336 w 659"/>
                <a:gd name="T17" fmla="*/ 560 h 635"/>
                <a:gd name="T18" fmla="*/ 407 w 659"/>
                <a:gd name="T19" fmla="*/ 553 h 635"/>
                <a:gd name="T20" fmla="*/ 606 w 659"/>
                <a:gd name="T21" fmla="*/ 635 h 635"/>
                <a:gd name="T22" fmla="*/ 605 w 659"/>
                <a:gd name="T23" fmla="*/ 598 h 635"/>
                <a:gd name="T24" fmla="*/ 566 w 659"/>
                <a:gd name="T25" fmla="*/ 581 h 635"/>
                <a:gd name="T26" fmla="*/ 573 w 659"/>
                <a:gd name="T27" fmla="*/ 491 h 635"/>
                <a:gd name="T28" fmla="*/ 636 w 659"/>
                <a:gd name="T29" fmla="*/ 459 h 635"/>
                <a:gd name="T30" fmla="*/ 597 w 659"/>
                <a:gd name="T31" fmla="*/ 398 h 635"/>
                <a:gd name="T32" fmla="*/ 590 w 659"/>
                <a:gd name="T33" fmla="*/ 294 h 635"/>
                <a:gd name="T34" fmla="*/ 583 w 659"/>
                <a:gd name="T35" fmla="*/ 268 h 635"/>
                <a:gd name="T36" fmla="*/ 606 w 659"/>
                <a:gd name="T37" fmla="*/ 222 h 635"/>
                <a:gd name="T38" fmla="*/ 636 w 659"/>
                <a:gd name="T39" fmla="*/ 135 h 635"/>
                <a:gd name="T40" fmla="*/ 659 w 659"/>
                <a:gd name="T41" fmla="*/ 102 h 635"/>
                <a:gd name="T42" fmla="*/ 646 w 659"/>
                <a:gd name="T43" fmla="*/ 52 h 635"/>
                <a:gd name="T44" fmla="*/ 531 w 659"/>
                <a:gd name="T45" fmla="*/ 0 h 635"/>
                <a:gd name="T46" fmla="*/ 320 w 659"/>
                <a:gd name="T47" fmla="*/ 30 h 635"/>
                <a:gd name="T48" fmla="*/ 252 w 659"/>
                <a:gd name="T49" fmla="*/ 0 h 635"/>
                <a:gd name="T50" fmla="*/ 221 w 659"/>
                <a:gd name="T51" fmla="*/ 50 h 635"/>
                <a:gd name="T52" fmla="*/ 189 w 659"/>
                <a:gd name="T53" fmla="*/ 201 h 635"/>
                <a:gd name="T54" fmla="*/ 138 w 659"/>
                <a:gd name="T55" fmla="*/ 251 h 635"/>
                <a:gd name="T56" fmla="*/ 124 w 659"/>
                <a:gd name="T57" fmla="*/ 311 h 635"/>
                <a:gd name="T58" fmla="*/ 76 w 659"/>
                <a:gd name="T59" fmla="*/ 343 h 635"/>
                <a:gd name="T60" fmla="*/ 23 w 659"/>
                <a:gd name="T61" fmla="*/ 339 h 635"/>
                <a:gd name="T62" fmla="*/ 0 w 659"/>
                <a:gd name="T63" fmla="*/ 377 h 6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635"/>
                <a:gd name="T98" fmla="*/ 659 w 659"/>
                <a:gd name="T99" fmla="*/ 635 h 6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635">
                  <a:moveTo>
                    <a:pt x="0" y="377"/>
                  </a:moveTo>
                  <a:lnTo>
                    <a:pt x="2" y="394"/>
                  </a:lnTo>
                  <a:lnTo>
                    <a:pt x="134" y="377"/>
                  </a:lnTo>
                  <a:lnTo>
                    <a:pt x="192" y="457"/>
                  </a:lnTo>
                  <a:lnTo>
                    <a:pt x="241" y="453"/>
                  </a:lnTo>
                  <a:lnTo>
                    <a:pt x="252" y="416"/>
                  </a:lnTo>
                  <a:lnTo>
                    <a:pt x="296" y="414"/>
                  </a:lnTo>
                  <a:lnTo>
                    <a:pt x="329" y="437"/>
                  </a:lnTo>
                  <a:lnTo>
                    <a:pt x="336" y="560"/>
                  </a:lnTo>
                  <a:lnTo>
                    <a:pt x="407" y="553"/>
                  </a:lnTo>
                  <a:lnTo>
                    <a:pt x="606" y="635"/>
                  </a:lnTo>
                  <a:lnTo>
                    <a:pt x="605" y="598"/>
                  </a:lnTo>
                  <a:lnTo>
                    <a:pt x="566" y="581"/>
                  </a:lnTo>
                  <a:lnTo>
                    <a:pt x="573" y="491"/>
                  </a:lnTo>
                  <a:lnTo>
                    <a:pt x="636" y="459"/>
                  </a:lnTo>
                  <a:lnTo>
                    <a:pt x="597" y="398"/>
                  </a:lnTo>
                  <a:lnTo>
                    <a:pt x="590" y="294"/>
                  </a:lnTo>
                  <a:lnTo>
                    <a:pt x="583" y="268"/>
                  </a:lnTo>
                  <a:lnTo>
                    <a:pt x="606" y="222"/>
                  </a:lnTo>
                  <a:lnTo>
                    <a:pt x="636" y="135"/>
                  </a:lnTo>
                  <a:lnTo>
                    <a:pt x="659" y="102"/>
                  </a:lnTo>
                  <a:lnTo>
                    <a:pt x="646" y="52"/>
                  </a:lnTo>
                  <a:lnTo>
                    <a:pt x="531" y="0"/>
                  </a:lnTo>
                  <a:lnTo>
                    <a:pt x="320" y="30"/>
                  </a:lnTo>
                  <a:lnTo>
                    <a:pt x="252" y="0"/>
                  </a:lnTo>
                  <a:lnTo>
                    <a:pt x="221" y="50"/>
                  </a:lnTo>
                  <a:lnTo>
                    <a:pt x="189" y="201"/>
                  </a:lnTo>
                  <a:lnTo>
                    <a:pt x="138" y="251"/>
                  </a:lnTo>
                  <a:lnTo>
                    <a:pt x="124" y="311"/>
                  </a:lnTo>
                  <a:lnTo>
                    <a:pt x="76" y="343"/>
                  </a:lnTo>
                  <a:lnTo>
                    <a:pt x="23" y="339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89"/>
            <p:cNvSpPr>
              <a:spLocks noChangeAspect="1"/>
            </p:cNvSpPr>
            <p:nvPr/>
          </p:nvSpPr>
          <p:spPr bwMode="gray">
            <a:xfrm>
              <a:off x="5105400" y="3406775"/>
              <a:ext cx="63500" cy="31750"/>
            </a:xfrm>
            <a:custGeom>
              <a:avLst/>
              <a:gdLst>
                <a:gd name="T0" fmla="*/ 0 w 82"/>
                <a:gd name="T1" fmla="*/ 22 h 43"/>
                <a:gd name="T2" fmla="*/ 29 w 82"/>
                <a:gd name="T3" fmla="*/ 43 h 43"/>
                <a:gd name="T4" fmla="*/ 82 w 82"/>
                <a:gd name="T5" fmla="*/ 0 h 43"/>
                <a:gd name="T6" fmla="*/ 0 w 82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43"/>
                <a:gd name="T14" fmla="*/ 82 w 82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43">
                  <a:moveTo>
                    <a:pt x="0" y="22"/>
                  </a:moveTo>
                  <a:lnTo>
                    <a:pt x="29" y="43"/>
                  </a:lnTo>
                  <a:lnTo>
                    <a:pt x="8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0"/>
            <p:cNvSpPr>
              <a:spLocks noChangeAspect="1"/>
            </p:cNvSpPr>
            <p:nvPr/>
          </p:nvSpPr>
          <p:spPr bwMode="gray">
            <a:xfrm>
              <a:off x="4292600" y="4111625"/>
              <a:ext cx="69850" cy="174625"/>
            </a:xfrm>
            <a:custGeom>
              <a:avLst/>
              <a:gdLst>
                <a:gd name="T0" fmla="*/ 0 w 94"/>
                <a:gd name="T1" fmla="*/ 52 h 214"/>
                <a:gd name="T2" fmla="*/ 36 w 94"/>
                <a:gd name="T3" fmla="*/ 214 h 214"/>
                <a:gd name="T4" fmla="*/ 67 w 94"/>
                <a:gd name="T5" fmla="*/ 212 h 214"/>
                <a:gd name="T6" fmla="*/ 94 w 94"/>
                <a:gd name="T7" fmla="*/ 25 h 214"/>
                <a:gd name="T8" fmla="*/ 67 w 94"/>
                <a:gd name="T9" fmla="*/ 0 h 214"/>
                <a:gd name="T10" fmla="*/ 50 w 94"/>
                <a:gd name="T11" fmla="*/ 16 h 214"/>
                <a:gd name="T12" fmla="*/ 0 w 94"/>
                <a:gd name="T13" fmla="*/ 52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214"/>
                <a:gd name="T23" fmla="*/ 94 w 94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214">
                  <a:moveTo>
                    <a:pt x="0" y="52"/>
                  </a:moveTo>
                  <a:lnTo>
                    <a:pt x="36" y="214"/>
                  </a:lnTo>
                  <a:lnTo>
                    <a:pt x="67" y="212"/>
                  </a:lnTo>
                  <a:lnTo>
                    <a:pt x="94" y="25"/>
                  </a:lnTo>
                  <a:lnTo>
                    <a:pt x="67" y="0"/>
                  </a:lnTo>
                  <a:lnTo>
                    <a:pt x="50" y="1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1"/>
            <p:cNvSpPr>
              <a:spLocks noChangeAspect="1"/>
            </p:cNvSpPr>
            <p:nvPr/>
          </p:nvSpPr>
          <p:spPr bwMode="gray">
            <a:xfrm>
              <a:off x="4510088" y="4403725"/>
              <a:ext cx="50800" cy="39688"/>
            </a:xfrm>
            <a:custGeom>
              <a:avLst/>
              <a:gdLst>
                <a:gd name="T0" fmla="*/ 0 w 62"/>
                <a:gd name="T1" fmla="*/ 43 h 43"/>
                <a:gd name="T2" fmla="*/ 5 w 62"/>
                <a:gd name="T3" fmla="*/ 1 h 43"/>
                <a:gd name="T4" fmla="*/ 62 w 62"/>
                <a:gd name="T5" fmla="*/ 0 h 43"/>
                <a:gd name="T6" fmla="*/ 62 w 62"/>
                <a:gd name="T7" fmla="*/ 38 h 43"/>
                <a:gd name="T8" fmla="*/ 0 w 62"/>
                <a:gd name="T9" fmla="*/ 4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3"/>
                <a:gd name="T17" fmla="*/ 62 w 62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3">
                  <a:moveTo>
                    <a:pt x="0" y="43"/>
                  </a:moveTo>
                  <a:lnTo>
                    <a:pt x="5" y="1"/>
                  </a:lnTo>
                  <a:lnTo>
                    <a:pt x="62" y="0"/>
                  </a:lnTo>
                  <a:lnTo>
                    <a:pt x="62" y="38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2"/>
            <p:cNvSpPr>
              <a:spLocks noChangeAspect="1"/>
            </p:cNvSpPr>
            <p:nvPr/>
          </p:nvSpPr>
          <p:spPr bwMode="gray">
            <a:xfrm>
              <a:off x="5122863" y="3948113"/>
              <a:ext cx="390525" cy="422275"/>
            </a:xfrm>
            <a:custGeom>
              <a:avLst/>
              <a:gdLst>
                <a:gd name="T0" fmla="*/ 0 w 524"/>
                <a:gd name="T1" fmla="*/ 356 h 509"/>
                <a:gd name="T2" fmla="*/ 40 w 524"/>
                <a:gd name="T3" fmla="*/ 329 h 509"/>
                <a:gd name="T4" fmla="*/ 44 w 524"/>
                <a:gd name="T5" fmla="*/ 265 h 509"/>
                <a:gd name="T6" fmla="*/ 112 w 524"/>
                <a:gd name="T7" fmla="*/ 181 h 509"/>
                <a:gd name="T8" fmla="*/ 139 w 524"/>
                <a:gd name="T9" fmla="*/ 33 h 509"/>
                <a:gd name="T10" fmla="*/ 193 w 524"/>
                <a:gd name="T11" fmla="*/ 0 h 509"/>
                <a:gd name="T12" fmla="*/ 232 w 524"/>
                <a:gd name="T13" fmla="*/ 102 h 509"/>
                <a:gd name="T14" fmla="*/ 348 w 524"/>
                <a:gd name="T15" fmla="*/ 188 h 509"/>
                <a:gd name="T16" fmla="*/ 307 w 524"/>
                <a:gd name="T17" fmla="*/ 240 h 509"/>
                <a:gd name="T18" fmla="*/ 345 w 524"/>
                <a:gd name="T19" fmla="*/ 253 h 509"/>
                <a:gd name="T20" fmla="*/ 387 w 524"/>
                <a:gd name="T21" fmla="*/ 316 h 509"/>
                <a:gd name="T22" fmla="*/ 524 w 524"/>
                <a:gd name="T23" fmla="*/ 350 h 509"/>
                <a:gd name="T24" fmla="*/ 418 w 524"/>
                <a:gd name="T25" fmla="*/ 455 h 509"/>
                <a:gd name="T26" fmla="*/ 309 w 524"/>
                <a:gd name="T27" fmla="*/ 493 h 509"/>
                <a:gd name="T28" fmla="*/ 210 w 524"/>
                <a:gd name="T29" fmla="*/ 509 h 509"/>
                <a:gd name="T30" fmla="*/ 100 w 524"/>
                <a:gd name="T31" fmla="*/ 470 h 509"/>
                <a:gd name="T32" fmla="*/ 61 w 524"/>
                <a:gd name="T33" fmla="*/ 398 h 509"/>
                <a:gd name="T34" fmla="*/ 0 w 524"/>
                <a:gd name="T35" fmla="*/ 356 h 5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4"/>
                <a:gd name="T55" fmla="*/ 0 h 509"/>
                <a:gd name="T56" fmla="*/ 524 w 524"/>
                <a:gd name="T57" fmla="*/ 509 h 5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4" h="509">
                  <a:moveTo>
                    <a:pt x="0" y="356"/>
                  </a:moveTo>
                  <a:lnTo>
                    <a:pt x="40" y="329"/>
                  </a:lnTo>
                  <a:lnTo>
                    <a:pt x="44" y="265"/>
                  </a:lnTo>
                  <a:lnTo>
                    <a:pt x="112" y="181"/>
                  </a:lnTo>
                  <a:lnTo>
                    <a:pt x="139" y="33"/>
                  </a:lnTo>
                  <a:lnTo>
                    <a:pt x="193" y="0"/>
                  </a:lnTo>
                  <a:lnTo>
                    <a:pt x="232" y="102"/>
                  </a:lnTo>
                  <a:lnTo>
                    <a:pt x="348" y="188"/>
                  </a:lnTo>
                  <a:lnTo>
                    <a:pt x="307" y="240"/>
                  </a:lnTo>
                  <a:lnTo>
                    <a:pt x="345" y="253"/>
                  </a:lnTo>
                  <a:lnTo>
                    <a:pt x="387" y="316"/>
                  </a:lnTo>
                  <a:lnTo>
                    <a:pt x="524" y="350"/>
                  </a:lnTo>
                  <a:lnTo>
                    <a:pt x="418" y="455"/>
                  </a:lnTo>
                  <a:lnTo>
                    <a:pt x="309" y="493"/>
                  </a:lnTo>
                  <a:lnTo>
                    <a:pt x="210" y="509"/>
                  </a:lnTo>
                  <a:lnTo>
                    <a:pt x="100" y="470"/>
                  </a:lnTo>
                  <a:lnTo>
                    <a:pt x="61" y="398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93"/>
            <p:cNvSpPr>
              <a:spLocks noChangeAspect="1"/>
            </p:cNvSpPr>
            <p:nvPr/>
          </p:nvSpPr>
          <p:spPr bwMode="gray">
            <a:xfrm>
              <a:off x="5351463" y="4105275"/>
              <a:ext cx="42862" cy="52388"/>
            </a:xfrm>
            <a:custGeom>
              <a:avLst/>
              <a:gdLst>
                <a:gd name="T0" fmla="*/ 0 w 55"/>
                <a:gd name="T1" fmla="*/ 52 h 65"/>
                <a:gd name="T2" fmla="*/ 38 w 55"/>
                <a:gd name="T3" fmla="*/ 65 h 65"/>
                <a:gd name="T4" fmla="*/ 52 w 55"/>
                <a:gd name="T5" fmla="*/ 44 h 65"/>
                <a:gd name="T6" fmla="*/ 25 w 55"/>
                <a:gd name="T7" fmla="*/ 41 h 65"/>
                <a:gd name="T8" fmla="*/ 55 w 55"/>
                <a:gd name="T9" fmla="*/ 25 h 65"/>
                <a:gd name="T10" fmla="*/ 41 w 55"/>
                <a:gd name="T11" fmla="*/ 0 h 65"/>
                <a:gd name="T12" fmla="*/ 0 w 55"/>
                <a:gd name="T13" fmla="*/ 5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65"/>
                <a:gd name="T23" fmla="*/ 55 w 55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65">
                  <a:moveTo>
                    <a:pt x="0" y="52"/>
                  </a:moveTo>
                  <a:lnTo>
                    <a:pt x="38" y="65"/>
                  </a:lnTo>
                  <a:lnTo>
                    <a:pt x="52" y="44"/>
                  </a:lnTo>
                  <a:lnTo>
                    <a:pt x="25" y="41"/>
                  </a:lnTo>
                  <a:lnTo>
                    <a:pt x="55" y="25"/>
                  </a:lnTo>
                  <a:lnTo>
                    <a:pt x="41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94"/>
            <p:cNvSpPr>
              <a:spLocks noChangeAspect="1"/>
            </p:cNvSpPr>
            <p:nvPr/>
          </p:nvSpPr>
          <p:spPr bwMode="gray">
            <a:xfrm>
              <a:off x="4494213" y="4403725"/>
              <a:ext cx="144462" cy="177800"/>
            </a:xfrm>
            <a:custGeom>
              <a:avLst/>
              <a:gdLst>
                <a:gd name="T0" fmla="*/ 0 w 192"/>
                <a:gd name="T1" fmla="*/ 100 h 211"/>
                <a:gd name="T2" fmla="*/ 21 w 192"/>
                <a:gd name="T3" fmla="*/ 67 h 211"/>
                <a:gd name="T4" fmla="*/ 36 w 192"/>
                <a:gd name="T5" fmla="*/ 70 h 211"/>
                <a:gd name="T6" fmla="*/ 26 w 192"/>
                <a:gd name="T7" fmla="*/ 43 h 211"/>
                <a:gd name="T8" fmla="*/ 88 w 192"/>
                <a:gd name="T9" fmla="*/ 38 h 211"/>
                <a:gd name="T10" fmla="*/ 88 w 192"/>
                <a:gd name="T11" fmla="*/ 0 h 211"/>
                <a:gd name="T12" fmla="*/ 158 w 192"/>
                <a:gd name="T13" fmla="*/ 1 h 211"/>
                <a:gd name="T14" fmla="*/ 156 w 192"/>
                <a:gd name="T15" fmla="*/ 33 h 211"/>
                <a:gd name="T16" fmla="*/ 192 w 192"/>
                <a:gd name="T17" fmla="*/ 35 h 211"/>
                <a:gd name="T18" fmla="*/ 181 w 192"/>
                <a:gd name="T19" fmla="*/ 154 h 211"/>
                <a:gd name="T20" fmla="*/ 136 w 192"/>
                <a:gd name="T21" fmla="*/ 140 h 211"/>
                <a:gd name="T22" fmla="*/ 85 w 192"/>
                <a:gd name="T23" fmla="*/ 211 h 211"/>
                <a:gd name="T24" fmla="*/ 0 w 192"/>
                <a:gd name="T25" fmla="*/ 100 h 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11"/>
                <a:gd name="T41" fmla="*/ 192 w 192"/>
                <a:gd name="T42" fmla="*/ 211 h 2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11">
                  <a:moveTo>
                    <a:pt x="0" y="100"/>
                  </a:moveTo>
                  <a:lnTo>
                    <a:pt x="21" y="67"/>
                  </a:lnTo>
                  <a:lnTo>
                    <a:pt x="36" y="70"/>
                  </a:lnTo>
                  <a:lnTo>
                    <a:pt x="26" y="4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158" y="1"/>
                  </a:lnTo>
                  <a:lnTo>
                    <a:pt x="156" y="33"/>
                  </a:lnTo>
                  <a:lnTo>
                    <a:pt x="192" y="35"/>
                  </a:lnTo>
                  <a:lnTo>
                    <a:pt x="181" y="154"/>
                  </a:lnTo>
                  <a:lnTo>
                    <a:pt x="136" y="140"/>
                  </a:lnTo>
                  <a:lnTo>
                    <a:pt x="85" y="21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95"/>
            <p:cNvSpPr>
              <a:spLocks noChangeAspect="1"/>
            </p:cNvSpPr>
            <p:nvPr/>
          </p:nvSpPr>
          <p:spPr bwMode="gray">
            <a:xfrm>
              <a:off x="3835400" y="4075113"/>
              <a:ext cx="79375" cy="19050"/>
            </a:xfrm>
            <a:custGeom>
              <a:avLst/>
              <a:gdLst>
                <a:gd name="T0" fmla="*/ 0 w 103"/>
                <a:gd name="T1" fmla="*/ 21 h 21"/>
                <a:gd name="T2" fmla="*/ 4 w 103"/>
                <a:gd name="T3" fmla="*/ 0 h 21"/>
                <a:gd name="T4" fmla="*/ 103 w 103"/>
                <a:gd name="T5" fmla="*/ 8 h 21"/>
                <a:gd name="T6" fmla="*/ 0 w 103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21"/>
                <a:gd name="T14" fmla="*/ 103 w 103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21">
                  <a:moveTo>
                    <a:pt x="0" y="21"/>
                  </a:moveTo>
                  <a:lnTo>
                    <a:pt x="4" y="0"/>
                  </a:lnTo>
                  <a:lnTo>
                    <a:pt x="103" y="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96"/>
            <p:cNvSpPr>
              <a:spLocks noChangeAspect="1"/>
            </p:cNvSpPr>
            <p:nvPr/>
          </p:nvSpPr>
          <p:spPr bwMode="gray">
            <a:xfrm>
              <a:off x="4189413" y="4144963"/>
              <a:ext cx="109537" cy="185737"/>
            </a:xfrm>
            <a:custGeom>
              <a:avLst/>
              <a:gdLst>
                <a:gd name="T0" fmla="*/ 0 w 148"/>
                <a:gd name="T1" fmla="*/ 212 h 225"/>
                <a:gd name="T2" fmla="*/ 13 w 148"/>
                <a:gd name="T3" fmla="*/ 57 h 225"/>
                <a:gd name="T4" fmla="*/ 6 w 148"/>
                <a:gd name="T5" fmla="*/ 9 h 225"/>
                <a:gd name="T6" fmla="*/ 99 w 148"/>
                <a:gd name="T7" fmla="*/ 0 h 225"/>
                <a:gd name="T8" fmla="*/ 148 w 148"/>
                <a:gd name="T9" fmla="*/ 177 h 225"/>
                <a:gd name="T10" fmla="*/ 38 w 148"/>
                <a:gd name="T11" fmla="*/ 225 h 225"/>
                <a:gd name="T12" fmla="*/ 0 w 148"/>
                <a:gd name="T13" fmla="*/ 212 h 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25"/>
                <a:gd name="T23" fmla="*/ 148 w 148"/>
                <a:gd name="T24" fmla="*/ 225 h 2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25">
                  <a:moveTo>
                    <a:pt x="0" y="212"/>
                  </a:moveTo>
                  <a:lnTo>
                    <a:pt x="13" y="57"/>
                  </a:lnTo>
                  <a:lnTo>
                    <a:pt x="6" y="9"/>
                  </a:lnTo>
                  <a:lnTo>
                    <a:pt x="99" y="0"/>
                  </a:lnTo>
                  <a:lnTo>
                    <a:pt x="148" y="177"/>
                  </a:lnTo>
                  <a:lnTo>
                    <a:pt x="38" y="22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7"/>
            <p:cNvSpPr>
              <a:spLocks noChangeAspect="1"/>
            </p:cNvSpPr>
            <p:nvPr/>
          </p:nvSpPr>
          <p:spPr bwMode="gray">
            <a:xfrm>
              <a:off x="3878263" y="4105275"/>
              <a:ext cx="190500" cy="152400"/>
            </a:xfrm>
            <a:custGeom>
              <a:avLst/>
              <a:gdLst>
                <a:gd name="T0" fmla="*/ 0 w 254"/>
                <a:gd name="T1" fmla="*/ 62 h 186"/>
                <a:gd name="T2" fmla="*/ 43 w 254"/>
                <a:gd name="T3" fmla="*/ 35 h 186"/>
                <a:gd name="T4" fmla="*/ 44 w 254"/>
                <a:gd name="T5" fmla="*/ 0 h 186"/>
                <a:gd name="T6" fmla="*/ 127 w 254"/>
                <a:gd name="T7" fmla="*/ 8 h 186"/>
                <a:gd name="T8" fmla="*/ 149 w 254"/>
                <a:gd name="T9" fmla="*/ 25 h 186"/>
                <a:gd name="T10" fmla="*/ 208 w 254"/>
                <a:gd name="T11" fmla="*/ 5 h 186"/>
                <a:gd name="T12" fmla="*/ 243 w 254"/>
                <a:gd name="T13" fmla="*/ 88 h 186"/>
                <a:gd name="T14" fmla="*/ 254 w 254"/>
                <a:gd name="T15" fmla="*/ 151 h 186"/>
                <a:gd name="T16" fmla="*/ 232 w 254"/>
                <a:gd name="T17" fmla="*/ 146 h 186"/>
                <a:gd name="T18" fmla="*/ 226 w 254"/>
                <a:gd name="T19" fmla="*/ 180 h 186"/>
                <a:gd name="T20" fmla="*/ 190 w 254"/>
                <a:gd name="T21" fmla="*/ 186 h 186"/>
                <a:gd name="T22" fmla="*/ 188 w 254"/>
                <a:gd name="T23" fmla="*/ 151 h 186"/>
                <a:gd name="T24" fmla="*/ 166 w 254"/>
                <a:gd name="T25" fmla="*/ 150 h 186"/>
                <a:gd name="T26" fmla="*/ 132 w 254"/>
                <a:gd name="T27" fmla="*/ 97 h 186"/>
                <a:gd name="T28" fmla="*/ 60 w 254"/>
                <a:gd name="T29" fmla="*/ 126 h 186"/>
                <a:gd name="T30" fmla="*/ 0 w 254"/>
                <a:gd name="T31" fmla="*/ 62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4"/>
                <a:gd name="T49" fmla="*/ 0 h 186"/>
                <a:gd name="T50" fmla="*/ 254 w 254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4" h="186">
                  <a:moveTo>
                    <a:pt x="0" y="62"/>
                  </a:moveTo>
                  <a:lnTo>
                    <a:pt x="43" y="35"/>
                  </a:lnTo>
                  <a:lnTo>
                    <a:pt x="44" y="0"/>
                  </a:lnTo>
                  <a:lnTo>
                    <a:pt x="127" y="8"/>
                  </a:lnTo>
                  <a:lnTo>
                    <a:pt x="149" y="25"/>
                  </a:lnTo>
                  <a:lnTo>
                    <a:pt x="208" y="5"/>
                  </a:lnTo>
                  <a:lnTo>
                    <a:pt x="243" y="88"/>
                  </a:lnTo>
                  <a:lnTo>
                    <a:pt x="254" y="151"/>
                  </a:lnTo>
                  <a:lnTo>
                    <a:pt x="232" y="146"/>
                  </a:lnTo>
                  <a:lnTo>
                    <a:pt x="226" y="180"/>
                  </a:lnTo>
                  <a:lnTo>
                    <a:pt x="190" y="186"/>
                  </a:lnTo>
                  <a:lnTo>
                    <a:pt x="188" y="151"/>
                  </a:lnTo>
                  <a:lnTo>
                    <a:pt x="166" y="150"/>
                  </a:lnTo>
                  <a:lnTo>
                    <a:pt x="132" y="97"/>
                  </a:lnTo>
                  <a:lnTo>
                    <a:pt x="60" y="12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98"/>
            <p:cNvSpPr>
              <a:spLocks noChangeAspect="1"/>
            </p:cNvSpPr>
            <p:nvPr/>
          </p:nvSpPr>
          <p:spPr bwMode="gray">
            <a:xfrm>
              <a:off x="5427663" y="3608388"/>
              <a:ext cx="49212" cy="15875"/>
            </a:xfrm>
            <a:custGeom>
              <a:avLst/>
              <a:gdLst>
                <a:gd name="T0" fmla="*/ 0 w 64"/>
                <a:gd name="T1" fmla="*/ 0 h 17"/>
                <a:gd name="T2" fmla="*/ 33 w 64"/>
                <a:gd name="T3" fmla="*/ 17 h 17"/>
                <a:gd name="T4" fmla="*/ 64 w 64"/>
                <a:gd name="T5" fmla="*/ 4 h 17"/>
                <a:gd name="T6" fmla="*/ 0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0"/>
                  </a:moveTo>
                  <a:lnTo>
                    <a:pt x="33" y="17"/>
                  </a:lnTo>
                  <a:lnTo>
                    <a:pt x="6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199"/>
            <p:cNvSpPr>
              <a:spLocks noChangeAspect="1"/>
            </p:cNvSpPr>
            <p:nvPr/>
          </p:nvSpPr>
          <p:spPr bwMode="gray">
            <a:xfrm>
              <a:off x="5148263" y="3487738"/>
              <a:ext cx="39687" cy="119062"/>
            </a:xfrm>
            <a:custGeom>
              <a:avLst/>
              <a:gdLst>
                <a:gd name="T0" fmla="*/ 0 w 55"/>
                <a:gd name="T1" fmla="*/ 74 h 147"/>
                <a:gd name="T2" fmla="*/ 30 w 55"/>
                <a:gd name="T3" fmla="*/ 147 h 147"/>
                <a:gd name="T4" fmla="*/ 33 w 55"/>
                <a:gd name="T5" fmla="*/ 145 h 147"/>
                <a:gd name="T6" fmla="*/ 49 w 55"/>
                <a:gd name="T7" fmla="*/ 66 h 147"/>
                <a:gd name="T8" fmla="*/ 27 w 55"/>
                <a:gd name="T9" fmla="*/ 72 h 147"/>
                <a:gd name="T10" fmla="*/ 33 w 55"/>
                <a:gd name="T11" fmla="*/ 37 h 147"/>
                <a:gd name="T12" fmla="*/ 50 w 55"/>
                <a:gd name="T13" fmla="*/ 20 h 147"/>
                <a:gd name="T14" fmla="*/ 55 w 55"/>
                <a:gd name="T15" fmla="*/ 0 h 147"/>
                <a:gd name="T16" fmla="*/ 36 w 55"/>
                <a:gd name="T17" fmla="*/ 3 h 147"/>
                <a:gd name="T18" fmla="*/ 0 w 55"/>
                <a:gd name="T19" fmla="*/ 74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147"/>
                <a:gd name="T32" fmla="*/ 55 w 55"/>
                <a:gd name="T33" fmla="*/ 147 h 1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147">
                  <a:moveTo>
                    <a:pt x="0" y="74"/>
                  </a:moveTo>
                  <a:lnTo>
                    <a:pt x="30" y="147"/>
                  </a:lnTo>
                  <a:lnTo>
                    <a:pt x="33" y="145"/>
                  </a:lnTo>
                  <a:lnTo>
                    <a:pt x="49" y="66"/>
                  </a:lnTo>
                  <a:lnTo>
                    <a:pt x="27" y="72"/>
                  </a:lnTo>
                  <a:lnTo>
                    <a:pt x="33" y="37"/>
                  </a:lnTo>
                  <a:lnTo>
                    <a:pt x="50" y="20"/>
                  </a:lnTo>
                  <a:lnTo>
                    <a:pt x="55" y="0"/>
                  </a:lnTo>
                  <a:lnTo>
                    <a:pt x="36" y="3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00"/>
            <p:cNvSpPr>
              <a:spLocks noChangeAspect="1"/>
            </p:cNvSpPr>
            <p:nvPr/>
          </p:nvSpPr>
          <p:spPr bwMode="gray">
            <a:xfrm>
              <a:off x="4044950" y="4162425"/>
              <a:ext cx="153988" cy="179388"/>
            </a:xfrm>
            <a:custGeom>
              <a:avLst/>
              <a:gdLst>
                <a:gd name="T0" fmla="*/ 0 w 204"/>
                <a:gd name="T1" fmla="*/ 144 h 219"/>
                <a:gd name="T2" fmla="*/ 2 w 204"/>
                <a:gd name="T3" fmla="*/ 111 h 219"/>
                <a:gd name="T4" fmla="*/ 8 w 204"/>
                <a:gd name="T5" fmla="*/ 77 h 219"/>
                <a:gd name="T6" fmla="*/ 30 w 204"/>
                <a:gd name="T7" fmla="*/ 82 h 219"/>
                <a:gd name="T8" fmla="*/ 19 w 204"/>
                <a:gd name="T9" fmla="*/ 19 h 219"/>
                <a:gd name="T10" fmla="*/ 81 w 204"/>
                <a:gd name="T11" fmla="*/ 0 h 219"/>
                <a:gd name="T12" fmla="*/ 116 w 204"/>
                <a:gd name="T13" fmla="*/ 13 h 219"/>
                <a:gd name="T14" fmla="*/ 134 w 204"/>
                <a:gd name="T15" fmla="*/ 34 h 219"/>
                <a:gd name="T16" fmla="*/ 204 w 204"/>
                <a:gd name="T17" fmla="*/ 41 h 219"/>
                <a:gd name="T18" fmla="*/ 191 w 204"/>
                <a:gd name="T19" fmla="*/ 196 h 219"/>
                <a:gd name="T20" fmla="*/ 33 w 204"/>
                <a:gd name="T21" fmla="*/ 219 h 219"/>
                <a:gd name="T22" fmla="*/ 37 w 204"/>
                <a:gd name="T23" fmla="*/ 169 h 219"/>
                <a:gd name="T24" fmla="*/ 0 w 204"/>
                <a:gd name="T25" fmla="*/ 144 h 2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4"/>
                <a:gd name="T40" fmla="*/ 0 h 219"/>
                <a:gd name="T41" fmla="*/ 204 w 204"/>
                <a:gd name="T42" fmla="*/ 219 h 2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4" h="219">
                  <a:moveTo>
                    <a:pt x="0" y="144"/>
                  </a:moveTo>
                  <a:lnTo>
                    <a:pt x="2" y="111"/>
                  </a:lnTo>
                  <a:lnTo>
                    <a:pt x="8" y="77"/>
                  </a:lnTo>
                  <a:lnTo>
                    <a:pt x="30" y="82"/>
                  </a:lnTo>
                  <a:lnTo>
                    <a:pt x="19" y="19"/>
                  </a:lnTo>
                  <a:lnTo>
                    <a:pt x="81" y="0"/>
                  </a:lnTo>
                  <a:lnTo>
                    <a:pt x="116" y="13"/>
                  </a:lnTo>
                  <a:lnTo>
                    <a:pt x="134" y="34"/>
                  </a:lnTo>
                  <a:lnTo>
                    <a:pt x="204" y="41"/>
                  </a:lnTo>
                  <a:lnTo>
                    <a:pt x="191" y="196"/>
                  </a:lnTo>
                  <a:lnTo>
                    <a:pt x="33" y="219"/>
                  </a:lnTo>
                  <a:lnTo>
                    <a:pt x="37" y="169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01"/>
            <p:cNvSpPr>
              <a:spLocks noChangeAspect="1"/>
            </p:cNvSpPr>
            <p:nvPr/>
          </p:nvSpPr>
          <p:spPr bwMode="gray">
            <a:xfrm>
              <a:off x="5168900" y="3481388"/>
              <a:ext cx="114300" cy="133350"/>
            </a:xfrm>
            <a:custGeom>
              <a:avLst/>
              <a:gdLst>
                <a:gd name="T0" fmla="*/ 0 w 152"/>
                <a:gd name="T1" fmla="*/ 78 h 162"/>
                <a:gd name="T2" fmla="*/ 6 w 152"/>
                <a:gd name="T3" fmla="*/ 43 h 162"/>
                <a:gd name="T4" fmla="*/ 23 w 152"/>
                <a:gd name="T5" fmla="*/ 26 h 162"/>
                <a:gd name="T6" fmla="*/ 60 w 152"/>
                <a:gd name="T7" fmla="*/ 40 h 162"/>
                <a:gd name="T8" fmla="*/ 135 w 152"/>
                <a:gd name="T9" fmla="*/ 0 h 162"/>
                <a:gd name="T10" fmla="*/ 152 w 152"/>
                <a:gd name="T11" fmla="*/ 45 h 162"/>
                <a:gd name="T12" fmla="*/ 73 w 152"/>
                <a:gd name="T13" fmla="*/ 71 h 162"/>
                <a:gd name="T14" fmla="*/ 111 w 152"/>
                <a:gd name="T15" fmla="*/ 106 h 162"/>
                <a:gd name="T16" fmla="*/ 92 w 152"/>
                <a:gd name="T17" fmla="*/ 130 h 162"/>
                <a:gd name="T18" fmla="*/ 45 w 152"/>
                <a:gd name="T19" fmla="*/ 162 h 162"/>
                <a:gd name="T20" fmla="*/ 6 w 152"/>
                <a:gd name="T21" fmla="*/ 151 h 162"/>
                <a:gd name="T22" fmla="*/ 22 w 152"/>
                <a:gd name="T23" fmla="*/ 72 h 162"/>
                <a:gd name="T24" fmla="*/ 0 w 152"/>
                <a:gd name="T25" fmla="*/ 78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62"/>
                <a:gd name="T41" fmla="*/ 152 w 152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62">
                  <a:moveTo>
                    <a:pt x="0" y="78"/>
                  </a:moveTo>
                  <a:lnTo>
                    <a:pt x="6" y="43"/>
                  </a:lnTo>
                  <a:lnTo>
                    <a:pt x="23" y="26"/>
                  </a:lnTo>
                  <a:lnTo>
                    <a:pt x="60" y="40"/>
                  </a:lnTo>
                  <a:lnTo>
                    <a:pt x="135" y="0"/>
                  </a:lnTo>
                  <a:lnTo>
                    <a:pt x="152" y="45"/>
                  </a:lnTo>
                  <a:lnTo>
                    <a:pt x="73" y="71"/>
                  </a:lnTo>
                  <a:lnTo>
                    <a:pt x="111" y="106"/>
                  </a:lnTo>
                  <a:lnTo>
                    <a:pt x="92" y="130"/>
                  </a:lnTo>
                  <a:lnTo>
                    <a:pt x="45" y="162"/>
                  </a:lnTo>
                  <a:lnTo>
                    <a:pt x="6" y="151"/>
                  </a:lnTo>
                  <a:lnTo>
                    <a:pt x="22" y="7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02"/>
            <p:cNvSpPr>
              <a:spLocks noChangeAspect="1"/>
            </p:cNvSpPr>
            <p:nvPr/>
          </p:nvSpPr>
          <p:spPr bwMode="gray">
            <a:xfrm>
              <a:off x="5148263" y="4335463"/>
              <a:ext cx="203200" cy="266700"/>
            </a:xfrm>
            <a:custGeom>
              <a:avLst/>
              <a:gdLst>
                <a:gd name="T0" fmla="*/ 0 w 274"/>
                <a:gd name="T1" fmla="*/ 20 h 319"/>
                <a:gd name="T2" fmla="*/ 38 w 274"/>
                <a:gd name="T3" fmla="*/ 88 h 319"/>
                <a:gd name="T4" fmla="*/ 0 w 274"/>
                <a:gd name="T5" fmla="*/ 150 h 319"/>
                <a:gd name="T6" fmla="*/ 30 w 274"/>
                <a:gd name="T7" fmla="*/ 167 h 319"/>
                <a:gd name="T8" fmla="*/ 9 w 274"/>
                <a:gd name="T9" fmla="*/ 190 h 319"/>
                <a:gd name="T10" fmla="*/ 187 w 274"/>
                <a:gd name="T11" fmla="*/ 319 h 319"/>
                <a:gd name="T12" fmla="*/ 263 w 274"/>
                <a:gd name="T13" fmla="*/ 216 h 319"/>
                <a:gd name="T14" fmla="*/ 246 w 274"/>
                <a:gd name="T15" fmla="*/ 188 h 319"/>
                <a:gd name="T16" fmla="*/ 246 w 274"/>
                <a:gd name="T17" fmla="*/ 61 h 319"/>
                <a:gd name="T18" fmla="*/ 274 w 274"/>
                <a:gd name="T19" fmla="*/ 23 h 319"/>
                <a:gd name="T20" fmla="*/ 175 w 274"/>
                <a:gd name="T21" fmla="*/ 39 h 319"/>
                <a:gd name="T22" fmla="*/ 65 w 274"/>
                <a:gd name="T23" fmla="*/ 0 h 319"/>
                <a:gd name="T24" fmla="*/ 0 w 274"/>
                <a:gd name="T25" fmla="*/ 20 h 3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4"/>
                <a:gd name="T40" fmla="*/ 0 h 319"/>
                <a:gd name="T41" fmla="*/ 274 w 274"/>
                <a:gd name="T42" fmla="*/ 319 h 3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4" h="319">
                  <a:moveTo>
                    <a:pt x="0" y="20"/>
                  </a:moveTo>
                  <a:lnTo>
                    <a:pt x="38" y="88"/>
                  </a:lnTo>
                  <a:lnTo>
                    <a:pt x="0" y="150"/>
                  </a:lnTo>
                  <a:lnTo>
                    <a:pt x="30" y="167"/>
                  </a:lnTo>
                  <a:lnTo>
                    <a:pt x="9" y="190"/>
                  </a:lnTo>
                  <a:lnTo>
                    <a:pt x="187" y="319"/>
                  </a:lnTo>
                  <a:lnTo>
                    <a:pt x="263" y="216"/>
                  </a:lnTo>
                  <a:lnTo>
                    <a:pt x="246" y="188"/>
                  </a:lnTo>
                  <a:lnTo>
                    <a:pt x="246" y="61"/>
                  </a:lnTo>
                  <a:lnTo>
                    <a:pt x="274" y="23"/>
                  </a:lnTo>
                  <a:lnTo>
                    <a:pt x="175" y="39"/>
                  </a:lnTo>
                  <a:lnTo>
                    <a:pt x="65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03"/>
            <p:cNvSpPr>
              <a:spLocks noChangeAspect="1"/>
            </p:cNvSpPr>
            <p:nvPr/>
          </p:nvSpPr>
          <p:spPr bwMode="gray">
            <a:xfrm>
              <a:off x="5476875" y="3584575"/>
              <a:ext cx="42863" cy="44450"/>
            </a:xfrm>
            <a:custGeom>
              <a:avLst/>
              <a:gdLst>
                <a:gd name="T0" fmla="*/ 0 w 62"/>
                <a:gd name="T1" fmla="*/ 32 h 52"/>
                <a:gd name="T2" fmla="*/ 51 w 62"/>
                <a:gd name="T3" fmla="*/ 0 h 52"/>
                <a:gd name="T4" fmla="*/ 62 w 62"/>
                <a:gd name="T5" fmla="*/ 52 h 52"/>
                <a:gd name="T6" fmla="*/ 0 w 62"/>
                <a:gd name="T7" fmla="*/ 32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52"/>
                <a:gd name="T14" fmla="*/ 62 w 62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52">
                  <a:moveTo>
                    <a:pt x="0" y="32"/>
                  </a:moveTo>
                  <a:lnTo>
                    <a:pt x="51" y="0"/>
                  </a:lnTo>
                  <a:lnTo>
                    <a:pt x="62" y="5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04"/>
            <p:cNvSpPr>
              <a:spLocks noChangeAspect="1"/>
            </p:cNvSpPr>
            <p:nvPr/>
          </p:nvSpPr>
          <p:spPr bwMode="gray">
            <a:xfrm>
              <a:off x="5178425" y="3435350"/>
              <a:ext cx="38100" cy="52388"/>
            </a:xfrm>
            <a:custGeom>
              <a:avLst/>
              <a:gdLst>
                <a:gd name="T0" fmla="*/ 0 w 55"/>
                <a:gd name="T1" fmla="*/ 61 h 61"/>
                <a:gd name="T2" fmla="*/ 19 w 55"/>
                <a:gd name="T3" fmla="*/ 58 h 61"/>
                <a:gd name="T4" fmla="*/ 55 w 55"/>
                <a:gd name="T5" fmla="*/ 18 h 61"/>
                <a:gd name="T6" fmla="*/ 34 w 55"/>
                <a:gd name="T7" fmla="*/ 0 h 61"/>
                <a:gd name="T8" fmla="*/ 0 w 55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61"/>
                <a:gd name="T17" fmla="*/ 55 w 5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61">
                  <a:moveTo>
                    <a:pt x="0" y="61"/>
                  </a:moveTo>
                  <a:lnTo>
                    <a:pt x="19" y="58"/>
                  </a:lnTo>
                  <a:lnTo>
                    <a:pt x="55" y="18"/>
                  </a:lnTo>
                  <a:lnTo>
                    <a:pt x="3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05"/>
            <p:cNvSpPr>
              <a:spLocks noChangeAspect="1"/>
            </p:cNvSpPr>
            <p:nvPr/>
          </p:nvSpPr>
          <p:spPr bwMode="gray">
            <a:xfrm>
              <a:off x="3971925" y="4230688"/>
              <a:ext cx="101600" cy="111125"/>
            </a:xfrm>
            <a:custGeom>
              <a:avLst/>
              <a:gdLst>
                <a:gd name="T0" fmla="*/ 0 w 137"/>
                <a:gd name="T1" fmla="*/ 51 h 138"/>
                <a:gd name="T2" fmla="*/ 42 w 137"/>
                <a:gd name="T3" fmla="*/ 0 h 138"/>
                <a:gd name="T4" fmla="*/ 64 w 137"/>
                <a:gd name="T5" fmla="*/ 1 h 138"/>
                <a:gd name="T6" fmla="*/ 66 w 137"/>
                <a:gd name="T7" fmla="*/ 36 h 138"/>
                <a:gd name="T8" fmla="*/ 102 w 137"/>
                <a:gd name="T9" fmla="*/ 30 h 138"/>
                <a:gd name="T10" fmla="*/ 100 w 137"/>
                <a:gd name="T11" fmla="*/ 63 h 138"/>
                <a:gd name="T12" fmla="*/ 137 w 137"/>
                <a:gd name="T13" fmla="*/ 88 h 138"/>
                <a:gd name="T14" fmla="*/ 133 w 137"/>
                <a:gd name="T15" fmla="*/ 138 h 138"/>
                <a:gd name="T16" fmla="*/ 0 w 137"/>
                <a:gd name="T17" fmla="*/ 51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138"/>
                <a:gd name="T29" fmla="*/ 137 w 137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138">
                  <a:moveTo>
                    <a:pt x="0" y="51"/>
                  </a:moveTo>
                  <a:lnTo>
                    <a:pt x="42" y="0"/>
                  </a:lnTo>
                  <a:lnTo>
                    <a:pt x="64" y="1"/>
                  </a:lnTo>
                  <a:lnTo>
                    <a:pt x="66" y="36"/>
                  </a:lnTo>
                  <a:lnTo>
                    <a:pt x="102" y="30"/>
                  </a:lnTo>
                  <a:lnTo>
                    <a:pt x="100" y="63"/>
                  </a:lnTo>
                  <a:lnTo>
                    <a:pt x="137" y="88"/>
                  </a:lnTo>
                  <a:lnTo>
                    <a:pt x="133" y="13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06"/>
            <p:cNvSpPr>
              <a:spLocks noChangeAspect="1"/>
            </p:cNvSpPr>
            <p:nvPr/>
          </p:nvSpPr>
          <p:spPr bwMode="gray">
            <a:xfrm>
              <a:off x="4508500" y="3487738"/>
              <a:ext cx="406400" cy="417512"/>
            </a:xfrm>
            <a:custGeom>
              <a:avLst/>
              <a:gdLst>
                <a:gd name="T0" fmla="*/ 0 w 543"/>
                <a:gd name="T1" fmla="*/ 263 h 505"/>
                <a:gd name="T2" fmla="*/ 1 w 543"/>
                <a:gd name="T3" fmla="*/ 108 h 505"/>
                <a:gd name="T4" fmla="*/ 70 w 543"/>
                <a:gd name="T5" fmla="*/ 0 h 505"/>
                <a:gd name="T6" fmla="*/ 199 w 543"/>
                <a:gd name="T7" fmla="*/ 31 h 505"/>
                <a:gd name="T8" fmla="*/ 224 w 543"/>
                <a:gd name="T9" fmla="*/ 69 h 505"/>
                <a:gd name="T10" fmla="*/ 329 w 543"/>
                <a:gd name="T11" fmla="*/ 108 h 505"/>
                <a:gd name="T12" fmla="*/ 363 w 543"/>
                <a:gd name="T13" fmla="*/ 95 h 505"/>
                <a:gd name="T14" fmla="*/ 366 w 543"/>
                <a:gd name="T15" fmla="*/ 40 h 505"/>
                <a:gd name="T16" fmla="*/ 400 w 543"/>
                <a:gd name="T17" fmla="*/ 14 h 505"/>
                <a:gd name="T18" fmla="*/ 543 w 543"/>
                <a:gd name="T19" fmla="*/ 57 h 505"/>
                <a:gd name="T20" fmla="*/ 527 w 543"/>
                <a:gd name="T21" fmla="*/ 117 h 505"/>
                <a:gd name="T22" fmla="*/ 543 w 543"/>
                <a:gd name="T23" fmla="*/ 413 h 505"/>
                <a:gd name="T24" fmla="*/ 543 w 543"/>
                <a:gd name="T25" fmla="*/ 483 h 505"/>
                <a:gd name="T26" fmla="*/ 512 w 543"/>
                <a:gd name="T27" fmla="*/ 485 h 505"/>
                <a:gd name="T28" fmla="*/ 512 w 543"/>
                <a:gd name="T29" fmla="*/ 505 h 505"/>
                <a:gd name="T30" fmla="*/ 234 w 543"/>
                <a:gd name="T31" fmla="*/ 362 h 505"/>
                <a:gd name="T32" fmla="*/ 197 w 543"/>
                <a:gd name="T33" fmla="*/ 376 h 505"/>
                <a:gd name="T34" fmla="*/ 82 w 543"/>
                <a:gd name="T35" fmla="*/ 359 h 505"/>
                <a:gd name="T36" fmla="*/ 0 w 543"/>
                <a:gd name="T37" fmla="*/ 263 h 50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3"/>
                <a:gd name="T58" fmla="*/ 0 h 505"/>
                <a:gd name="T59" fmla="*/ 543 w 543"/>
                <a:gd name="T60" fmla="*/ 505 h 50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3" h="505">
                  <a:moveTo>
                    <a:pt x="0" y="263"/>
                  </a:moveTo>
                  <a:lnTo>
                    <a:pt x="1" y="108"/>
                  </a:lnTo>
                  <a:lnTo>
                    <a:pt x="70" y="0"/>
                  </a:lnTo>
                  <a:lnTo>
                    <a:pt x="199" y="31"/>
                  </a:lnTo>
                  <a:lnTo>
                    <a:pt x="224" y="69"/>
                  </a:lnTo>
                  <a:lnTo>
                    <a:pt x="329" y="108"/>
                  </a:lnTo>
                  <a:lnTo>
                    <a:pt x="363" y="95"/>
                  </a:lnTo>
                  <a:lnTo>
                    <a:pt x="366" y="40"/>
                  </a:lnTo>
                  <a:lnTo>
                    <a:pt x="400" y="14"/>
                  </a:lnTo>
                  <a:lnTo>
                    <a:pt x="543" y="57"/>
                  </a:lnTo>
                  <a:lnTo>
                    <a:pt x="527" y="117"/>
                  </a:lnTo>
                  <a:lnTo>
                    <a:pt x="543" y="413"/>
                  </a:lnTo>
                  <a:lnTo>
                    <a:pt x="543" y="483"/>
                  </a:lnTo>
                  <a:lnTo>
                    <a:pt x="512" y="485"/>
                  </a:lnTo>
                  <a:lnTo>
                    <a:pt x="512" y="505"/>
                  </a:lnTo>
                  <a:lnTo>
                    <a:pt x="234" y="362"/>
                  </a:lnTo>
                  <a:lnTo>
                    <a:pt x="197" y="376"/>
                  </a:lnTo>
                  <a:lnTo>
                    <a:pt x="82" y="359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07"/>
            <p:cNvSpPr>
              <a:spLocks noChangeAspect="1"/>
            </p:cNvSpPr>
            <p:nvPr/>
          </p:nvSpPr>
          <p:spPr bwMode="gray">
            <a:xfrm>
              <a:off x="5381625" y="4816475"/>
              <a:ext cx="187325" cy="400050"/>
            </a:xfrm>
            <a:custGeom>
              <a:avLst/>
              <a:gdLst>
                <a:gd name="T0" fmla="*/ 0 w 244"/>
                <a:gd name="T1" fmla="*/ 344 h 482"/>
                <a:gd name="T2" fmla="*/ 22 w 244"/>
                <a:gd name="T3" fmla="*/ 443 h 482"/>
                <a:gd name="T4" fmla="*/ 67 w 244"/>
                <a:gd name="T5" fmla="*/ 482 h 482"/>
                <a:gd name="T6" fmla="*/ 143 w 244"/>
                <a:gd name="T7" fmla="*/ 443 h 482"/>
                <a:gd name="T8" fmla="*/ 228 w 244"/>
                <a:gd name="T9" fmla="*/ 112 h 482"/>
                <a:gd name="T10" fmla="*/ 244 w 244"/>
                <a:gd name="T11" fmla="*/ 124 h 482"/>
                <a:gd name="T12" fmla="*/ 208 w 244"/>
                <a:gd name="T13" fmla="*/ 0 h 482"/>
                <a:gd name="T14" fmla="*/ 164 w 244"/>
                <a:gd name="T15" fmla="*/ 52 h 482"/>
                <a:gd name="T16" fmla="*/ 165 w 244"/>
                <a:gd name="T17" fmla="*/ 88 h 482"/>
                <a:gd name="T18" fmla="*/ 110 w 244"/>
                <a:gd name="T19" fmla="*/ 128 h 482"/>
                <a:gd name="T20" fmla="*/ 43 w 244"/>
                <a:gd name="T21" fmla="*/ 145 h 482"/>
                <a:gd name="T22" fmla="*/ 24 w 244"/>
                <a:gd name="T23" fmla="*/ 187 h 482"/>
                <a:gd name="T24" fmla="*/ 43 w 244"/>
                <a:gd name="T25" fmla="*/ 272 h 482"/>
                <a:gd name="T26" fmla="*/ 0 w 244"/>
                <a:gd name="T27" fmla="*/ 344 h 4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4"/>
                <a:gd name="T43" fmla="*/ 0 h 482"/>
                <a:gd name="T44" fmla="*/ 244 w 244"/>
                <a:gd name="T45" fmla="*/ 482 h 4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4" h="482">
                  <a:moveTo>
                    <a:pt x="0" y="344"/>
                  </a:moveTo>
                  <a:lnTo>
                    <a:pt x="22" y="443"/>
                  </a:lnTo>
                  <a:lnTo>
                    <a:pt x="67" y="482"/>
                  </a:lnTo>
                  <a:lnTo>
                    <a:pt x="143" y="443"/>
                  </a:lnTo>
                  <a:lnTo>
                    <a:pt x="228" y="112"/>
                  </a:lnTo>
                  <a:lnTo>
                    <a:pt x="244" y="124"/>
                  </a:lnTo>
                  <a:lnTo>
                    <a:pt x="208" y="0"/>
                  </a:lnTo>
                  <a:lnTo>
                    <a:pt x="164" y="52"/>
                  </a:lnTo>
                  <a:lnTo>
                    <a:pt x="165" y="88"/>
                  </a:lnTo>
                  <a:lnTo>
                    <a:pt x="110" y="128"/>
                  </a:lnTo>
                  <a:lnTo>
                    <a:pt x="43" y="145"/>
                  </a:lnTo>
                  <a:lnTo>
                    <a:pt x="24" y="187"/>
                  </a:lnTo>
                  <a:lnTo>
                    <a:pt x="43" y="272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08"/>
            <p:cNvSpPr>
              <a:spLocks noChangeAspect="1"/>
            </p:cNvSpPr>
            <p:nvPr/>
          </p:nvSpPr>
          <p:spPr bwMode="gray">
            <a:xfrm>
              <a:off x="5118100" y="4737100"/>
              <a:ext cx="80963" cy="223838"/>
            </a:xfrm>
            <a:custGeom>
              <a:avLst/>
              <a:gdLst>
                <a:gd name="T0" fmla="*/ 0 w 112"/>
                <a:gd name="T1" fmla="*/ 148 h 271"/>
                <a:gd name="T2" fmla="*/ 15 w 112"/>
                <a:gd name="T3" fmla="*/ 165 h 271"/>
                <a:gd name="T4" fmla="*/ 59 w 112"/>
                <a:gd name="T5" fmla="*/ 178 h 271"/>
                <a:gd name="T6" fmla="*/ 53 w 112"/>
                <a:gd name="T7" fmla="*/ 231 h 271"/>
                <a:gd name="T8" fmla="*/ 91 w 112"/>
                <a:gd name="T9" fmla="*/ 271 h 271"/>
                <a:gd name="T10" fmla="*/ 112 w 112"/>
                <a:gd name="T11" fmla="*/ 194 h 271"/>
                <a:gd name="T12" fmla="*/ 76 w 112"/>
                <a:gd name="T13" fmla="*/ 143 h 271"/>
                <a:gd name="T14" fmla="*/ 87 w 112"/>
                <a:gd name="T15" fmla="*/ 172 h 271"/>
                <a:gd name="T16" fmla="*/ 66 w 112"/>
                <a:gd name="T17" fmla="*/ 170 h 271"/>
                <a:gd name="T18" fmla="*/ 43 w 112"/>
                <a:gd name="T19" fmla="*/ 100 h 271"/>
                <a:gd name="T20" fmla="*/ 42 w 112"/>
                <a:gd name="T21" fmla="*/ 7 h 271"/>
                <a:gd name="T22" fmla="*/ 8 w 112"/>
                <a:gd name="T23" fmla="*/ 0 h 271"/>
                <a:gd name="T24" fmla="*/ 35 w 112"/>
                <a:gd name="T25" fmla="*/ 45 h 271"/>
                <a:gd name="T26" fmla="*/ 0 w 112"/>
                <a:gd name="T27" fmla="*/ 148 h 2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"/>
                <a:gd name="T43" fmla="*/ 0 h 271"/>
                <a:gd name="T44" fmla="*/ 112 w 112"/>
                <a:gd name="T45" fmla="*/ 271 h 2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" h="271">
                  <a:moveTo>
                    <a:pt x="0" y="148"/>
                  </a:moveTo>
                  <a:lnTo>
                    <a:pt x="15" y="165"/>
                  </a:lnTo>
                  <a:lnTo>
                    <a:pt x="59" y="178"/>
                  </a:lnTo>
                  <a:lnTo>
                    <a:pt x="53" y="231"/>
                  </a:lnTo>
                  <a:lnTo>
                    <a:pt x="91" y="271"/>
                  </a:lnTo>
                  <a:lnTo>
                    <a:pt x="112" y="194"/>
                  </a:lnTo>
                  <a:lnTo>
                    <a:pt x="76" y="143"/>
                  </a:lnTo>
                  <a:lnTo>
                    <a:pt x="87" y="172"/>
                  </a:lnTo>
                  <a:lnTo>
                    <a:pt x="66" y="170"/>
                  </a:lnTo>
                  <a:lnTo>
                    <a:pt x="43" y="100"/>
                  </a:lnTo>
                  <a:lnTo>
                    <a:pt x="42" y="7"/>
                  </a:lnTo>
                  <a:lnTo>
                    <a:pt x="8" y="0"/>
                  </a:lnTo>
                  <a:lnTo>
                    <a:pt x="35" y="45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09"/>
            <p:cNvSpPr>
              <a:spLocks noChangeAspect="1"/>
            </p:cNvSpPr>
            <p:nvPr/>
          </p:nvSpPr>
          <p:spPr bwMode="gray">
            <a:xfrm>
              <a:off x="3956050" y="3740150"/>
              <a:ext cx="419100" cy="434975"/>
            </a:xfrm>
            <a:custGeom>
              <a:avLst/>
              <a:gdLst>
                <a:gd name="T0" fmla="*/ 0 w 561"/>
                <a:gd name="T1" fmla="*/ 365 h 527"/>
                <a:gd name="T2" fmla="*/ 23 w 561"/>
                <a:gd name="T3" fmla="*/ 328 h 527"/>
                <a:gd name="T4" fmla="*/ 51 w 561"/>
                <a:gd name="T5" fmla="*/ 353 h 527"/>
                <a:gd name="T6" fmla="*/ 226 w 561"/>
                <a:gd name="T7" fmla="*/ 342 h 527"/>
                <a:gd name="T8" fmla="*/ 189 w 561"/>
                <a:gd name="T9" fmla="*/ 0 h 527"/>
                <a:gd name="T10" fmla="*/ 250 w 561"/>
                <a:gd name="T11" fmla="*/ 0 h 527"/>
                <a:gd name="T12" fmla="*/ 529 w 561"/>
                <a:gd name="T13" fmla="*/ 185 h 527"/>
                <a:gd name="T14" fmla="*/ 532 w 561"/>
                <a:gd name="T15" fmla="*/ 217 h 527"/>
                <a:gd name="T16" fmla="*/ 560 w 561"/>
                <a:gd name="T17" fmla="*/ 212 h 527"/>
                <a:gd name="T18" fmla="*/ 561 w 561"/>
                <a:gd name="T19" fmla="*/ 321 h 527"/>
                <a:gd name="T20" fmla="*/ 538 w 561"/>
                <a:gd name="T21" fmla="*/ 344 h 527"/>
                <a:gd name="T22" fmla="*/ 425 w 561"/>
                <a:gd name="T23" fmla="*/ 359 h 527"/>
                <a:gd name="T24" fmla="*/ 282 w 561"/>
                <a:gd name="T25" fmla="*/ 421 h 527"/>
                <a:gd name="T26" fmla="*/ 238 w 561"/>
                <a:gd name="T27" fmla="*/ 521 h 527"/>
                <a:gd name="T28" fmla="*/ 203 w 561"/>
                <a:gd name="T29" fmla="*/ 508 h 527"/>
                <a:gd name="T30" fmla="*/ 141 w 561"/>
                <a:gd name="T31" fmla="*/ 527 h 527"/>
                <a:gd name="T32" fmla="*/ 106 w 561"/>
                <a:gd name="T33" fmla="*/ 444 h 527"/>
                <a:gd name="T34" fmla="*/ 47 w 561"/>
                <a:gd name="T35" fmla="*/ 464 h 527"/>
                <a:gd name="T36" fmla="*/ 25 w 561"/>
                <a:gd name="T37" fmla="*/ 447 h 527"/>
                <a:gd name="T38" fmla="*/ 0 w 561"/>
                <a:gd name="T39" fmla="*/ 365 h 5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1"/>
                <a:gd name="T61" fmla="*/ 0 h 527"/>
                <a:gd name="T62" fmla="*/ 561 w 561"/>
                <a:gd name="T63" fmla="*/ 527 h 5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1" h="527">
                  <a:moveTo>
                    <a:pt x="0" y="365"/>
                  </a:moveTo>
                  <a:lnTo>
                    <a:pt x="23" y="328"/>
                  </a:lnTo>
                  <a:lnTo>
                    <a:pt x="51" y="353"/>
                  </a:lnTo>
                  <a:lnTo>
                    <a:pt x="226" y="342"/>
                  </a:lnTo>
                  <a:lnTo>
                    <a:pt x="189" y="0"/>
                  </a:lnTo>
                  <a:lnTo>
                    <a:pt x="250" y="0"/>
                  </a:lnTo>
                  <a:lnTo>
                    <a:pt x="529" y="185"/>
                  </a:lnTo>
                  <a:lnTo>
                    <a:pt x="532" y="217"/>
                  </a:lnTo>
                  <a:lnTo>
                    <a:pt x="560" y="212"/>
                  </a:lnTo>
                  <a:lnTo>
                    <a:pt x="561" y="321"/>
                  </a:lnTo>
                  <a:lnTo>
                    <a:pt x="538" y="344"/>
                  </a:lnTo>
                  <a:lnTo>
                    <a:pt x="425" y="359"/>
                  </a:lnTo>
                  <a:lnTo>
                    <a:pt x="282" y="421"/>
                  </a:lnTo>
                  <a:lnTo>
                    <a:pt x="238" y="521"/>
                  </a:lnTo>
                  <a:lnTo>
                    <a:pt x="203" y="508"/>
                  </a:lnTo>
                  <a:lnTo>
                    <a:pt x="141" y="527"/>
                  </a:lnTo>
                  <a:lnTo>
                    <a:pt x="106" y="444"/>
                  </a:lnTo>
                  <a:lnTo>
                    <a:pt x="47" y="464"/>
                  </a:lnTo>
                  <a:lnTo>
                    <a:pt x="25" y="447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0"/>
            <p:cNvSpPr>
              <a:spLocks noChangeAspect="1"/>
            </p:cNvSpPr>
            <p:nvPr/>
          </p:nvSpPr>
          <p:spPr bwMode="gray">
            <a:xfrm>
              <a:off x="3827463" y="3671888"/>
              <a:ext cx="315912" cy="369887"/>
            </a:xfrm>
            <a:custGeom>
              <a:avLst/>
              <a:gdLst>
                <a:gd name="T0" fmla="*/ 0 w 419"/>
                <a:gd name="T1" fmla="*/ 225 h 448"/>
                <a:gd name="T2" fmla="*/ 25 w 419"/>
                <a:gd name="T3" fmla="*/ 251 h 448"/>
                <a:gd name="T4" fmla="*/ 30 w 419"/>
                <a:gd name="T5" fmla="*/ 318 h 448"/>
                <a:gd name="T6" fmla="*/ 11 w 419"/>
                <a:gd name="T7" fmla="*/ 403 h 448"/>
                <a:gd name="T8" fmla="*/ 89 w 419"/>
                <a:gd name="T9" fmla="*/ 384 h 448"/>
                <a:gd name="T10" fmla="*/ 169 w 419"/>
                <a:gd name="T11" fmla="*/ 448 h 448"/>
                <a:gd name="T12" fmla="*/ 192 w 419"/>
                <a:gd name="T13" fmla="*/ 411 h 448"/>
                <a:gd name="T14" fmla="*/ 220 w 419"/>
                <a:gd name="T15" fmla="*/ 436 h 448"/>
                <a:gd name="T16" fmla="*/ 395 w 419"/>
                <a:gd name="T17" fmla="*/ 425 h 448"/>
                <a:gd name="T18" fmla="*/ 358 w 419"/>
                <a:gd name="T19" fmla="*/ 83 h 448"/>
                <a:gd name="T20" fmla="*/ 419 w 419"/>
                <a:gd name="T21" fmla="*/ 83 h 448"/>
                <a:gd name="T22" fmla="*/ 291 w 419"/>
                <a:gd name="T23" fmla="*/ 0 h 448"/>
                <a:gd name="T24" fmla="*/ 288 w 419"/>
                <a:gd name="T25" fmla="*/ 45 h 448"/>
                <a:gd name="T26" fmla="*/ 177 w 419"/>
                <a:gd name="T27" fmla="*/ 43 h 448"/>
                <a:gd name="T28" fmla="*/ 175 w 419"/>
                <a:gd name="T29" fmla="*/ 137 h 448"/>
                <a:gd name="T30" fmla="*/ 136 w 419"/>
                <a:gd name="T31" fmla="*/ 154 h 448"/>
                <a:gd name="T32" fmla="*/ 138 w 419"/>
                <a:gd name="T33" fmla="*/ 211 h 448"/>
                <a:gd name="T34" fmla="*/ 0 w 419"/>
                <a:gd name="T35" fmla="*/ 225 h 4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9"/>
                <a:gd name="T55" fmla="*/ 0 h 448"/>
                <a:gd name="T56" fmla="*/ 419 w 419"/>
                <a:gd name="T57" fmla="*/ 448 h 4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9" h="448">
                  <a:moveTo>
                    <a:pt x="0" y="225"/>
                  </a:moveTo>
                  <a:lnTo>
                    <a:pt x="25" y="251"/>
                  </a:lnTo>
                  <a:lnTo>
                    <a:pt x="30" y="318"/>
                  </a:lnTo>
                  <a:lnTo>
                    <a:pt x="11" y="403"/>
                  </a:lnTo>
                  <a:lnTo>
                    <a:pt x="89" y="384"/>
                  </a:lnTo>
                  <a:lnTo>
                    <a:pt x="169" y="448"/>
                  </a:lnTo>
                  <a:lnTo>
                    <a:pt x="192" y="411"/>
                  </a:lnTo>
                  <a:lnTo>
                    <a:pt x="220" y="436"/>
                  </a:lnTo>
                  <a:lnTo>
                    <a:pt x="395" y="425"/>
                  </a:lnTo>
                  <a:lnTo>
                    <a:pt x="358" y="83"/>
                  </a:lnTo>
                  <a:lnTo>
                    <a:pt x="419" y="83"/>
                  </a:lnTo>
                  <a:lnTo>
                    <a:pt x="291" y="0"/>
                  </a:lnTo>
                  <a:lnTo>
                    <a:pt x="288" y="45"/>
                  </a:lnTo>
                  <a:lnTo>
                    <a:pt x="177" y="43"/>
                  </a:lnTo>
                  <a:lnTo>
                    <a:pt x="175" y="137"/>
                  </a:lnTo>
                  <a:lnTo>
                    <a:pt x="136" y="154"/>
                  </a:lnTo>
                  <a:lnTo>
                    <a:pt x="138" y="211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11"/>
            <p:cNvSpPr>
              <a:spLocks noChangeAspect="1"/>
            </p:cNvSpPr>
            <p:nvPr/>
          </p:nvSpPr>
          <p:spPr bwMode="gray">
            <a:xfrm>
              <a:off x="3932238" y="3406775"/>
              <a:ext cx="301625" cy="250825"/>
            </a:xfrm>
            <a:custGeom>
              <a:avLst/>
              <a:gdLst>
                <a:gd name="T0" fmla="*/ 0 w 407"/>
                <a:gd name="T1" fmla="*/ 303 h 307"/>
                <a:gd name="T2" fmla="*/ 100 w 407"/>
                <a:gd name="T3" fmla="*/ 244 h 307"/>
                <a:gd name="T4" fmla="*/ 136 w 407"/>
                <a:gd name="T5" fmla="*/ 122 h 307"/>
                <a:gd name="T6" fmla="*/ 221 w 407"/>
                <a:gd name="T7" fmla="*/ 61 h 307"/>
                <a:gd name="T8" fmla="*/ 249 w 407"/>
                <a:gd name="T9" fmla="*/ 0 h 307"/>
                <a:gd name="T10" fmla="*/ 374 w 407"/>
                <a:gd name="T11" fmla="*/ 19 h 307"/>
                <a:gd name="T12" fmla="*/ 407 w 407"/>
                <a:gd name="T13" fmla="*/ 134 h 307"/>
                <a:gd name="T14" fmla="*/ 351 w 407"/>
                <a:gd name="T15" fmla="*/ 137 h 307"/>
                <a:gd name="T16" fmla="*/ 321 w 407"/>
                <a:gd name="T17" fmla="*/ 149 h 307"/>
                <a:gd name="T18" fmla="*/ 326 w 407"/>
                <a:gd name="T19" fmla="*/ 180 h 307"/>
                <a:gd name="T20" fmla="*/ 170 w 407"/>
                <a:gd name="T21" fmla="*/ 248 h 307"/>
                <a:gd name="T22" fmla="*/ 151 w 407"/>
                <a:gd name="T23" fmla="*/ 307 h 307"/>
                <a:gd name="T24" fmla="*/ 0 w 407"/>
                <a:gd name="T25" fmla="*/ 303 h 3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7"/>
                <a:gd name="T40" fmla="*/ 0 h 307"/>
                <a:gd name="T41" fmla="*/ 407 w 407"/>
                <a:gd name="T42" fmla="*/ 307 h 3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7" h="307">
                  <a:moveTo>
                    <a:pt x="0" y="303"/>
                  </a:moveTo>
                  <a:lnTo>
                    <a:pt x="100" y="244"/>
                  </a:lnTo>
                  <a:lnTo>
                    <a:pt x="136" y="122"/>
                  </a:lnTo>
                  <a:lnTo>
                    <a:pt x="221" y="61"/>
                  </a:lnTo>
                  <a:lnTo>
                    <a:pt x="249" y="0"/>
                  </a:lnTo>
                  <a:lnTo>
                    <a:pt x="374" y="19"/>
                  </a:lnTo>
                  <a:lnTo>
                    <a:pt x="407" y="134"/>
                  </a:lnTo>
                  <a:lnTo>
                    <a:pt x="351" y="137"/>
                  </a:lnTo>
                  <a:lnTo>
                    <a:pt x="321" y="149"/>
                  </a:lnTo>
                  <a:lnTo>
                    <a:pt x="326" y="180"/>
                  </a:lnTo>
                  <a:lnTo>
                    <a:pt x="170" y="248"/>
                  </a:lnTo>
                  <a:lnTo>
                    <a:pt x="151" y="307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12"/>
            <p:cNvSpPr>
              <a:spLocks noChangeAspect="1"/>
            </p:cNvSpPr>
            <p:nvPr/>
          </p:nvSpPr>
          <p:spPr bwMode="gray">
            <a:xfrm>
              <a:off x="5043488" y="4767263"/>
              <a:ext cx="274637" cy="479425"/>
            </a:xfrm>
            <a:custGeom>
              <a:avLst/>
              <a:gdLst>
                <a:gd name="T0" fmla="*/ 0 w 365"/>
                <a:gd name="T1" fmla="*/ 161 h 578"/>
                <a:gd name="T2" fmla="*/ 10 w 365"/>
                <a:gd name="T3" fmla="*/ 179 h 578"/>
                <a:gd name="T4" fmla="*/ 95 w 365"/>
                <a:gd name="T5" fmla="*/ 206 h 578"/>
                <a:gd name="T6" fmla="*/ 104 w 365"/>
                <a:gd name="T7" fmla="*/ 242 h 578"/>
                <a:gd name="T8" fmla="*/ 99 w 365"/>
                <a:gd name="T9" fmla="*/ 334 h 578"/>
                <a:gd name="T10" fmla="*/ 54 w 365"/>
                <a:gd name="T11" fmla="*/ 430 h 578"/>
                <a:gd name="T12" fmla="*/ 67 w 365"/>
                <a:gd name="T13" fmla="*/ 543 h 578"/>
                <a:gd name="T14" fmla="*/ 71 w 365"/>
                <a:gd name="T15" fmla="*/ 578 h 578"/>
                <a:gd name="T16" fmla="*/ 98 w 365"/>
                <a:gd name="T17" fmla="*/ 578 h 578"/>
                <a:gd name="T18" fmla="*/ 98 w 365"/>
                <a:gd name="T19" fmla="*/ 540 h 578"/>
                <a:gd name="T20" fmla="*/ 188 w 365"/>
                <a:gd name="T21" fmla="*/ 488 h 578"/>
                <a:gd name="T22" fmla="*/ 162 w 365"/>
                <a:gd name="T23" fmla="*/ 334 h 578"/>
                <a:gd name="T24" fmla="*/ 362 w 365"/>
                <a:gd name="T25" fmla="*/ 178 h 578"/>
                <a:gd name="T26" fmla="*/ 365 w 365"/>
                <a:gd name="T27" fmla="*/ 0 h 578"/>
                <a:gd name="T28" fmla="*/ 314 w 365"/>
                <a:gd name="T29" fmla="*/ 31 h 578"/>
                <a:gd name="T30" fmla="*/ 175 w 365"/>
                <a:gd name="T31" fmla="*/ 40 h 578"/>
                <a:gd name="T32" fmla="*/ 172 w 365"/>
                <a:gd name="T33" fmla="*/ 105 h 578"/>
                <a:gd name="T34" fmla="*/ 208 w 365"/>
                <a:gd name="T35" fmla="*/ 156 h 578"/>
                <a:gd name="T36" fmla="*/ 187 w 365"/>
                <a:gd name="T37" fmla="*/ 233 h 578"/>
                <a:gd name="T38" fmla="*/ 149 w 365"/>
                <a:gd name="T39" fmla="*/ 193 h 578"/>
                <a:gd name="T40" fmla="*/ 155 w 365"/>
                <a:gd name="T41" fmla="*/ 140 h 578"/>
                <a:gd name="T42" fmla="*/ 111 w 365"/>
                <a:gd name="T43" fmla="*/ 127 h 578"/>
                <a:gd name="T44" fmla="*/ 0 w 365"/>
                <a:gd name="T45" fmla="*/ 161 h 57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65"/>
                <a:gd name="T70" fmla="*/ 0 h 578"/>
                <a:gd name="T71" fmla="*/ 365 w 365"/>
                <a:gd name="T72" fmla="*/ 578 h 57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65" h="578">
                  <a:moveTo>
                    <a:pt x="0" y="161"/>
                  </a:moveTo>
                  <a:lnTo>
                    <a:pt x="10" y="179"/>
                  </a:lnTo>
                  <a:lnTo>
                    <a:pt x="95" y="206"/>
                  </a:lnTo>
                  <a:lnTo>
                    <a:pt x="104" y="242"/>
                  </a:lnTo>
                  <a:lnTo>
                    <a:pt x="99" y="334"/>
                  </a:lnTo>
                  <a:lnTo>
                    <a:pt x="54" y="430"/>
                  </a:lnTo>
                  <a:lnTo>
                    <a:pt x="67" y="543"/>
                  </a:lnTo>
                  <a:lnTo>
                    <a:pt x="71" y="578"/>
                  </a:lnTo>
                  <a:lnTo>
                    <a:pt x="98" y="578"/>
                  </a:lnTo>
                  <a:lnTo>
                    <a:pt x="98" y="540"/>
                  </a:lnTo>
                  <a:lnTo>
                    <a:pt x="188" y="488"/>
                  </a:lnTo>
                  <a:lnTo>
                    <a:pt x="162" y="334"/>
                  </a:lnTo>
                  <a:lnTo>
                    <a:pt x="362" y="178"/>
                  </a:lnTo>
                  <a:lnTo>
                    <a:pt x="365" y="0"/>
                  </a:lnTo>
                  <a:lnTo>
                    <a:pt x="314" y="31"/>
                  </a:lnTo>
                  <a:lnTo>
                    <a:pt x="175" y="40"/>
                  </a:lnTo>
                  <a:lnTo>
                    <a:pt x="172" y="105"/>
                  </a:lnTo>
                  <a:lnTo>
                    <a:pt x="208" y="156"/>
                  </a:lnTo>
                  <a:lnTo>
                    <a:pt x="187" y="233"/>
                  </a:lnTo>
                  <a:lnTo>
                    <a:pt x="149" y="193"/>
                  </a:lnTo>
                  <a:lnTo>
                    <a:pt x="155" y="140"/>
                  </a:lnTo>
                  <a:lnTo>
                    <a:pt x="111" y="12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3"/>
            <p:cNvSpPr>
              <a:spLocks noChangeAspect="1"/>
            </p:cNvSpPr>
            <p:nvPr/>
          </p:nvSpPr>
          <p:spPr bwMode="gray">
            <a:xfrm>
              <a:off x="4273550" y="3784600"/>
              <a:ext cx="411163" cy="347663"/>
            </a:xfrm>
            <a:custGeom>
              <a:avLst/>
              <a:gdLst>
                <a:gd name="T0" fmla="*/ 0 w 551"/>
                <a:gd name="T1" fmla="*/ 305 h 420"/>
                <a:gd name="T2" fmla="*/ 8 w 551"/>
                <a:gd name="T3" fmla="*/ 339 h 420"/>
                <a:gd name="T4" fmla="*/ 75 w 551"/>
                <a:gd name="T5" fmla="*/ 411 h 420"/>
                <a:gd name="T6" fmla="*/ 92 w 551"/>
                <a:gd name="T7" fmla="*/ 395 h 420"/>
                <a:gd name="T8" fmla="*/ 119 w 551"/>
                <a:gd name="T9" fmla="*/ 420 h 420"/>
                <a:gd name="T10" fmla="*/ 160 w 551"/>
                <a:gd name="T11" fmla="*/ 348 h 420"/>
                <a:gd name="T12" fmla="*/ 317 w 551"/>
                <a:gd name="T13" fmla="*/ 384 h 420"/>
                <a:gd name="T14" fmla="*/ 453 w 551"/>
                <a:gd name="T15" fmla="*/ 346 h 420"/>
                <a:gd name="T16" fmla="*/ 458 w 551"/>
                <a:gd name="T17" fmla="*/ 327 h 420"/>
                <a:gd name="T18" fmla="*/ 529 w 551"/>
                <a:gd name="T19" fmla="*/ 236 h 420"/>
                <a:gd name="T20" fmla="*/ 551 w 551"/>
                <a:gd name="T21" fmla="*/ 111 h 420"/>
                <a:gd name="T22" fmla="*/ 514 w 551"/>
                <a:gd name="T23" fmla="*/ 72 h 420"/>
                <a:gd name="T24" fmla="*/ 514 w 551"/>
                <a:gd name="T25" fmla="*/ 17 h 420"/>
                <a:gd name="T26" fmla="*/ 399 w 551"/>
                <a:gd name="T27" fmla="*/ 0 h 420"/>
                <a:gd name="T28" fmla="*/ 189 w 551"/>
                <a:gd name="T29" fmla="*/ 145 h 420"/>
                <a:gd name="T30" fmla="*/ 135 w 551"/>
                <a:gd name="T31" fmla="*/ 158 h 420"/>
                <a:gd name="T32" fmla="*/ 136 w 551"/>
                <a:gd name="T33" fmla="*/ 267 h 420"/>
                <a:gd name="T34" fmla="*/ 113 w 551"/>
                <a:gd name="T35" fmla="*/ 290 h 420"/>
                <a:gd name="T36" fmla="*/ 0 w 551"/>
                <a:gd name="T37" fmla="*/ 305 h 4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51"/>
                <a:gd name="T58" fmla="*/ 0 h 420"/>
                <a:gd name="T59" fmla="*/ 551 w 551"/>
                <a:gd name="T60" fmla="*/ 420 h 4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51" h="420">
                  <a:moveTo>
                    <a:pt x="0" y="305"/>
                  </a:moveTo>
                  <a:lnTo>
                    <a:pt x="8" y="339"/>
                  </a:lnTo>
                  <a:lnTo>
                    <a:pt x="75" y="411"/>
                  </a:lnTo>
                  <a:lnTo>
                    <a:pt x="92" y="395"/>
                  </a:lnTo>
                  <a:lnTo>
                    <a:pt x="119" y="420"/>
                  </a:lnTo>
                  <a:lnTo>
                    <a:pt x="160" y="348"/>
                  </a:lnTo>
                  <a:lnTo>
                    <a:pt x="317" y="384"/>
                  </a:lnTo>
                  <a:lnTo>
                    <a:pt x="453" y="346"/>
                  </a:lnTo>
                  <a:lnTo>
                    <a:pt x="458" y="327"/>
                  </a:lnTo>
                  <a:lnTo>
                    <a:pt x="529" y="236"/>
                  </a:lnTo>
                  <a:lnTo>
                    <a:pt x="551" y="111"/>
                  </a:lnTo>
                  <a:lnTo>
                    <a:pt x="514" y="72"/>
                  </a:lnTo>
                  <a:lnTo>
                    <a:pt x="514" y="17"/>
                  </a:lnTo>
                  <a:lnTo>
                    <a:pt x="399" y="0"/>
                  </a:lnTo>
                  <a:lnTo>
                    <a:pt x="189" y="145"/>
                  </a:lnTo>
                  <a:lnTo>
                    <a:pt x="135" y="158"/>
                  </a:lnTo>
                  <a:lnTo>
                    <a:pt x="136" y="267"/>
                  </a:lnTo>
                  <a:lnTo>
                    <a:pt x="113" y="290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14"/>
            <p:cNvSpPr>
              <a:spLocks noChangeAspect="1"/>
            </p:cNvSpPr>
            <p:nvPr/>
          </p:nvSpPr>
          <p:spPr bwMode="gray">
            <a:xfrm>
              <a:off x="4343400" y="4070350"/>
              <a:ext cx="298450" cy="277813"/>
            </a:xfrm>
            <a:custGeom>
              <a:avLst/>
              <a:gdLst>
                <a:gd name="T0" fmla="*/ 0 w 402"/>
                <a:gd name="T1" fmla="*/ 261 h 335"/>
                <a:gd name="T2" fmla="*/ 27 w 402"/>
                <a:gd name="T3" fmla="*/ 74 h 335"/>
                <a:gd name="T4" fmla="*/ 68 w 402"/>
                <a:gd name="T5" fmla="*/ 2 h 335"/>
                <a:gd name="T6" fmla="*/ 225 w 402"/>
                <a:gd name="T7" fmla="*/ 38 h 335"/>
                <a:gd name="T8" fmla="*/ 361 w 402"/>
                <a:gd name="T9" fmla="*/ 0 h 335"/>
                <a:gd name="T10" fmla="*/ 388 w 402"/>
                <a:gd name="T11" fmla="*/ 44 h 335"/>
                <a:gd name="T12" fmla="*/ 402 w 402"/>
                <a:gd name="T13" fmla="*/ 74 h 335"/>
                <a:gd name="T14" fmla="*/ 367 w 402"/>
                <a:gd name="T15" fmla="*/ 101 h 335"/>
                <a:gd name="T16" fmla="*/ 295 w 402"/>
                <a:gd name="T17" fmla="*/ 252 h 335"/>
                <a:gd name="T18" fmla="*/ 230 w 402"/>
                <a:gd name="T19" fmla="*/ 242 h 335"/>
                <a:gd name="T20" fmla="*/ 192 w 402"/>
                <a:gd name="T21" fmla="*/ 316 h 335"/>
                <a:gd name="T22" fmla="*/ 115 w 402"/>
                <a:gd name="T23" fmla="*/ 335 h 335"/>
                <a:gd name="T24" fmla="*/ 68 w 402"/>
                <a:gd name="T25" fmla="*/ 269 h 335"/>
                <a:gd name="T26" fmla="*/ 0 w 402"/>
                <a:gd name="T27" fmla="*/ 261 h 3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2"/>
                <a:gd name="T43" fmla="*/ 0 h 335"/>
                <a:gd name="T44" fmla="*/ 402 w 402"/>
                <a:gd name="T45" fmla="*/ 335 h 3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2" h="335">
                  <a:moveTo>
                    <a:pt x="0" y="261"/>
                  </a:moveTo>
                  <a:lnTo>
                    <a:pt x="27" y="74"/>
                  </a:lnTo>
                  <a:lnTo>
                    <a:pt x="68" y="2"/>
                  </a:lnTo>
                  <a:lnTo>
                    <a:pt x="225" y="38"/>
                  </a:lnTo>
                  <a:lnTo>
                    <a:pt x="361" y="0"/>
                  </a:lnTo>
                  <a:lnTo>
                    <a:pt x="388" y="44"/>
                  </a:lnTo>
                  <a:lnTo>
                    <a:pt x="402" y="74"/>
                  </a:lnTo>
                  <a:lnTo>
                    <a:pt x="367" y="101"/>
                  </a:lnTo>
                  <a:lnTo>
                    <a:pt x="295" y="252"/>
                  </a:lnTo>
                  <a:lnTo>
                    <a:pt x="230" y="242"/>
                  </a:lnTo>
                  <a:lnTo>
                    <a:pt x="192" y="316"/>
                  </a:lnTo>
                  <a:lnTo>
                    <a:pt x="115" y="335"/>
                  </a:lnTo>
                  <a:lnTo>
                    <a:pt x="68" y="269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15"/>
            <p:cNvSpPr>
              <a:spLocks noChangeAspect="1"/>
            </p:cNvSpPr>
            <p:nvPr/>
          </p:nvSpPr>
          <p:spPr bwMode="gray">
            <a:xfrm>
              <a:off x="3835400" y="4105275"/>
              <a:ext cx="79375" cy="49213"/>
            </a:xfrm>
            <a:custGeom>
              <a:avLst/>
              <a:gdLst>
                <a:gd name="T0" fmla="*/ 0 w 104"/>
                <a:gd name="T1" fmla="*/ 8 h 62"/>
                <a:gd name="T2" fmla="*/ 29 w 104"/>
                <a:gd name="T3" fmla="*/ 35 h 62"/>
                <a:gd name="T4" fmla="*/ 64 w 104"/>
                <a:gd name="T5" fmla="*/ 26 h 62"/>
                <a:gd name="T6" fmla="*/ 44 w 104"/>
                <a:gd name="T7" fmla="*/ 35 h 62"/>
                <a:gd name="T8" fmla="*/ 60 w 104"/>
                <a:gd name="T9" fmla="*/ 62 h 62"/>
                <a:gd name="T10" fmla="*/ 103 w 104"/>
                <a:gd name="T11" fmla="*/ 35 h 62"/>
                <a:gd name="T12" fmla="*/ 104 w 104"/>
                <a:gd name="T13" fmla="*/ 0 h 62"/>
                <a:gd name="T14" fmla="*/ 0 w 104"/>
                <a:gd name="T15" fmla="*/ 8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"/>
                <a:gd name="T25" fmla="*/ 0 h 62"/>
                <a:gd name="T26" fmla="*/ 104 w 104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" h="62">
                  <a:moveTo>
                    <a:pt x="0" y="8"/>
                  </a:moveTo>
                  <a:lnTo>
                    <a:pt x="29" y="35"/>
                  </a:lnTo>
                  <a:lnTo>
                    <a:pt x="64" y="26"/>
                  </a:lnTo>
                  <a:lnTo>
                    <a:pt x="44" y="35"/>
                  </a:lnTo>
                  <a:lnTo>
                    <a:pt x="60" y="62"/>
                  </a:lnTo>
                  <a:lnTo>
                    <a:pt x="103" y="35"/>
                  </a:lnTo>
                  <a:lnTo>
                    <a:pt x="10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216"/>
            <p:cNvSpPr>
              <a:spLocks noChangeAspect="1"/>
            </p:cNvSpPr>
            <p:nvPr/>
          </p:nvSpPr>
          <p:spPr bwMode="gray">
            <a:xfrm>
              <a:off x="5581650" y="3706813"/>
              <a:ext cx="15875" cy="46037"/>
            </a:xfrm>
            <a:custGeom>
              <a:avLst/>
              <a:gdLst>
                <a:gd name="T0" fmla="*/ 0 w 19"/>
                <a:gd name="T1" fmla="*/ 47 h 56"/>
                <a:gd name="T2" fmla="*/ 9 w 19"/>
                <a:gd name="T3" fmla="*/ 56 h 56"/>
                <a:gd name="T4" fmla="*/ 19 w 19"/>
                <a:gd name="T5" fmla="*/ 54 h 56"/>
                <a:gd name="T6" fmla="*/ 11 w 19"/>
                <a:gd name="T7" fmla="*/ 0 h 56"/>
                <a:gd name="T8" fmla="*/ 0 w 19"/>
                <a:gd name="T9" fmla="*/ 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56"/>
                <a:gd name="T17" fmla="*/ 19 w 1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56">
                  <a:moveTo>
                    <a:pt x="0" y="47"/>
                  </a:moveTo>
                  <a:lnTo>
                    <a:pt x="9" y="56"/>
                  </a:lnTo>
                  <a:lnTo>
                    <a:pt x="19" y="54"/>
                  </a:lnTo>
                  <a:lnTo>
                    <a:pt x="11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17"/>
            <p:cNvSpPr>
              <a:spLocks noChangeAspect="1"/>
            </p:cNvSpPr>
            <p:nvPr/>
          </p:nvSpPr>
          <p:spPr bwMode="gray">
            <a:xfrm>
              <a:off x="5021263" y="4497388"/>
              <a:ext cx="44450" cy="46037"/>
            </a:xfrm>
            <a:custGeom>
              <a:avLst/>
              <a:gdLst>
                <a:gd name="T0" fmla="*/ 0 w 58"/>
                <a:gd name="T1" fmla="*/ 56 h 56"/>
                <a:gd name="T2" fmla="*/ 23 w 58"/>
                <a:gd name="T3" fmla="*/ 10 h 56"/>
                <a:gd name="T4" fmla="*/ 50 w 58"/>
                <a:gd name="T5" fmla="*/ 0 h 56"/>
                <a:gd name="T6" fmla="*/ 58 w 58"/>
                <a:gd name="T7" fmla="*/ 46 h 56"/>
                <a:gd name="T8" fmla="*/ 0 w 58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56"/>
                <a:gd name="T17" fmla="*/ 58 w 5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56">
                  <a:moveTo>
                    <a:pt x="0" y="56"/>
                  </a:moveTo>
                  <a:lnTo>
                    <a:pt x="23" y="10"/>
                  </a:lnTo>
                  <a:lnTo>
                    <a:pt x="50" y="0"/>
                  </a:lnTo>
                  <a:lnTo>
                    <a:pt x="58" y="4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18"/>
            <p:cNvSpPr>
              <a:spLocks noChangeAspect="1"/>
            </p:cNvSpPr>
            <p:nvPr/>
          </p:nvSpPr>
          <p:spPr bwMode="gray">
            <a:xfrm>
              <a:off x="3813175" y="3989388"/>
              <a:ext cx="163513" cy="120650"/>
            </a:xfrm>
            <a:custGeom>
              <a:avLst/>
              <a:gdLst>
                <a:gd name="T0" fmla="*/ 0 w 215"/>
                <a:gd name="T1" fmla="*/ 64 h 146"/>
                <a:gd name="T2" fmla="*/ 32 w 215"/>
                <a:gd name="T3" fmla="*/ 105 h 146"/>
                <a:gd name="T4" fmla="*/ 131 w 215"/>
                <a:gd name="T5" fmla="*/ 113 h 146"/>
                <a:gd name="T6" fmla="*/ 28 w 215"/>
                <a:gd name="T7" fmla="*/ 126 h 146"/>
                <a:gd name="T8" fmla="*/ 28 w 215"/>
                <a:gd name="T9" fmla="*/ 146 h 146"/>
                <a:gd name="T10" fmla="*/ 132 w 215"/>
                <a:gd name="T11" fmla="*/ 138 h 146"/>
                <a:gd name="T12" fmla="*/ 215 w 215"/>
                <a:gd name="T13" fmla="*/ 146 h 146"/>
                <a:gd name="T14" fmla="*/ 190 w 215"/>
                <a:gd name="T15" fmla="*/ 64 h 146"/>
                <a:gd name="T16" fmla="*/ 110 w 215"/>
                <a:gd name="T17" fmla="*/ 0 h 146"/>
                <a:gd name="T18" fmla="*/ 32 w 215"/>
                <a:gd name="T19" fmla="*/ 19 h 146"/>
                <a:gd name="T20" fmla="*/ 0 w 215"/>
                <a:gd name="T21" fmla="*/ 64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5"/>
                <a:gd name="T34" fmla="*/ 0 h 146"/>
                <a:gd name="T35" fmla="*/ 215 w 215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5" h="146">
                  <a:moveTo>
                    <a:pt x="0" y="64"/>
                  </a:moveTo>
                  <a:lnTo>
                    <a:pt x="32" y="105"/>
                  </a:lnTo>
                  <a:lnTo>
                    <a:pt x="131" y="113"/>
                  </a:lnTo>
                  <a:lnTo>
                    <a:pt x="28" y="126"/>
                  </a:lnTo>
                  <a:lnTo>
                    <a:pt x="28" y="146"/>
                  </a:lnTo>
                  <a:lnTo>
                    <a:pt x="132" y="138"/>
                  </a:lnTo>
                  <a:lnTo>
                    <a:pt x="215" y="146"/>
                  </a:lnTo>
                  <a:lnTo>
                    <a:pt x="190" y="64"/>
                  </a:lnTo>
                  <a:lnTo>
                    <a:pt x="110" y="0"/>
                  </a:lnTo>
                  <a:lnTo>
                    <a:pt x="32" y="1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219"/>
            <p:cNvSpPr>
              <a:spLocks noChangeAspect="1"/>
            </p:cNvSpPr>
            <p:nvPr/>
          </p:nvSpPr>
          <p:spPr bwMode="gray">
            <a:xfrm>
              <a:off x="3924300" y="4184650"/>
              <a:ext cx="82550" cy="87313"/>
            </a:xfrm>
            <a:custGeom>
              <a:avLst/>
              <a:gdLst>
                <a:gd name="T0" fmla="*/ 0 w 106"/>
                <a:gd name="T1" fmla="*/ 29 h 104"/>
                <a:gd name="T2" fmla="*/ 11 w 106"/>
                <a:gd name="T3" fmla="*/ 71 h 104"/>
                <a:gd name="T4" fmla="*/ 64 w 106"/>
                <a:gd name="T5" fmla="*/ 104 h 104"/>
                <a:gd name="T6" fmla="*/ 106 w 106"/>
                <a:gd name="T7" fmla="*/ 53 h 104"/>
                <a:gd name="T8" fmla="*/ 72 w 106"/>
                <a:gd name="T9" fmla="*/ 0 h 104"/>
                <a:gd name="T10" fmla="*/ 0 w 106"/>
                <a:gd name="T11" fmla="*/ 29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04"/>
                <a:gd name="T20" fmla="*/ 106 w 106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04">
                  <a:moveTo>
                    <a:pt x="0" y="29"/>
                  </a:moveTo>
                  <a:lnTo>
                    <a:pt x="11" y="71"/>
                  </a:lnTo>
                  <a:lnTo>
                    <a:pt x="64" y="104"/>
                  </a:lnTo>
                  <a:lnTo>
                    <a:pt x="106" y="53"/>
                  </a:lnTo>
                  <a:lnTo>
                    <a:pt x="7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20"/>
            <p:cNvSpPr>
              <a:spLocks noChangeAspect="1"/>
            </p:cNvSpPr>
            <p:nvPr/>
          </p:nvSpPr>
          <p:spPr bwMode="gray">
            <a:xfrm>
              <a:off x="5332413" y="4125913"/>
              <a:ext cx="263525" cy="392112"/>
            </a:xfrm>
            <a:custGeom>
              <a:avLst/>
              <a:gdLst>
                <a:gd name="T0" fmla="*/ 0 w 355"/>
                <a:gd name="T1" fmla="*/ 443 h 471"/>
                <a:gd name="T2" fmla="*/ 0 w 355"/>
                <a:gd name="T3" fmla="*/ 316 h 471"/>
                <a:gd name="T4" fmla="*/ 28 w 355"/>
                <a:gd name="T5" fmla="*/ 278 h 471"/>
                <a:gd name="T6" fmla="*/ 137 w 355"/>
                <a:gd name="T7" fmla="*/ 240 h 471"/>
                <a:gd name="T8" fmla="*/ 243 w 355"/>
                <a:gd name="T9" fmla="*/ 135 h 471"/>
                <a:gd name="T10" fmla="*/ 106 w 355"/>
                <a:gd name="T11" fmla="*/ 101 h 471"/>
                <a:gd name="T12" fmla="*/ 64 w 355"/>
                <a:gd name="T13" fmla="*/ 38 h 471"/>
                <a:gd name="T14" fmla="*/ 78 w 355"/>
                <a:gd name="T15" fmla="*/ 17 h 471"/>
                <a:gd name="T16" fmla="*/ 133 w 355"/>
                <a:gd name="T17" fmla="*/ 55 h 471"/>
                <a:gd name="T18" fmla="*/ 339 w 355"/>
                <a:gd name="T19" fmla="*/ 0 h 471"/>
                <a:gd name="T20" fmla="*/ 355 w 355"/>
                <a:gd name="T21" fmla="*/ 55 h 471"/>
                <a:gd name="T22" fmla="*/ 230 w 355"/>
                <a:gd name="T23" fmla="*/ 275 h 471"/>
                <a:gd name="T24" fmla="*/ 17 w 355"/>
                <a:gd name="T25" fmla="*/ 471 h 471"/>
                <a:gd name="T26" fmla="*/ 0 w 355"/>
                <a:gd name="T27" fmla="*/ 443 h 4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5"/>
                <a:gd name="T43" fmla="*/ 0 h 471"/>
                <a:gd name="T44" fmla="*/ 355 w 355"/>
                <a:gd name="T45" fmla="*/ 471 h 4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5" h="471">
                  <a:moveTo>
                    <a:pt x="0" y="443"/>
                  </a:moveTo>
                  <a:lnTo>
                    <a:pt x="0" y="316"/>
                  </a:lnTo>
                  <a:lnTo>
                    <a:pt x="28" y="278"/>
                  </a:lnTo>
                  <a:lnTo>
                    <a:pt x="137" y="240"/>
                  </a:lnTo>
                  <a:lnTo>
                    <a:pt x="243" y="135"/>
                  </a:lnTo>
                  <a:lnTo>
                    <a:pt x="106" y="101"/>
                  </a:lnTo>
                  <a:lnTo>
                    <a:pt x="64" y="38"/>
                  </a:lnTo>
                  <a:lnTo>
                    <a:pt x="78" y="17"/>
                  </a:lnTo>
                  <a:lnTo>
                    <a:pt x="133" y="55"/>
                  </a:lnTo>
                  <a:lnTo>
                    <a:pt x="339" y="0"/>
                  </a:lnTo>
                  <a:lnTo>
                    <a:pt x="355" y="55"/>
                  </a:lnTo>
                  <a:lnTo>
                    <a:pt x="230" y="275"/>
                  </a:lnTo>
                  <a:lnTo>
                    <a:pt x="17" y="471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1"/>
            <p:cNvSpPr>
              <a:spLocks noChangeAspect="1"/>
            </p:cNvSpPr>
            <p:nvPr/>
          </p:nvSpPr>
          <p:spPr bwMode="gray">
            <a:xfrm>
              <a:off x="4916488" y="4918075"/>
              <a:ext cx="206375" cy="207963"/>
            </a:xfrm>
            <a:custGeom>
              <a:avLst/>
              <a:gdLst>
                <a:gd name="T0" fmla="*/ 0 w 273"/>
                <a:gd name="T1" fmla="*/ 77 h 251"/>
                <a:gd name="T2" fmla="*/ 61 w 273"/>
                <a:gd name="T3" fmla="*/ 79 h 251"/>
                <a:gd name="T4" fmla="*/ 122 w 273"/>
                <a:gd name="T5" fmla="*/ 33 h 251"/>
                <a:gd name="T6" fmla="*/ 126 w 273"/>
                <a:gd name="T7" fmla="*/ 14 h 251"/>
                <a:gd name="T8" fmla="*/ 179 w 273"/>
                <a:gd name="T9" fmla="*/ 0 h 251"/>
                <a:gd name="T10" fmla="*/ 264 w 273"/>
                <a:gd name="T11" fmla="*/ 27 h 251"/>
                <a:gd name="T12" fmla="*/ 273 w 273"/>
                <a:gd name="T13" fmla="*/ 63 h 251"/>
                <a:gd name="T14" fmla="*/ 268 w 273"/>
                <a:gd name="T15" fmla="*/ 155 h 251"/>
                <a:gd name="T16" fmla="*/ 223 w 273"/>
                <a:gd name="T17" fmla="*/ 251 h 251"/>
                <a:gd name="T18" fmla="*/ 144 w 273"/>
                <a:gd name="T19" fmla="*/ 234 h 251"/>
                <a:gd name="T20" fmla="*/ 97 w 273"/>
                <a:gd name="T21" fmla="*/ 211 h 251"/>
                <a:gd name="T22" fmla="*/ 0 w 273"/>
                <a:gd name="T23" fmla="*/ 77 h 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51"/>
                <a:gd name="T38" fmla="*/ 273 w 273"/>
                <a:gd name="T39" fmla="*/ 251 h 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51">
                  <a:moveTo>
                    <a:pt x="0" y="77"/>
                  </a:moveTo>
                  <a:lnTo>
                    <a:pt x="61" y="79"/>
                  </a:lnTo>
                  <a:lnTo>
                    <a:pt x="122" y="33"/>
                  </a:lnTo>
                  <a:lnTo>
                    <a:pt x="126" y="14"/>
                  </a:lnTo>
                  <a:lnTo>
                    <a:pt x="179" y="0"/>
                  </a:lnTo>
                  <a:lnTo>
                    <a:pt x="264" y="27"/>
                  </a:lnTo>
                  <a:lnTo>
                    <a:pt x="273" y="63"/>
                  </a:lnTo>
                  <a:lnTo>
                    <a:pt x="268" y="155"/>
                  </a:lnTo>
                  <a:lnTo>
                    <a:pt x="223" y="251"/>
                  </a:lnTo>
                  <a:lnTo>
                    <a:pt x="144" y="234"/>
                  </a:lnTo>
                  <a:lnTo>
                    <a:pt x="97" y="21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2"/>
            <p:cNvSpPr>
              <a:spLocks noChangeAspect="1"/>
            </p:cNvSpPr>
            <p:nvPr/>
          </p:nvSpPr>
          <p:spPr bwMode="gray">
            <a:xfrm>
              <a:off x="4565650" y="4954588"/>
              <a:ext cx="350838" cy="369887"/>
            </a:xfrm>
            <a:custGeom>
              <a:avLst/>
              <a:gdLst>
                <a:gd name="T0" fmla="*/ 0 w 471"/>
                <a:gd name="T1" fmla="*/ 14 h 442"/>
                <a:gd name="T2" fmla="*/ 58 w 471"/>
                <a:gd name="T3" fmla="*/ 0 h 442"/>
                <a:gd name="T4" fmla="*/ 340 w 471"/>
                <a:gd name="T5" fmla="*/ 41 h 442"/>
                <a:gd name="T6" fmla="*/ 405 w 471"/>
                <a:gd name="T7" fmla="*/ 23 h 442"/>
                <a:gd name="T8" fmla="*/ 471 w 471"/>
                <a:gd name="T9" fmla="*/ 31 h 442"/>
                <a:gd name="T10" fmla="*/ 413 w 471"/>
                <a:gd name="T11" fmla="*/ 63 h 442"/>
                <a:gd name="T12" fmla="*/ 391 w 471"/>
                <a:gd name="T13" fmla="*/ 41 h 442"/>
                <a:gd name="T14" fmla="*/ 325 w 471"/>
                <a:gd name="T15" fmla="*/ 56 h 442"/>
                <a:gd name="T16" fmla="*/ 325 w 471"/>
                <a:gd name="T17" fmla="*/ 181 h 442"/>
                <a:gd name="T18" fmla="*/ 289 w 471"/>
                <a:gd name="T19" fmla="*/ 182 h 442"/>
                <a:gd name="T20" fmla="*/ 289 w 471"/>
                <a:gd name="T21" fmla="*/ 279 h 442"/>
                <a:gd name="T22" fmla="*/ 289 w 471"/>
                <a:gd name="T23" fmla="*/ 420 h 442"/>
                <a:gd name="T24" fmla="*/ 259 w 471"/>
                <a:gd name="T25" fmla="*/ 442 h 442"/>
                <a:gd name="T26" fmla="*/ 215 w 471"/>
                <a:gd name="T27" fmla="*/ 442 h 442"/>
                <a:gd name="T28" fmla="*/ 191 w 471"/>
                <a:gd name="T29" fmla="*/ 412 h 442"/>
                <a:gd name="T30" fmla="*/ 170 w 471"/>
                <a:gd name="T31" fmla="*/ 428 h 442"/>
                <a:gd name="T32" fmla="*/ 125 w 471"/>
                <a:gd name="T33" fmla="*/ 379 h 442"/>
                <a:gd name="T34" fmla="*/ 100 w 471"/>
                <a:gd name="T35" fmla="*/ 225 h 442"/>
                <a:gd name="T36" fmla="*/ 100 w 471"/>
                <a:gd name="T37" fmla="*/ 206 h 442"/>
                <a:gd name="T38" fmla="*/ 0 w 471"/>
                <a:gd name="T39" fmla="*/ 1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1"/>
                <a:gd name="T61" fmla="*/ 0 h 442"/>
                <a:gd name="T62" fmla="*/ 471 w 471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1" h="442">
                  <a:moveTo>
                    <a:pt x="0" y="14"/>
                  </a:moveTo>
                  <a:lnTo>
                    <a:pt x="58" y="0"/>
                  </a:lnTo>
                  <a:lnTo>
                    <a:pt x="340" y="41"/>
                  </a:lnTo>
                  <a:lnTo>
                    <a:pt x="405" y="23"/>
                  </a:lnTo>
                  <a:lnTo>
                    <a:pt x="471" y="31"/>
                  </a:lnTo>
                  <a:lnTo>
                    <a:pt x="413" y="63"/>
                  </a:lnTo>
                  <a:lnTo>
                    <a:pt x="391" y="41"/>
                  </a:lnTo>
                  <a:lnTo>
                    <a:pt x="325" y="56"/>
                  </a:lnTo>
                  <a:lnTo>
                    <a:pt x="325" y="181"/>
                  </a:lnTo>
                  <a:lnTo>
                    <a:pt x="289" y="182"/>
                  </a:lnTo>
                  <a:lnTo>
                    <a:pt x="289" y="279"/>
                  </a:lnTo>
                  <a:lnTo>
                    <a:pt x="289" y="420"/>
                  </a:lnTo>
                  <a:lnTo>
                    <a:pt x="259" y="442"/>
                  </a:lnTo>
                  <a:lnTo>
                    <a:pt x="215" y="442"/>
                  </a:lnTo>
                  <a:lnTo>
                    <a:pt x="191" y="412"/>
                  </a:lnTo>
                  <a:lnTo>
                    <a:pt x="170" y="428"/>
                  </a:lnTo>
                  <a:lnTo>
                    <a:pt x="125" y="379"/>
                  </a:lnTo>
                  <a:lnTo>
                    <a:pt x="100" y="225"/>
                  </a:lnTo>
                  <a:lnTo>
                    <a:pt x="100" y="20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23"/>
            <p:cNvSpPr>
              <a:spLocks noChangeAspect="1"/>
            </p:cNvSpPr>
            <p:nvPr/>
          </p:nvSpPr>
          <p:spPr bwMode="gray">
            <a:xfrm>
              <a:off x="3827463" y="3656013"/>
              <a:ext cx="217487" cy="201612"/>
            </a:xfrm>
            <a:custGeom>
              <a:avLst/>
              <a:gdLst>
                <a:gd name="T0" fmla="*/ 0 w 291"/>
                <a:gd name="T1" fmla="*/ 242 h 242"/>
                <a:gd name="T2" fmla="*/ 137 w 291"/>
                <a:gd name="T3" fmla="*/ 0 h 242"/>
                <a:gd name="T4" fmla="*/ 288 w 291"/>
                <a:gd name="T5" fmla="*/ 4 h 242"/>
                <a:gd name="T6" fmla="*/ 291 w 291"/>
                <a:gd name="T7" fmla="*/ 17 h 242"/>
                <a:gd name="T8" fmla="*/ 288 w 291"/>
                <a:gd name="T9" fmla="*/ 62 h 242"/>
                <a:gd name="T10" fmla="*/ 177 w 291"/>
                <a:gd name="T11" fmla="*/ 60 h 242"/>
                <a:gd name="T12" fmla="*/ 175 w 291"/>
                <a:gd name="T13" fmla="*/ 154 h 242"/>
                <a:gd name="T14" fmla="*/ 136 w 291"/>
                <a:gd name="T15" fmla="*/ 171 h 242"/>
                <a:gd name="T16" fmla="*/ 138 w 291"/>
                <a:gd name="T17" fmla="*/ 228 h 242"/>
                <a:gd name="T18" fmla="*/ 0 w 291"/>
                <a:gd name="T19" fmla="*/ 242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1"/>
                <a:gd name="T31" fmla="*/ 0 h 242"/>
                <a:gd name="T32" fmla="*/ 291 w 291"/>
                <a:gd name="T33" fmla="*/ 242 h 2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1" h="242">
                  <a:moveTo>
                    <a:pt x="0" y="242"/>
                  </a:moveTo>
                  <a:lnTo>
                    <a:pt x="137" y="0"/>
                  </a:lnTo>
                  <a:lnTo>
                    <a:pt x="288" y="4"/>
                  </a:lnTo>
                  <a:lnTo>
                    <a:pt x="291" y="17"/>
                  </a:lnTo>
                  <a:lnTo>
                    <a:pt x="288" y="62"/>
                  </a:lnTo>
                  <a:lnTo>
                    <a:pt x="177" y="60"/>
                  </a:lnTo>
                  <a:lnTo>
                    <a:pt x="175" y="154"/>
                  </a:lnTo>
                  <a:lnTo>
                    <a:pt x="136" y="171"/>
                  </a:lnTo>
                  <a:lnTo>
                    <a:pt x="138" y="2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224"/>
            <p:cNvSpPr>
              <a:spLocks noChangeAspect="1"/>
            </p:cNvSpPr>
            <p:nvPr/>
          </p:nvSpPr>
          <p:spPr bwMode="gray">
            <a:xfrm>
              <a:off x="4835525" y="3800475"/>
              <a:ext cx="431800" cy="565150"/>
            </a:xfrm>
            <a:custGeom>
              <a:avLst/>
              <a:gdLst>
                <a:gd name="T0" fmla="*/ 0 w 576"/>
                <a:gd name="T1" fmla="*/ 361 h 684"/>
                <a:gd name="T2" fmla="*/ 27 w 576"/>
                <a:gd name="T3" fmla="*/ 429 h 684"/>
                <a:gd name="T4" fmla="*/ 52 w 576"/>
                <a:gd name="T5" fmla="*/ 504 h 684"/>
                <a:gd name="T6" fmla="*/ 111 w 576"/>
                <a:gd name="T7" fmla="*/ 531 h 684"/>
                <a:gd name="T8" fmla="*/ 196 w 576"/>
                <a:gd name="T9" fmla="*/ 632 h 684"/>
                <a:gd name="T10" fmla="*/ 311 w 576"/>
                <a:gd name="T11" fmla="*/ 684 h 684"/>
                <a:gd name="T12" fmla="*/ 418 w 576"/>
                <a:gd name="T13" fmla="*/ 671 h 684"/>
                <a:gd name="T14" fmla="*/ 483 w 576"/>
                <a:gd name="T15" fmla="*/ 651 h 684"/>
                <a:gd name="T16" fmla="*/ 444 w 576"/>
                <a:gd name="T17" fmla="*/ 579 h 684"/>
                <a:gd name="T18" fmla="*/ 383 w 576"/>
                <a:gd name="T19" fmla="*/ 537 h 684"/>
                <a:gd name="T20" fmla="*/ 423 w 576"/>
                <a:gd name="T21" fmla="*/ 510 h 684"/>
                <a:gd name="T22" fmla="*/ 427 w 576"/>
                <a:gd name="T23" fmla="*/ 446 h 684"/>
                <a:gd name="T24" fmla="*/ 495 w 576"/>
                <a:gd name="T25" fmla="*/ 362 h 684"/>
                <a:gd name="T26" fmla="*/ 522 w 576"/>
                <a:gd name="T27" fmla="*/ 214 h 684"/>
                <a:gd name="T28" fmla="*/ 576 w 576"/>
                <a:gd name="T29" fmla="*/ 181 h 684"/>
                <a:gd name="T30" fmla="*/ 534 w 576"/>
                <a:gd name="T31" fmla="*/ 149 h 684"/>
                <a:gd name="T32" fmla="*/ 518 w 576"/>
                <a:gd name="T33" fmla="*/ 39 h 684"/>
                <a:gd name="T34" fmla="*/ 473 w 576"/>
                <a:gd name="T35" fmla="*/ 0 h 684"/>
                <a:gd name="T36" fmla="*/ 418 w 576"/>
                <a:gd name="T37" fmla="*/ 47 h 684"/>
                <a:gd name="T38" fmla="*/ 105 w 576"/>
                <a:gd name="T39" fmla="*/ 38 h 684"/>
                <a:gd name="T40" fmla="*/ 105 w 576"/>
                <a:gd name="T41" fmla="*/ 108 h 684"/>
                <a:gd name="T42" fmla="*/ 74 w 576"/>
                <a:gd name="T43" fmla="*/ 110 h 684"/>
                <a:gd name="T44" fmla="*/ 74 w 576"/>
                <a:gd name="T45" fmla="*/ 130 h 684"/>
                <a:gd name="T46" fmla="*/ 72 w 576"/>
                <a:gd name="T47" fmla="*/ 261 h 684"/>
                <a:gd name="T48" fmla="*/ 37 w 576"/>
                <a:gd name="T49" fmla="*/ 268 h 684"/>
                <a:gd name="T50" fmla="*/ 0 w 576"/>
                <a:gd name="T51" fmla="*/ 361 h 6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6"/>
                <a:gd name="T79" fmla="*/ 0 h 684"/>
                <a:gd name="T80" fmla="*/ 576 w 576"/>
                <a:gd name="T81" fmla="*/ 684 h 6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6" h="684">
                  <a:moveTo>
                    <a:pt x="0" y="361"/>
                  </a:moveTo>
                  <a:lnTo>
                    <a:pt x="27" y="429"/>
                  </a:lnTo>
                  <a:lnTo>
                    <a:pt x="52" y="504"/>
                  </a:lnTo>
                  <a:lnTo>
                    <a:pt x="111" y="531"/>
                  </a:lnTo>
                  <a:lnTo>
                    <a:pt x="196" y="632"/>
                  </a:lnTo>
                  <a:lnTo>
                    <a:pt x="311" y="684"/>
                  </a:lnTo>
                  <a:lnTo>
                    <a:pt x="418" y="671"/>
                  </a:lnTo>
                  <a:lnTo>
                    <a:pt x="483" y="651"/>
                  </a:lnTo>
                  <a:lnTo>
                    <a:pt x="444" y="579"/>
                  </a:lnTo>
                  <a:lnTo>
                    <a:pt x="383" y="537"/>
                  </a:lnTo>
                  <a:lnTo>
                    <a:pt x="423" y="510"/>
                  </a:lnTo>
                  <a:lnTo>
                    <a:pt x="427" y="446"/>
                  </a:lnTo>
                  <a:lnTo>
                    <a:pt x="495" y="362"/>
                  </a:lnTo>
                  <a:lnTo>
                    <a:pt x="522" y="214"/>
                  </a:lnTo>
                  <a:lnTo>
                    <a:pt x="576" y="181"/>
                  </a:lnTo>
                  <a:lnTo>
                    <a:pt x="534" y="149"/>
                  </a:lnTo>
                  <a:lnTo>
                    <a:pt x="518" y="39"/>
                  </a:lnTo>
                  <a:lnTo>
                    <a:pt x="473" y="0"/>
                  </a:lnTo>
                  <a:lnTo>
                    <a:pt x="418" y="47"/>
                  </a:lnTo>
                  <a:lnTo>
                    <a:pt x="105" y="38"/>
                  </a:lnTo>
                  <a:lnTo>
                    <a:pt x="105" y="108"/>
                  </a:lnTo>
                  <a:lnTo>
                    <a:pt x="74" y="110"/>
                  </a:lnTo>
                  <a:lnTo>
                    <a:pt x="74" y="130"/>
                  </a:lnTo>
                  <a:lnTo>
                    <a:pt x="72" y="261"/>
                  </a:lnTo>
                  <a:lnTo>
                    <a:pt x="37" y="268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225"/>
            <p:cNvSpPr>
              <a:spLocks noChangeAspect="1"/>
            </p:cNvSpPr>
            <p:nvPr/>
          </p:nvSpPr>
          <p:spPr bwMode="gray">
            <a:xfrm>
              <a:off x="5065713" y="5218113"/>
              <a:ext cx="33337" cy="49212"/>
            </a:xfrm>
            <a:custGeom>
              <a:avLst/>
              <a:gdLst>
                <a:gd name="T0" fmla="*/ 0 w 42"/>
                <a:gd name="T1" fmla="*/ 31 h 55"/>
                <a:gd name="T2" fmla="*/ 23 w 42"/>
                <a:gd name="T3" fmla="*/ 55 h 55"/>
                <a:gd name="T4" fmla="*/ 42 w 42"/>
                <a:gd name="T5" fmla="*/ 35 h 55"/>
                <a:gd name="T6" fmla="*/ 38 w 42"/>
                <a:gd name="T7" fmla="*/ 0 h 55"/>
                <a:gd name="T8" fmla="*/ 0 w 42"/>
                <a:gd name="T9" fmla="*/ 31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55"/>
                <a:gd name="T17" fmla="*/ 42 w 4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55">
                  <a:moveTo>
                    <a:pt x="0" y="31"/>
                  </a:moveTo>
                  <a:lnTo>
                    <a:pt x="23" y="55"/>
                  </a:lnTo>
                  <a:lnTo>
                    <a:pt x="42" y="35"/>
                  </a:lnTo>
                  <a:lnTo>
                    <a:pt x="3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26"/>
            <p:cNvSpPr>
              <a:spLocks noChangeAspect="1"/>
            </p:cNvSpPr>
            <p:nvPr/>
          </p:nvSpPr>
          <p:spPr bwMode="gray">
            <a:xfrm>
              <a:off x="5038725" y="4492625"/>
              <a:ext cx="279400" cy="309563"/>
            </a:xfrm>
            <a:custGeom>
              <a:avLst/>
              <a:gdLst>
                <a:gd name="T0" fmla="*/ 0 w 374"/>
                <a:gd name="T1" fmla="*/ 118 h 371"/>
                <a:gd name="T2" fmla="*/ 3 w 374"/>
                <a:gd name="T3" fmla="*/ 189 h 371"/>
                <a:gd name="T4" fmla="*/ 48 w 374"/>
                <a:gd name="T5" fmla="*/ 262 h 371"/>
                <a:gd name="T6" fmla="*/ 113 w 374"/>
                <a:gd name="T7" fmla="*/ 293 h 371"/>
                <a:gd name="T8" fmla="*/ 147 w 374"/>
                <a:gd name="T9" fmla="*/ 300 h 371"/>
                <a:gd name="T10" fmla="*/ 184 w 374"/>
                <a:gd name="T11" fmla="*/ 371 h 371"/>
                <a:gd name="T12" fmla="*/ 323 w 374"/>
                <a:gd name="T13" fmla="*/ 362 h 371"/>
                <a:gd name="T14" fmla="*/ 374 w 374"/>
                <a:gd name="T15" fmla="*/ 331 h 371"/>
                <a:gd name="T16" fmla="*/ 322 w 374"/>
                <a:gd name="T17" fmla="*/ 185 h 371"/>
                <a:gd name="T18" fmla="*/ 335 w 374"/>
                <a:gd name="T19" fmla="*/ 129 h 371"/>
                <a:gd name="T20" fmla="*/ 157 w 374"/>
                <a:gd name="T21" fmla="*/ 0 h 371"/>
                <a:gd name="T22" fmla="*/ 110 w 374"/>
                <a:gd name="T23" fmla="*/ 64 h 371"/>
                <a:gd name="T24" fmla="*/ 89 w 374"/>
                <a:gd name="T25" fmla="*/ 47 h 371"/>
                <a:gd name="T26" fmla="*/ 76 w 374"/>
                <a:gd name="T27" fmla="*/ 62 h 371"/>
                <a:gd name="T28" fmla="*/ 74 w 374"/>
                <a:gd name="T29" fmla="*/ 0 h 371"/>
                <a:gd name="T30" fmla="*/ 28 w 374"/>
                <a:gd name="T31" fmla="*/ 3 h 371"/>
                <a:gd name="T32" fmla="*/ 36 w 374"/>
                <a:gd name="T33" fmla="*/ 49 h 371"/>
                <a:gd name="T34" fmla="*/ 38 w 374"/>
                <a:gd name="T35" fmla="*/ 78 h 371"/>
                <a:gd name="T36" fmla="*/ 0 w 374"/>
                <a:gd name="T37" fmla="*/ 118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4"/>
                <a:gd name="T58" fmla="*/ 0 h 371"/>
                <a:gd name="T59" fmla="*/ 374 w 374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4" h="371">
                  <a:moveTo>
                    <a:pt x="0" y="118"/>
                  </a:moveTo>
                  <a:lnTo>
                    <a:pt x="3" y="189"/>
                  </a:lnTo>
                  <a:lnTo>
                    <a:pt x="48" y="262"/>
                  </a:lnTo>
                  <a:lnTo>
                    <a:pt x="113" y="293"/>
                  </a:lnTo>
                  <a:lnTo>
                    <a:pt x="147" y="300"/>
                  </a:lnTo>
                  <a:lnTo>
                    <a:pt x="184" y="371"/>
                  </a:lnTo>
                  <a:lnTo>
                    <a:pt x="323" y="362"/>
                  </a:lnTo>
                  <a:lnTo>
                    <a:pt x="374" y="331"/>
                  </a:lnTo>
                  <a:lnTo>
                    <a:pt x="322" y="185"/>
                  </a:lnTo>
                  <a:lnTo>
                    <a:pt x="335" y="129"/>
                  </a:lnTo>
                  <a:lnTo>
                    <a:pt x="157" y="0"/>
                  </a:lnTo>
                  <a:lnTo>
                    <a:pt x="110" y="64"/>
                  </a:lnTo>
                  <a:lnTo>
                    <a:pt x="89" y="47"/>
                  </a:lnTo>
                  <a:lnTo>
                    <a:pt x="76" y="62"/>
                  </a:lnTo>
                  <a:lnTo>
                    <a:pt x="74" y="0"/>
                  </a:lnTo>
                  <a:lnTo>
                    <a:pt x="28" y="3"/>
                  </a:lnTo>
                  <a:lnTo>
                    <a:pt x="36" y="49"/>
                  </a:lnTo>
                  <a:lnTo>
                    <a:pt x="38" y="7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27"/>
            <p:cNvSpPr>
              <a:spLocks noChangeAspect="1"/>
            </p:cNvSpPr>
            <p:nvPr/>
          </p:nvSpPr>
          <p:spPr bwMode="gray">
            <a:xfrm>
              <a:off x="4262438" y="4144963"/>
              <a:ext cx="53975" cy="149225"/>
            </a:xfrm>
            <a:custGeom>
              <a:avLst/>
              <a:gdLst>
                <a:gd name="T0" fmla="*/ 0 w 74"/>
                <a:gd name="T1" fmla="*/ 0 h 177"/>
                <a:gd name="T2" fmla="*/ 38 w 74"/>
                <a:gd name="T3" fmla="*/ 9 h 177"/>
                <a:gd name="T4" fmla="*/ 74 w 74"/>
                <a:gd name="T5" fmla="*/ 171 h 177"/>
                <a:gd name="T6" fmla="*/ 49 w 74"/>
                <a:gd name="T7" fmla="*/ 177 h 177"/>
                <a:gd name="T8" fmla="*/ 0 w 74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177"/>
                <a:gd name="T17" fmla="*/ 74 w 74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177">
                  <a:moveTo>
                    <a:pt x="0" y="0"/>
                  </a:moveTo>
                  <a:lnTo>
                    <a:pt x="38" y="9"/>
                  </a:lnTo>
                  <a:lnTo>
                    <a:pt x="74" y="171"/>
                  </a:lnTo>
                  <a:lnTo>
                    <a:pt x="49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28"/>
            <p:cNvSpPr>
              <a:spLocks noChangeAspect="1"/>
            </p:cNvSpPr>
            <p:nvPr/>
          </p:nvSpPr>
          <p:spPr bwMode="gray">
            <a:xfrm>
              <a:off x="5038725" y="4352925"/>
              <a:ext cx="139700" cy="150813"/>
            </a:xfrm>
            <a:custGeom>
              <a:avLst/>
              <a:gdLst>
                <a:gd name="T0" fmla="*/ 0 w 185"/>
                <a:gd name="T1" fmla="*/ 183 h 183"/>
                <a:gd name="T2" fmla="*/ 27 w 185"/>
                <a:gd name="T3" fmla="*/ 173 h 183"/>
                <a:gd name="T4" fmla="*/ 73 w 185"/>
                <a:gd name="T5" fmla="*/ 170 h 183"/>
                <a:gd name="T6" fmla="*/ 75 w 185"/>
                <a:gd name="T7" fmla="*/ 145 h 183"/>
                <a:gd name="T8" fmla="*/ 147 w 185"/>
                <a:gd name="T9" fmla="*/ 130 h 183"/>
                <a:gd name="T10" fmla="*/ 185 w 185"/>
                <a:gd name="T11" fmla="*/ 68 h 183"/>
                <a:gd name="T12" fmla="*/ 147 w 185"/>
                <a:gd name="T13" fmla="*/ 0 h 183"/>
                <a:gd name="T14" fmla="*/ 40 w 185"/>
                <a:gd name="T15" fmla="*/ 13 h 183"/>
                <a:gd name="T16" fmla="*/ 53 w 185"/>
                <a:gd name="T17" fmla="*/ 63 h 183"/>
                <a:gd name="T18" fmla="*/ 30 w 185"/>
                <a:gd name="T19" fmla="*/ 96 h 183"/>
                <a:gd name="T20" fmla="*/ 0 w 185"/>
                <a:gd name="T21" fmla="*/ 183 h 1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5"/>
                <a:gd name="T34" fmla="*/ 0 h 183"/>
                <a:gd name="T35" fmla="*/ 185 w 185"/>
                <a:gd name="T36" fmla="*/ 183 h 1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5" h="183">
                  <a:moveTo>
                    <a:pt x="0" y="183"/>
                  </a:moveTo>
                  <a:lnTo>
                    <a:pt x="27" y="173"/>
                  </a:lnTo>
                  <a:lnTo>
                    <a:pt x="73" y="170"/>
                  </a:lnTo>
                  <a:lnTo>
                    <a:pt x="75" y="145"/>
                  </a:lnTo>
                  <a:lnTo>
                    <a:pt x="147" y="130"/>
                  </a:lnTo>
                  <a:lnTo>
                    <a:pt x="185" y="68"/>
                  </a:lnTo>
                  <a:lnTo>
                    <a:pt x="147" y="0"/>
                  </a:lnTo>
                  <a:lnTo>
                    <a:pt x="40" y="13"/>
                  </a:lnTo>
                  <a:lnTo>
                    <a:pt x="53" y="63"/>
                  </a:lnTo>
                  <a:lnTo>
                    <a:pt x="30" y="96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29"/>
            <p:cNvSpPr>
              <a:spLocks noChangeAspect="1"/>
            </p:cNvSpPr>
            <p:nvPr/>
          </p:nvSpPr>
          <p:spPr bwMode="gray">
            <a:xfrm>
              <a:off x="4900613" y="3535363"/>
              <a:ext cx="292100" cy="300037"/>
            </a:xfrm>
            <a:custGeom>
              <a:avLst/>
              <a:gdLst>
                <a:gd name="T0" fmla="*/ 0 w 389"/>
                <a:gd name="T1" fmla="*/ 60 h 365"/>
                <a:gd name="T2" fmla="*/ 16 w 389"/>
                <a:gd name="T3" fmla="*/ 356 h 365"/>
                <a:gd name="T4" fmla="*/ 329 w 389"/>
                <a:gd name="T5" fmla="*/ 365 h 365"/>
                <a:gd name="T6" fmla="*/ 384 w 389"/>
                <a:gd name="T7" fmla="*/ 318 h 365"/>
                <a:gd name="T8" fmla="*/ 389 w 389"/>
                <a:gd name="T9" fmla="*/ 286 h 365"/>
                <a:gd name="T10" fmla="*/ 272 w 389"/>
                <a:gd name="T11" fmla="*/ 77 h 365"/>
                <a:gd name="T12" fmla="*/ 329 w 389"/>
                <a:gd name="T13" fmla="*/ 144 h 365"/>
                <a:gd name="T14" fmla="*/ 359 w 389"/>
                <a:gd name="T15" fmla="*/ 87 h 365"/>
                <a:gd name="T16" fmla="*/ 329 w 389"/>
                <a:gd name="T17" fmla="*/ 14 h 365"/>
                <a:gd name="T18" fmla="*/ 257 w 389"/>
                <a:gd name="T19" fmla="*/ 25 h 365"/>
                <a:gd name="T20" fmla="*/ 255 w 389"/>
                <a:gd name="T21" fmla="*/ 5 h 365"/>
                <a:gd name="T22" fmla="*/ 217 w 389"/>
                <a:gd name="T23" fmla="*/ 5 h 365"/>
                <a:gd name="T24" fmla="*/ 152 w 389"/>
                <a:gd name="T25" fmla="*/ 32 h 365"/>
                <a:gd name="T26" fmla="*/ 16 w 389"/>
                <a:gd name="T27" fmla="*/ 0 h 365"/>
                <a:gd name="T28" fmla="*/ 0 w 389"/>
                <a:gd name="T29" fmla="*/ 60 h 3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9"/>
                <a:gd name="T46" fmla="*/ 0 h 365"/>
                <a:gd name="T47" fmla="*/ 389 w 389"/>
                <a:gd name="T48" fmla="*/ 365 h 3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9" h="365">
                  <a:moveTo>
                    <a:pt x="0" y="60"/>
                  </a:moveTo>
                  <a:lnTo>
                    <a:pt x="16" y="356"/>
                  </a:lnTo>
                  <a:lnTo>
                    <a:pt x="329" y="365"/>
                  </a:lnTo>
                  <a:lnTo>
                    <a:pt x="384" y="318"/>
                  </a:lnTo>
                  <a:lnTo>
                    <a:pt x="389" y="286"/>
                  </a:lnTo>
                  <a:lnTo>
                    <a:pt x="272" y="77"/>
                  </a:lnTo>
                  <a:lnTo>
                    <a:pt x="329" y="144"/>
                  </a:lnTo>
                  <a:lnTo>
                    <a:pt x="359" y="87"/>
                  </a:lnTo>
                  <a:lnTo>
                    <a:pt x="329" y="14"/>
                  </a:lnTo>
                  <a:lnTo>
                    <a:pt x="257" y="25"/>
                  </a:lnTo>
                  <a:lnTo>
                    <a:pt x="255" y="5"/>
                  </a:lnTo>
                  <a:lnTo>
                    <a:pt x="217" y="5"/>
                  </a:lnTo>
                  <a:lnTo>
                    <a:pt x="152" y="32"/>
                  </a:lnTo>
                  <a:lnTo>
                    <a:pt x="16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30"/>
            <p:cNvSpPr>
              <a:spLocks noChangeAspect="1"/>
            </p:cNvSpPr>
            <p:nvPr/>
          </p:nvSpPr>
          <p:spPr bwMode="gray">
            <a:xfrm>
              <a:off x="4133850" y="4038600"/>
              <a:ext cx="195263" cy="155575"/>
            </a:xfrm>
            <a:custGeom>
              <a:avLst/>
              <a:gdLst>
                <a:gd name="T0" fmla="*/ 0 w 262"/>
                <a:gd name="T1" fmla="*/ 162 h 190"/>
                <a:gd name="T2" fmla="*/ 18 w 262"/>
                <a:gd name="T3" fmla="*/ 183 h 190"/>
                <a:gd name="T4" fmla="*/ 88 w 262"/>
                <a:gd name="T5" fmla="*/ 190 h 190"/>
                <a:gd name="T6" fmla="*/ 81 w 262"/>
                <a:gd name="T7" fmla="*/ 142 h 190"/>
                <a:gd name="T8" fmla="*/ 174 w 262"/>
                <a:gd name="T9" fmla="*/ 133 h 190"/>
                <a:gd name="T10" fmla="*/ 212 w 262"/>
                <a:gd name="T11" fmla="*/ 142 h 190"/>
                <a:gd name="T12" fmla="*/ 262 w 262"/>
                <a:gd name="T13" fmla="*/ 106 h 190"/>
                <a:gd name="T14" fmla="*/ 195 w 262"/>
                <a:gd name="T15" fmla="*/ 34 h 190"/>
                <a:gd name="T16" fmla="*/ 187 w 262"/>
                <a:gd name="T17" fmla="*/ 0 h 190"/>
                <a:gd name="T18" fmla="*/ 44 w 262"/>
                <a:gd name="T19" fmla="*/ 62 h 190"/>
                <a:gd name="T20" fmla="*/ 0 w 262"/>
                <a:gd name="T21" fmla="*/ 162 h 1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2"/>
                <a:gd name="T34" fmla="*/ 0 h 190"/>
                <a:gd name="T35" fmla="*/ 262 w 262"/>
                <a:gd name="T36" fmla="*/ 190 h 1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2" h="190">
                  <a:moveTo>
                    <a:pt x="0" y="162"/>
                  </a:moveTo>
                  <a:lnTo>
                    <a:pt x="18" y="183"/>
                  </a:lnTo>
                  <a:lnTo>
                    <a:pt x="88" y="190"/>
                  </a:lnTo>
                  <a:lnTo>
                    <a:pt x="81" y="142"/>
                  </a:lnTo>
                  <a:lnTo>
                    <a:pt x="174" y="133"/>
                  </a:lnTo>
                  <a:lnTo>
                    <a:pt x="212" y="142"/>
                  </a:lnTo>
                  <a:lnTo>
                    <a:pt x="262" y="106"/>
                  </a:lnTo>
                  <a:lnTo>
                    <a:pt x="195" y="34"/>
                  </a:lnTo>
                  <a:lnTo>
                    <a:pt x="187" y="0"/>
                  </a:lnTo>
                  <a:lnTo>
                    <a:pt x="44" y="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31"/>
            <p:cNvSpPr>
              <a:spLocks noChangeAspect="1"/>
            </p:cNvSpPr>
            <p:nvPr/>
          </p:nvSpPr>
          <p:spPr bwMode="gray">
            <a:xfrm>
              <a:off x="4835525" y="4699000"/>
              <a:ext cx="306388" cy="282575"/>
            </a:xfrm>
            <a:custGeom>
              <a:avLst/>
              <a:gdLst>
                <a:gd name="T0" fmla="*/ 0 w 409"/>
                <a:gd name="T1" fmla="*/ 166 h 339"/>
                <a:gd name="T2" fmla="*/ 0 w 409"/>
                <a:gd name="T3" fmla="*/ 296 h 339"/>
                <a:gd name="T4" fmla="*/ 43 w 409"/>
                <a:gd name="T5" fmla="*/ 329 h 339"/>
                <a:gd name="T6" fmla="*/ 109 w 409"/>
                <a:gd name="T7" fmla="*/ 337 h 339"/>
                <a:gd name="T8" fmla="*/ 170 w 409"/>
                <a:gd name="T9" fmla="*/ 339 h 339"/>
                <a:gd name="T10" fmla="*/ 231 w 409"/>
                <a:gd name="T11" fmla="*/ 293 h 339"/>
                <a:gd name="T12" fmla="*/ 235 w 409"/>
                <a:gd name="T13" fmla="*/ 274 h 339"/>
                <a:gd name="T14" fmla="*/ 288 w 409"/>
                <a:gd name="T15" fmla="*/ 260 h 339"/>
                <a:gd name="T16" fmla="*/ 278 w 409"/>
                <a:gd name="T17" fmla="*/ 242 h 339"/>
                <a:gd name="T18" fmla="*/ 389 w 409"/>
                <a:gd name="T19" fmla="*/ 208 h 339"/>
                <a:gd name="T20" fmla="*/ 374 w 409"/>
                <a:gd name="T21" fmla="*/ 191 h 339"/>
                <a:gd name="T22" fmla="*/ 409 w 409"/>
                <a:gd name="T23" fmla="*/ 88 h 339"/>
                <a:gd name="T24" fmla="*/ 382 w 409"/>
                <a:gd name="T25" fmla="*/ 43 h 339"/>
                <a:gd name="T26" fmla="*/ 317 w 409"/>
                <a:gd name="T27" fmla="*/ 12 h 339"/>
                <a:gd name="T28" fmla="*/ 300 w 409"/>
                <a:gd name="T29" fmla="*/ 0 h 339"/>
                <a:gd name="T30" fmla="*/ 237 w 409"/>
                <a:gd name="T31" fmla="*/ 32 h 339"/>
                <a:gd name="T32" fmla="*/ 230 w 409"/>
                <a:gd name="T33" fmla="*/ 122 h 339"/>
                <a:gd name="T34" fmla="*/ 269 w 409"/>
                <a:gd name="T35" fmla="*/ 139 h 339"/>
                <a:gd name="T36" fmla="*/ 270 w 409"/>
                <a:gd name="T37" fmla="*/ 176 h 339"/>
                <a:gd name="T38" fmla="*/ 71 w 409"/>
                <a:gd name="T39" fmla="*/ 94 h 339"/>
                <a:gd name="T40" fmla="*/ 77 w 409"/>
                <a:gd name="T41" fmla="*/ 166 h 339"/>
                <a:gd name="T42" fmla="*/ 0 w 409"/>
                <a:gd name="T43" fmla="*/ 166 h 3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9"/>
                <a:gd name="T67" fmla="*/ 0 h 339"/>
                <a:gd name="T68" fmla="*/ 409 w 409"/>
                <a:gd name="T69" fmla="*/ 339 h 3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9" h="339">
                  <a:moveTo>
                    <a:pt x="0" y="166"/>
                  </a:moveTo>
                  <a:lnTo>
                    <a:pt x="0" y="296"/>
                  </a:lnTo>
                  <a:lnTo>
                    <a:pt x="43" y="329"/>
                  </a:lnTo>
                  <a:lnTo>
                    <a:pt x="109" y="337"/>
                  </a:lnTo>
                  <a:lnTo>
                    <a:pt x="170" y="339"/>
                  </a:lnTo>
                  <a:lnTo>
                    <a:pt x="231" y="293"/>
                  </a:lnTo>
                  <a:lnTo>
                    <a:pt x="235" y="274"/>
                  </a:lnTo>
                  <a:lnTo>
                    <a:pt x="288" y="260"/>
                  </a:lnTo>
                  <a:lnTo>
                    <a:pt x="278" y="242"/>
                  </a:lnTo>
                  <a:lnTo>
                    <a:pt x="389" y="208"/>
                  </a:lnTo>
                  <a:lnTo>
                    <a:pt x="374" y="191"/>
                  </a:lnTo>
                  <a:lnTo>
                    <a:pt x="409" y="88"/>
                  </a:lnTo>
                  <a:lnTo>
                    <a:pt x="382" y="43"/>
                  </a:lnTo>
                  <a:lnTo>
                    <a:pt x="317" y="12"/>
                  </a:lnTo>
                  <a:lnTo>
                    <a:pt x="300" y="0"/>
                  </a:lnTo>
                  <a:lnTo>
                    <a:pt x="237" y="32"/>
                  </a:lnTo>
                  <a:lnTo>
                    <a:pt x="230" y="122"/>
                  </a:lnTo>
                  <a:lnTo>
                    <a:pt x="269" y="139"/>
                  </a:lnTo>
                  <a:lnTo>
                    <a:pt x="270" y="176"/>
                  </a:lnTo>
                  <a:lnTo>
                    <a:pt x="71" y="94"/>
                  </a:lnTo>
                  <a:lnTo>
                    <a:pt x="77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32"/>
            <p:cNvSpPr>
              <a:spLocks noChangeAspect="1"/>
            </p:cNvSpPr>
            <p:nvPr/>
          </p:nvSpPr>
          <p:spPr bwMode="gray">
            <a:xfrm>
              <a:off x="4697413" y="5108575"/>
              <a:ext cx="420687" cy="379413"/>
            </a:xfrm>
            <a:custGeom>
              <a:avLst/>
              <a:gdLst>
                <a:gd name="T0" fmla="*/ 0 w 568"/>
                <a:gd name="T1" fmla="*/ 240 h 455"/>
                <a:gd name="T2" fmla="*/ 21 w 568"/>
                <a:gd name="T3" fmla="*/ 224 h 455"/>
                <a:gd name="T4" fmla="*/ 45 w 568"/>
                <a:gd name="T5" fmla="*/ 254 h 455"/>
                <a:gd name="T6" fmla="*/ 89 w 568"/>
                <a:gd name="T7" fmla="*/ 254 h 455"/>
                <a:gd name="T8" fmla="*/ 119 w 568"/>
                <a:gd name="T9" fmla="*/ 232 h 455"/>
                <a:gd name="T10" fmla="*/ 119 w 568"/>
                <a:gd name="T11" fmla="*/ 91 h 455"/>
                <a:gd name="T12" fmla="*/ 149 w 568"/>
                <a:gd name="T13" fmla="*/ 127 h 455"/>
                <a:gd name="T14" fmla="*/ 148 w 568"/>
                <a:gd name="T15" fmla="*/ 165 h 455"/>
                <a:gd name="T16" fmla="*/ 196 w 568"/>
                <a:gd name="T17" fmla="*/ 164 h 455"/>
                <a:gd name="T18" fmla="*/ 237 w 568"/>
                <a:gd name="T19" fmla="*/ 121 h 455"/>
                <a:gd name="T20" fmla="*/ 313 w 568"/>
                <a:gd name="T21" fmla="*/ 121 h 455"/>
                <a:gd name="T22" fmla="*/ 445 w 568"/>
                <a:gd name="T23" fmla="*/ 0 h 455"/>
                <a:gd name="T24" fmla="*/ 524 w 568"/>
                <a:gd name="T25" fmla="*/ 17 h 455"/>
                <a:gd name="T26" fmla="*/ 537 w 568"/>
                <a:gd name="T27" fmla="*/ 130 h 455"/>
                <a:gd name="T28" fmla="*/ 499 w 568"/>
                <a:gd name="T29" fmla="*/ 161 h 455"/>
                <a:gd name="T30" fmla="*/ 522 w 568"/>
                <a:gd name="T31" fmla="*/ 185 h 455"/>
                <a:gd name="T32" fmla="*/ 541 w 568"/>
                <a:gd name="T33" fmla="*/ 165 h 455"/>
                <a:gd name="T34" fmla="*/ 568 w 568"/>
                <a:gd name="T35" fmla="*/ 165 h 455"/>
                <a:gd name="T36" fmla="*/ 554 w 568"/>
                <a:gd name="T37" fmla="*/ 232 h 455"/>
                <a:gd name="T38" fmla="*/ 471 w 568"/>
                <a:gd name="T39" fmla="*/ 335 h 455"/>
                <a:gd name="T40" fmla="*/ 368 w 568"/>
                <a:gd name="T41" fmla="*/ 424 h 455"/>
                <a:gd name="T42" fmla="*/ 291 w 568"/>
                <a:gd name="T43" fmla="*/ 454 h 455"/>
                <a:gd name="T44" fmla="*/ 67 w 568"/>
                <a:gd name="T45" fmla="*/ 455 h 455"/>
                <a:gd name="T46" fmla="*/ 49 w 568"/>
                <a:gd name="T47" fmla="*/ 404 h 455"/>
                <a:gd name="T48" fmla="*/ 58 w 568"/>
                <a:gd name="T49" fmla="*/ 363 h 455"/>
                <a:gd name="T50" fmla="*/ 0 w 568"/>
                <a:gd name="T51" fmla="*/ 240 h 4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8"/>
                <a:gd name="T79" fmla="*/ 0 h 455"/>
                <a:gd name="T80" fmla="*/ 568 w 568"/>
                <a:gd name="T81" fmla="*/ 455 h 4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8" h="455">
                  <a:moveTo>
                    <a:pt x="0" y="240"/>
                  </a:moveTo>
                  <a:lnTo>
                    <a:pt x="21" y="224"/>
                  </a:lnTo>
                  <a:lnTo>
                    <a:pt x="45" y="254"/>
                  </a:lnTo>
                  <a:lnTo>
                    <a:pt x="89" y="254"/>
                  </a:lnTo>
                  <a:lnTo>
                    <a:pt x="119" y="232"/>
                  </a:lnTo>
                  <a:lnTo>
                    <a:pt x="119" y="91"/>
                  </a:lnTo>
                  <a:lnTo>
                    <a:pt x="149" y="127"/>
                  </a:lnTo>
                  <a:lnTo>
                    <a:pt x="148" y="165"/>
                  </a:lnTo>
                  <a:lnTo>
                    <a:pt x="196" y="164"/>
                  </a:lnTo>
                  <a:lnTo>
                    <a:pt x="237" y="121"/>
                  </a:lnTo>
                  <a:lnTo>
                    <a:pt x="313" y="121"/>
                  </a:lnTo>
                  <a:lnTo>
                    <a:pt x="445" y="0"/>
                  </a:lnTo>
                  <a:lnTo>
                    <a:pt x="524" y="17"/>
                  </a:lnTo>
                  <a:lnTo>
                    <a:pt x="537" y="130"/>
                  </a:lnTo>
                  <a:lnTo>
                    <a:pt x="499" y="161"/>
                  </a:lnTo>
                  <a:lnTo>
                    <a:pt x="522" y="185"/>
                  </a:lnTo>
                  <a:lnTo>
                    <a:pt x="541" y="165"/>
                  </a:lnTo>
                  <a:lnTo>
                    <a:pt x="568" y="165"/>
                  </a:lnTo>
                  <a:lnTo>
                    <a:pt x="554" y="232"/>
                  </a:lnTo>
                  <a:lnTo>
                    <a:pt x="471" y="335"/>
                  </a:lnTo>
                  <a:lnTo>
                    <a:pt x="368" y="424"/>
                  </a:lnTo>
                  <a:lnTo>
                    <a:pt x="291" y="454"/>
                  </a:lnTo>
                  <a:lnTo>
                    <a:pt x="67" y="455"/>
                  </a:lnTo>
                  <a:lnTo>
                    <a:pt x="49" y="404"/>
                  </a:lnTo>
                  <a:lnTo>
                    <a:pt x="58" y="363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33"/>
            <p:cNvSpPr>
              <a:spLocks noChangeAspect="1"/>
            </p:cNvSpPr>
            <p:nvPr/>
          </p:nvSpPr>
          <p:spPr bwMode="gray">
            <a:xfrm>
              <a:off x="4968875" y="5311775"/>
              <a:ext cx="61913" cy="68263"/>
            </a:xfrm>
            <a:custGeom>
              <a:avLst/>
              <a:gdLst>
                <a:gd name="T0" fmla="*/ 0 w 80"/>
                <a:gd name="T1" fmla="*/ 41 h 84"/>
                <a:gd name="T2" fmla="*/ 30 w 80"/>
                <a:gd name="T3" fmla="*/ 84 h 84"/>
                <a:gd name="T4" fmla="*/ 80 w 80"/>
                <a:gd name="T5" fmla="*/ 41 h 84"/>
                <a:gd name="T6" fmla="*/ 57 w 80"/>
                <a:gd name="T7" fmla="*/ 0 h 84"/>
                <a:gd name="T8" fmla="*/ 0 w 80"/>
                <a:gd name="T9" fmla="*/ 4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4"/>
                <a:gd name="T17" fmla="*/ 80 w 8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4">
                  <a:moveTo>
                    <a:pt x="0" y="41"/>
                  </a:moveTo>
                  <a:lnTo>
                    <a:pt x="30" y="84"/>
                  </a:lnTo>
                  <a:lnTo>
                    <a:pt x="80" y="41"/>
                  </a:lnTo>
                  <a:lnTo>
                    <a:pt x="5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234"/>
            <p:cNvSpPr>
              <a:spLocks noChangeAspect="1"/>
            </p:cNvSpPr>
            <p:nvPr/>
          </p:nvSpPr>
          <p:spPr bwMode="gray">
            <a:xfrm>
              <a:off x="4868863" y="2690813"/>
              <a:ext cx="207962" cy="179387"/>
            </a:xfrm>
            <a:custGeom>
              <a:avLst/>
              <a:gdLst>
                <a:gd name="T0" fmla="*/ 91 w 277"/>
                <a:gd name="T1" fmla="*/ 0 h 215"/>
                <a:gd name="T2" fmla="*/ 113 w 277"/>
                <a:gd name="T3" fmla="*/ 5 h 215"/>
                <a:gd name="T4" fmla="*/ 136 w 277"/>
                <a:gd name="T5" fmla="*/ 21 h 215"/>
                <a:gd name="T6" fmla="*/ 174 w 277"/>
                <a:gd name="T7" fmla="*/ 21 h 215"/>
                <a:gd name="T8" fmla="*/ 212 w 277"/>
                <a:gd name="T9" fmla="*/ 26 h 215"/>
                <a:gd name="T10" fmla="*/ 230 w 277"/>
                <a:gd name="T11" fmla="*/ 51 h 215"/>
                <a:gd name="T12" fmla="*/ 246 w 277"/>
                <a:gd name="T13" fmla="*/ 88 h 215"/>
                <a:gd name="T14" fmla="*/ 252 w 277"/>
                <a:gd name="T15" fmla="*/ 100 h 215"/>
                <a:gd name="T16" fmla="*/ 266 w 277"/>
                <a:gd name="T17" fmla="*/ 111 h 215"/>
                <a:gd name="T18" fmla="*/ 277 w 277"/>
                <a:gd name="T19" fmla="*/ 122 h 215"/>
                <a:gd name="T20" fmla="*/ 277 w 277"/>
                <a:gd name="T21" fmla="*/ 134 h 215"/>
                <a:gd name="T22" fmla="*/ 259 w 277"/>
                <a:gd name="T23" fmla="*/ 134 h 215"/>
                <a:gd name="T24" fmla="*/ 235 w 277"/>
                <a:gd name="T25" fmla="*/ 134 h 215"/>
                <a:gd name="T26" fmla="*/ 246 w 277"/>
                <a:gd name="T27" fmla="*/ 149 h 215"/>
                <a:gd name="T28" fmla="*/ 255 w 277"/>
                <a:gd name="T29" fmla="*/ 158 h 215"/>
                <a:gd name="T30" fmla="*/ 259 w 277"/>
                <a:gd name="T31" fmla="*/ 176 h 215"/>
                <a:gd name="T32" fmla="*/ 246 w 277"/>
                <a:gd name="T33" fmla="*/ 185 h 215"/>
                <a:gd name="T34" fmla="*/ 225 w 277"/>
                <a:gd name="T35" fmla="*/ 185 h 215"/>
                <a:gd name="T36" fmla="*/ 221 w 277"/>
                <a:gd name="T37" fmla="*/ 185 h 215"/>
                <a:gd name="T38" fmla="*/ 212 w 277"/>
                <a:gd name="T39" fmla="*/ 193 h 215"/>
                <a:gd name="T40" fmla="*/ 212 w 277"/>
                <a:gd name="T41" fmla="*/ 210 h 215"/>
                <a:gd name="T42" fmla="*/ 197 w 277"/>
                <a:gd name="T43" fmla="*/ 215 h 215"/>
                <a:gd name="T44" fmla="*/ 184 w 277"/>
                <a:gd name="T45" fmla="*/ 207 h 215"/>
                <a:gd name="T46" fmla="*/ 162 w 277"/>
                <a:gd name="T47" fmla="*/ 202 h 215"/>
                <a:gd name="T48" fmla="*/ 142 w 277"/>
                <a:gd name="T49" fmla="*/ 193 h 215"/>
                <a:gd name="T50" fmla="*/ 124 w 277"/>
                <a:gd name="T51" fmla="*/ 198 h 215"/>
                <a:gd name="T52" fmla="*/ 66 w 277"/>
                <a:gd name="T53" fmla="*/ 176 h 215"/>
                <a:gd name="T54" fmla="*/ 43 w 277"/>
                <a:gd name="T55" fmla="*/ 181 h 215"/>
                <a:gd name="T56" fmla="*/ 23 w 277"/>
                <a:gd name="T57" fmla="*/ 176 h 215"/>
                <a:gd name="T58" fmla="*/ 14 w 277"/>
                <a:gd name="T59" fmla="*/ 193 h 215"/>
                <a:gd name="T60" fmla="*/ 0 w 277"/>
                <a:gd name="T61" fmla="*/ 156 h 215"/>
                <a:gd name="T62" fmla="*/ 25 w 277"/>
                <a:gd name="T63" fmla="*/ 133 h 215"/>
                <a:gd name="T64" fmla="*/ 7 w 277"/>
                <a:gd name="T65" fmla="*/ 88 h 215"/>
                <a:gd name="T66" fmla="*/ 23 w 277"/>
                <a:gd name="T67" fmla="*/ 93 h 215"/>
                <a:gd name="T68" fmla="*/ 26 w 277"/>
                <a:gd name="T69" fmla="*/ 83 h 215"/>
                <a:gd name="T70" fmla="*/ 31 w 277"/>
                <a:gd name="T71" fmla="*/ 66 h 215"/>
                <a:gd name="T72" fmla="*/ 40 w 277"/>
                <a:gd name="T73" fmla="*/ 57 h 215"/>
                <a:gd name="T74" fmla="*/ 43 w 277"/>
                <a:gd name="T75" fmla="*/ 38 h 215"/>
                <a:gd name="T76" fmla="*/ 61 w 277"/>
                <a:gd name="T77" fmla="*/ 17 h 215"/>
                <a:gd name="T78" fmla="*/ 75 w 277"/>
                <a:gd name="T79" fmla="*/ 0 h 215"/>
                <a:gd name="T80" fmla="*/ 91 w 277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7"/>
                <a:gd name="T124" fmla="*/ 0 h 215"/>
                <a:gd name="T125" fmla="*/ 277 w 277"/>
                <a:gd name="T126" fmla="*/ 215 h 2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7" h="215">
                  <a:moveTo>
                    <a:pt x="91" y="0"/>
                  </a:moveTo>
                  <a:lnTo>
                    <a:pt x="113" y="5"/>
                  </a:lnTo>
                  <a:lnTo>
                    <a:pt x="136" y="21"/>
                  </a:lnTo>
                  <a:lnTo>
                    <a:pt x="174" y="21"/>
                  </a:lnTo>
                  <a:lnTo>
                    <a:pt x="212" y="26"/>
                  </a:lnTo>
                  <a:lnTo>
                    <a:pt x="230" y="51"/>
                  </a:lnTo>
                  <a:lnTo>
                    <a:pt x="246" y="88"/>
                  </a:lnTo>
                  <a:lnTo>
                    <a:pt x="252" y="100"/>
                  </a:lnTo>
                  <a:lnTo>
                    <a:pt x="266" y="111"/>
                  </a:lnTo>
                  <a:lnTo>
                    <a:pt x="277" y="122"/>
                  </a:lnTo>
                  <a:lnTo>
                    <a:pt x="277" y="134"/>
                  </a:lnTo>
                  <a:lnTo>
                    <a:pt x="259" y="134"/>
                  </a:lnTo>
                  <a:lnTo>
                    <a:pt x="235" y="134"/>
                  </a:lnTo>
                  <a:lnTo>
                    <a:pt x="246" y="149"/>
                  </a:lnTo>
                  <a:lnTo>
                    <a:pt x="255" y="158"/>
                  </a:lnTo>
                  <a:lnTo>
                    <a:pt x="259" y="176"/>
                  </a:lnTo>
                  <a:lnTo>
                    <a:pt x="246" y="185"/>
                  </a:lnTo>
                  <a:lnTo>
                    <a:pt x="225" y="185"/>
                  </a:lnTo>
                  <a:lnTo>
                    <a:pt x="221" y="185"/>
                  </a:lnTo>
                  <a:lnTo>
                    <a:pt x="212" y="193"/>
                  </a:lnTo>
                  <a:lnTo>
                    <a:pt x="212" y="210"/>
                  </a:lnTo>
                  <a:lnTo>
                    <a:pt x="197" y="215"/>
                  </a:lnTo>
                  <a:lnTo>
                    <a:pt x="184" y="207"/>
                  </a:lnTo>
                  <a:lnTo>
                    <a:pt x="162" y="202"/>
                  </a:lnTo>
                  <a:lnTo>
                    <a:pt x="142" y="193"/>
                  </a:lnTo>
                  <a:lnTo>
                    <a:pt x="124" y="198"/>
                  </a:lnTo>
                  <a:lnTo>
                    <a:pt x="66" y="176"/>
                  </a:lnTo>
                  <a:lnTo>
                    <a:pt x="43" y="181"/>
                  </a:lnTo>
                  <a:lnTo>
                    <a:pt x="23" y="176"/>
                  </a:lnTo>
                  <a:lnTo>
                    <a:pt x="14" y="193"/>
                  </a:lnTo>
                  <a:lnTo>
                    <a:pt x="0" y="156"/>
                  </a:lnTo>
                  <a:lnTo>
                    <a:pt x="25" y="133"/>
                  </a:lnTo>
                  <a:lnTo>
                    <a:pt x="7" y="88"/>
                  </a:lnTo>
                  <a:lnTo>
                    <a:pt x="23" y="93"/>
                  </a:lnTo>
                  <a:lnTo>
                    <a:pt x="26" y="83"/>
                  </a:lnTo>
                  <a:lnTo>
                    <a:pt x="31" y="66"/>
                  </a:lnTo>
                  <a:lnTo>
                    <a:pt x="40" y="57"/>
                  </a:lnTo>
                  <a:lnTo>
                    <a:pt x="43" y="38"/>
                  </a:lnTo>
                  <a:lnTo>
                    <a:pt x="61" y="17"/>
                  </a:lnTo>
                  <a:lnTo>
                    <a:pt x="7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35"/>
            <p:cNvSpPr>
              <a:spLocks noChangeAspect="1"/>
            </p:cNvSpPr>
            <p:nvPr/>
          </p:nvSpPr>
          <p:spPr bwMode="gray">
            <a:xfrm>
              <a:off x="4837113" y="2819400"/>
              <a:ext cx="460375" cy="290513"/>
            </a:xfrm>
            <a:custGeom>
              <a:avLst/>
              <a:gdLst>
                <a:gd name="T0" fmla="*/ 313 w 610"/>
                <a:gd name="T1" fmla="*/ 14 h 352"/>
                <a:gd name="T2" fmla="*/ 343 w 610"/>
                <a:gd name="T3" fmla="*/ 0 h 352"/>
                <a:gd name="T4" fmla="*/ 380 w 610"/>
                <a:gd name="T5" fmla="*/ 23 h 352"/>
                <a:gd name="T6" fmla="*/ 395 w 610"/>
                <a:gd name="T7" fmla="*/ 51 h 352"/>
                <a:gd name="T8" fmla="*/ 439 w 610"/>
                <a:gd name="T9" fmla="*/ 76 h 352"/>
                <a:gd name="T10" fmla="*/ 496 w 610"/>
                <a:gd name="T11" fmla="*/ 115 h 352"/>
                <a:gd name="T12" fmla="*/ 537 w 610"/>
                <a:gd name="T13" fmla="*/ 115 h 352"/>
                <a:gd name="T14" fmla="*/ 593 w 610"/>
                <a:gd name="T15" fmla="*/ 131 h 352"/>
                <a:gd name="T16" fmla="*/ 579 w 610"/>
                <a:gd name="T17" fmla="*/ 192 h 352"/>
                <a:gd name="T18" fmla="*/ 528 w 610"/>
                <a:gd name="T19" fmla="*/ 244 h 352"/>
                <a:gd name="T20" fmla="*/ 449 w 610"/>
                <a:gd name="T21" fmla="*/ 287 h 352"/>
                <a:gd name="T22" fmla="*/ 452 w 610"/>
                <a:gd name="T23" fmla="*/ 310 h 352"/>
                <a:gd name="T24" fmla="*/ 413 w 610"/>
                <a:gd name="T25" fmla="*/ 352 h 352"/>
                <a:gd name="T26" fmla="*/ 405 w 610"/>
                <a:gd name="T27" fmla="*/ 282 h 352"/>
                <a:gd name="T28" fmla="*/ 341 w 610"/>
                <a:gd name="T29" fmla="*/ 275 h 352"/>
                <a:gd name="T30" fmla="*/ 339 w 610"/>
                <a:gd name="T31" fmla="*/ 252 h 352"/>
                <a:gd name="T32" fmla="*/ 260 w 610"/>
                <a:gd name="T33" fmla="*/ 312 h 352"/>
                <a:gd name="T34" fmla="*/ 233 w 610"/>
                <a:gd name="T35" fmla="*/ 277 h 352"/>
                <a:gd name="T36" fmla="*/ 257 w 610"/>
                <a:gd name="T37" fmla="*/ 257 h 352"/>
                <a:gd name="T38" fmla="*/ 270 w 610"/>
                <a:gd name="T39" fmla="*/ 237 h 352"/>
                <a:gd name="T40" fmla="*/ 241 w 610"/>
                <a:gd name="T41" fmla="*/ 200 h 352"/>
                <a:gd name="T42" fmla="*/ 186 w 610"/>
                <a:gd name="T43" fmla="*/ 181 h 352"/>
                <a:gd name="T44" fmla="*/ 93 w 610"/>
                <a:gd name="T45" fmla="*/ 192 h 352"/>
                <a:gd name="T46" fmla="*/ 23 w 610"/>
                <a:gd name="T47" fmla="*/ 198 h 352"/>
                <a:gd name="T48" fmla="*/ 14 w 610"/>
                <a:gd name="T49" fmla="*/ 146 h 352"/>
                <a:gd name="T50" fmla="*/ 66 w 610"/>
                <a:gd name="T51" fmla="*/ 79 h 352"/>
                <a:gd name="T52" fmla="*/ 55 w 610"/>
                <a:gd name="T53" fmla="*/ 32 h 352"/>
                <a:gd name="T54" fmla="*/ 83 w 610"/>
                <a:gd name="T55" fmla="*/ 28 h 352"/>
                <a:gd name="T56" fmla="*/ 133 w 610"/>
                <a:gd name="T57" fmla="*/ 33 h 352"/>
                <a:gd name="T58" fmla="*/ 182 w 610"/>
                <a:gd name="T59" fmla="*/ 39 h 352"/>
                <a:gd name="T60" fmla="*/ 224 w 610"/>
                <a:gd name="T61" fmla="*/ 54 h 352"/>
                <a:gd name="T62" fmla="*/ 252 w 610"/>
                <a:gd name="T63" fmla="*/ 57 h 352"/>
                <a:gd name="T64" fmla="*/ 261 w 610"/>
                <a:gd name="T65" fmla="*/ 32 h 352"/>
                <a:gd name="T66" fmla="*/ 295 w 610"/>
                <a:gd name="T67" fmla="*/ 28 h 3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10"/>
                <a:gd name="T103" fmla="*/ 0 h 352"/>
                <a:gd name="T104" fmla="*/ 610 w 610"/>
                <a:gd name="T105" fmla="*/ 352 h 3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10" h="352">
                  <a:moveTo>
                    <a:pt x="303" y="17"/>
                  </a:moveTo>
                  <a:lnTo>
                    <a:pt x="313" y="14"/>
                  </a:lnTo>
                  <a:lnTo>
                    <a:pt x="330" y="5"/>
                  </a:lnTo>
                  <a:lnTo>
                    <a:pt x="343" y="0"/>
                  </a:lnTo>
                  <a:lnTo>
                    <a:pt x="370" y="5"/>
                  </a:lnTo>
                  <a:lnTo>
                    <a:pt x="380" y="23"/>
                  </a:lnTo>
                  <a:lnTo>
                    <a:pt x="386" y="45"/>
                  </a:lnTo>
                  <a:lnTo>
                    <a:pt x="395" y="51"/>
                  </a:lnTo>
                  <a:lnTo>
                    <a:pt x="409" y="47"/>
                  </a:lnTo>
                  <a:lnTo>
                    <a:pt x="439" y="76"/>
                  </a:lnTo>
                  <a:lnTo>
                    <a:pt x="455" y="99"/>
                  </a:lnTo>
                  <a:lnTo>
                    <a:pt x="496" y="115"/>
                  </a:lnTo>
                  <a:lnTo>
                    <a:pt x="523" y="118"/>
                  </a:lnTo>
                  <a:lnTo>
                    <a:pt x="537" y="115"/>
                  </a:lnTo>
                  <a:lnTo>
                    <a:pt x="562" y="126"/>
                  </a:lnTo>
                  <a:lnTo>
                    <a:pt x="593" y="131"/>
                  </a:lnTo>
                  <a:lnTo>
                    <a:pt x="610" y="184"/>
                  </a:lnTo>
                  <a:lnTo>
                    <a:pt x="579" y="192"/>
                  </a:lnTo>
                  <a:lnTo>
                    <a:pt x="573" y="217"/>
                  </a:lnTo>
                  <a:lnTo>
                    <a:pt x="528" y="244"/>
                  </a:lnTo>
                  <a:lnTo>
                    <a:pt x="456" y="263"/>
                  </a:lnTo>
                  <a:lnTo>
                    <a:pt x="449" y="287"/>
                  </a:lnTo>
                  <a:lnTo>
                    <a:pt x="419" y="277"/>
                  </a:lnTo>
                  <a:lnTo>
                    <a:pt x="452" y="310"/>
                  </a:lnTo>
                  <a:lnTo>
                    <a:pt x="491" y="314"/>
                  </a:lnTo>
                  <a:lnTo>
                    <a:pt x="413" y="352"/>
                  </a:lnTo>
                  <a:lnTo>
                    <a:pt x="367" y="312"/>
                  </a:lnTo>
                  <a:lnTo>
                    <a:pt x="405" y="282"/>
                  </a:lnTo>
                  <a:lnTo>
                    <a:pt x="367" y="275"/>
                  </a:lnTo>
                  <a:lnTo>
                    <a:pt x="341" y="275"/>
                  </a:lnTo>
                  <a:lnTo>
                    <a:pt x="346" y="249"/>
                  </a:lnTo>
                  <a:lnTo>
                    <a:pt x="339" y="252"/>
                  </a:lnTo>
                  <a:lnTo>
                    <a:pt x="282" y="266"/>
                  </a:lnTo>
                  <a:lnTo>
                    <a:pt x="260" y="312"/>
                  </a:lnTo>
                  <a:lnTo>
                    <a:pt x="224" y="309"/>
                  </a:lnTo>
                  <a:lnTo>
                    <a:pt x="233" y="277"/>
                  </a:lnTo>
                  <a:lnTo>
                    <a:pt x="235" y="263"/>
                  </a:lnTo>
                  <a:lnTo>
                    <a:pt x="257" y="257"/>
                  </a:lnTo>
                  <a:lnTo>
                    <a:pt x="268" y="246"/>
                  </a:lnTo>
                  <a:lnTo>
                    <a:pt x="270" y="237"/>
                  </a:lnTo>
                  <a:lnTo>
                    <a:pt x="257" y="233"/>
                  </a:lnTo>
                  <a:lnTo>
                    <a:pt x="241" y="200"/>
                  </a:lnTo>
                  <a:lnTo>
                    <a:pt x="216" y="181"/>
                  </a:lnTo>
                  <a:lnTo>
                    <a:pt x="186" y="181"/>
                  </a:lnTo>
                  <a:lnTo>
                    <a:pt x="148" y="189"/>
                  </a:lnTo>
                  <a:lnTo>
                    <a:pt x="93" y="192"/>
                  </a:lnTo>
                  <a:lnTo>
                    <a:pt x="65" y="198"/>
                  </a:lnTo>
                  <a:lnTo>
                    <a:pt x="23" y="198"/>
                  </a:lnTo>
                  <a:lnTo>
                    <a:pt x="0" y="177"/>
                  </a:lnTo>
                  <a:lnTo>
                    <a:pt x="14" y="146"/>
                  </a:lnTo>
                  <a:lnTo>
                    <a:pt x="39" y="113"/>
                  </a:lnTo>
                  <a:lnTo>
                    <a:pt x="66" y="79"/>
                  </a:lnTo>
                  <a:lnTo>
                    <a:pt x="54" y="39"/>
                  </a:lnTo>
                  <a:lnTo>
                    <a:pt x="55" y="32"/>
                  </a:lnTo>
                  <a:lnTo>
                    <a:pt x="63" y="23"/>
                  </a:lnTo>
                  <a:lnTo>
                    <a:pt x="83" y="28"/>
                  </a:lnTo>
                  <a:lnTo>
                    <a:pt x="106" y="23"/>
                  </a:lnTo>
                  <a:lnTo>
                    <a:pt x="133" y="33"/>
                  </a:lnTo>
                  <a:lnTo>
                    <a:pt x="161" y="45"/>
                  </a:lnTo>
                  <a:lnTo>
                    <a:pt x="182" y="39"/>
                  </a:lnTo>
                  <a:lnTo>
                    <a:pt x="202" y="49"/>
                  </a:lnTo>
                  <a:lnTo>
                    <a:pt x="224" y="54"/>
                  </a:lnTo>
                  <a:lnTo>
                    <a:pt x="237" y="62"/>
                  </a:lnTo>
                  <a:lnTo>
                    <a:pt x="252" y="57"/>
                  </a:lnTo>
                  <a:lnTo>
                    <a:pt x="253" y="40"/>
                  </a:lnTo>
                  <a:lnTo>
                    <a:pt x="261" y="32"/>
                  </a:lnTo>
                  <a:lnTo>
                    <a:pt x="286" y="32"/>
                  </a:lnTo>
                  <a:lnTo>
                    <a:pt x="295" y="28"/>
                  </a:lnTo>
                  <a:lnTo>
                    <a:pt x="303" y="17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36"/>
            <p:cNvSpPr>
              <a:spLocks noChangeAspect="1"/>
            </p:cNvSpPr>
            <p:nvPr/>
          </p:nvSpPr>
          <p:spPr bwMode="gray">
            <a:xfrm>
              <a:off x="4959350" y="2967038"/>
              <a:ext cx="82550" cy="109537"/>
            </a:xfrm>
            <a:custGeom>
              <a:avLst/>
              <a:gdLst>
                <a:gd name="T0" fmla="*/ 25 w 113"/>
                <a:gd name="T1" fmla="*/ 34 h 127"/>
                <a:gd name="T2" fmla="*/ 40 w 113"/>
                <a:gd name="T3" fmla="*/ 52 h 127"/>
                <a:gd name="T4" fmla="*/ 47 w 113"/>
                <a:gd name="T5" fmla="*/ 67 h 127"/>
                <a:gd name="T6" fmla="*/ 53 w 113"/>
                <a:gd name="T7" fmla="*/ 124 h 127"/>
                <a:gd name="T8" fmla="*/ 66 w 113"/>
                <a:gd name="T9" fmla="*/ 127 h 127"/>
                <a:gd name="T10" fmla="*/ 75 w 113"/>
                <a:gd name="T11" fmla="*/ 96 h 127"/>
                <a:gd name="T12" fmla="*/ 77 w 113"/>
                <a:gd name="T13" fmla="*/ 80 h 127"/>
                <a:gd name="T14" fmla="*/ 107 w 113"/>
                <a:gd name="T15" fmla="*/ 71 h 127"/>
                <a:gd name="T16" fmla="*/ 113 w 113"/>
                <a:gd name="T17" fmla="*/ 58 h 127"/>
                <a:gd name="T18" fmla="*/ 100 w 113"/>
                <a:gd name="T19" fmla="*/ 54 h 127"/>
                <a:gd name="T20" fmla="*/ 84 w 113"/>
                <a:gd name="T21" fmla="*/ 21 h 127"/>
                <a:gd name="T22" fmla="*/ 59 w 113"/>
                <a:gd name="T23" fmla="*/ 1 h 127"/>
                <a:gd name="T24" fmla="*/ 28 w 113"/>
                <a:gd name="T25" fmla="*/ 0 h 127"/>
                <a:gd name="T26" fmla="*/ 0 w 113"/>
                <a:gd name="T27" fmla="*/ 3 h 127"/>
                <a:gd name="T28" fmla="*/ 25 w 113"/>
                <a:gd name="T29" fmla="*/ 34 h 1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27"/>
                <a:gd name="T47" fmla="*/ 113 w 113"/>
                <a:gd name="T48" fmla="*/ 127 h 1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27">
                  <a:moveTo>
                    <a:pt x="25" y="34"/>
                  </a:moveTo>
                  <a:lnTo>
                    <a:pt x="40" y="52"/>
                  </a:lnTo>
                  <a:lnTo>
                    <a:pt x="47" y="67"/>
                  </a:lnTo>
                  <a:lnTo>
                    <a:pt x="53" y="124"/>
                  </a:lnTo>
                  <a:lnTo>
                    <a:pt x="66" y="127"/>
                  </a:lnTo>
                  <a:lnTo>
                    <a:pt x="75" y="96"/>
                  </a:lnTo>
                  <a:lnTo>
                    <a:pt x="77" y="80"/>
                  </a:lnTo>
                  <a:lnTo>
                    <a:pt x="107" y="71"/>
                  </a:lnTo>
                  <a:lnTo>
                    <a:pt x="113" y="58"/>
                  </a:lnTo>
                  <a:lnTo>
                    <a:pt x="100" y="54"/>
                  </a:lnTo>
                  <a:lnTo>
                    <a:pt x="84" y="21"/>
                  </a:lnTo>
                  <a:lnTo>
                    <a:pt x="59" y="1"/>
                  </a:lnTo>
                  <a:lnTo>
                    <a:pt x="28" y="0"/>
                  </a:lnTo>
                  <a:lnTo>
                    <a:pt x="0" y="3"/>
                  </a:lnTo>
                  <a:lnTo>
                    <a:pt x="25" y="34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/>
            <p:cNvSpPr>
              <a:spLocks noChangeAspect="1"/>
            </p:cNvSpPr>
            <p:nvPr/>
          </p:nvSpPr>
          <p:spPr bwMode="gray">
            <a:xfrm>
              <a:off x="5268913" y="3111500"/>
              <a:ext cx="192087" cy="93663"/>
            </a:xfrm>
            <a:custGeom>
              <a:avLst/>
              <a:gdLst>
                <a:gd name="T0" fmla="*/ 0 w 256"/>
                <a:gd name="T1" fmla="*/ 6 h 114"/>
                <a:gd name="T2" fmla="*/ 61 w 256"/>
                <a:gd name="T3" fmla="*/ 0 h 114"/>
                <a:gd name="T4" fmla="*/ 119 w 256"/>
                <a:gd name="T5" fmla="*/ 23 h 114"/>
                <a:gd name="T6" fmla="*/ 144 w 256"/>
                <a:gd name="T7" fmla="*/ 49 h 114"/>
                <a:gd name="T8" fmla="*/ 175 w 256"/>
                <a:gd name="T9" fmla="*/ 49 h 114"/>
                <a:gd name="T10" fmla="*/ 195 w 256"/>
                <a:gd name="T11" fmla="*/ 37 h 114"/>
                <a:gd name="T12" fmla="*/ 211 w 256"/>
                <a:gd name="T13" fmla="*/ 33 h 114"/>
                <a:gd name="T14" fmla="*/ 227 w 256"/>
                <a:gd name="T15" fmla="*/ 60 h 114"/>
                <a:gd name="T16" fmla="*/ 254 w 256"/>
                <a:gd name="T17" fmla="*/ 66 h 114"/>
                <a:gd name="T18" fmla="*/ 248 w 256"/>
                <a:gd name="T19" fmla="*/ 77 h 114"/>
                <a:gd name="T20" fmla="*/ 256 w 256"/>
                <a:gd name="T21" fmla="*/ 97 h 114"/>
                <a:gd name="T22" fmla="*/ 254 w 256"/>
                <a:gd name="T23" fmla="*/ 113 h 114"/>
                <a:gd name="T24" fmla="*/ 227 w 256"/>
                <a:gd name="T25" fmla="*/ 88 h 114"/>
                <a:gd name="T26" fmla="*/ 211 w 256"/>
                <a:gd name="T27" fmla="*/ 82 h 114"/>
                <a:gd name="T28" fmla="*/ 197 w 256"/>
                <a:gd name="T29" fmla="*/ 82 h 114"/>
                <a:gd name="T30" fmla="*/ 190 w 256"/>
                <a:gd name="T31" fmla="*/ 108 h 114"/>
                <a:gd name="T32" fmla="*/ 170 w 256"/>
                <a:gd name="T33" fmla="*/ 100 h 114"/>
                <a:gd name="T34" fmla="*/ 137 w 256"/>
                <a:gd name="T35" fmla="*/ 114 h 114"/>
                <a:gd name="T36" fmla="*/ 99 w 256"/>
                <a:gd name="T37" fmla="*/ 111 h 114"/>
                <a:gd name="T38" fmla="*/ 97 w 256"/>
                <a:gd name="T39" fmla="*/ 66 h 114"/>
                <a:gd name="T40" fmla="*/ 34 w 256"/>
                <a:gd name="T41" fmla="*/ 27 h 114"/>
                <a:gd name="T42" fmla="*/ 0 w 256"/>
                <a:gd name="T43" fmla="*/ 6 h 1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6"/>
                <a:gd name="T67" fmla="*/ 0 h 114"/>
                <a:gd name="T68" fmla="*/ 256 w 256"/>
                <a:gd name="T69" fmla="*/ 114 h 1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6" h="114">
                  <a:moveTo>
                    <a:pt x="0" y="6"/>
                  </a:moveTo>
                  <a:lnTo>
                    <a:pt x="61" y="0"/>
                  </a:lnTo>
                  <a:lnTo>
                    <a:pt x="119" y="23"/>
                  </a:lnTo>
                  <a:lnTo>
                    <a:pt x="144" y="49"/>
                  </a:lnTo>
                  <a:lnTo>
                    <a:pt x="175" y="49"/>
                  </a:lnTo>
                  <a:lnTo>
                    <a:pt x="195" y="37"/>
                  </a:lnTo>
                  <a:lnTo>
                    <a:pt x="211" y="33"/>
                  </a:lnTo>
                  <a:lnTo>
                    <a:pt x="227" y="60"/>
                  </a:lnTo>
                  <a:lnTo>
                    <a:pt x="254" y="66"/>
                  </a:lnTo>
                  <a:lnTo>
                    <a:pt x="248" y="77"/>
                  </a:lnTo>
                  <a:lnTo>
                    <a:pt x="256" y="97"/>
                  </a:lnTo>
                  <a:lnTo>
                    <a:pt x="254" y="113"/>
                  </a:lnTo>
                  <a:lnTo>
                    <a:pt x="227" y="88"/>
                  </a:lnTo>
                  <a:lnTo>
                    <a:pt x="211" y="82"/>
                  </a:lnTo>
                  <a:lnTo>
                    <a:pt x="197" y="82"/>
                  </a:lnTo>
                  <a:lnTo>
                    <a:pt x="190" y="108"/>
                  </a:lnTo>
                  <a:lnTo>
                    <a:pt x="170" y="100"/>
                  </a:lnTo>
                  <a:lnTo>
                    <a:pt x="137" y="114"/>
                  </a:lnTo>
                  <a:lnTo>
                    <a:pt x="99" y="111"/>
                  </a:lnTo>
                  <a:lnTo>
                    <a:pt x="97" y="66"/>
                  </a:lnTo>
                  <a:lnTo>
                    <a:pt x="34" y="2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/>
            <p:cNvSpPr>
              <a:spLocks noChangeAspect="1"/>
            </p:cNvSpPr>
            <p:nvPr/>
          </p:nvSpPr>
          <p:spPr bwMode="gray">
            <a:xfrm>
              <a:off x="5410200" y="3168650"/>
              <a:ext cx="160338" cy="139700"/>
            </a:xfrm>
            <a:custGeom>
              <a:avLst/>
              <a:gdLst>
                <a:gd name="T0" fmla="*/ 80 w 213"/>
                <a:gd name="T1" fmla="*/ 8 h 173"/>
                <a:gd name="T2" fmla="*/ 91 w 213"/>
                <a:gd name="T3" fmla="*/ 8 h 173"/>
                <a:gd name="T4" fmla="*/ 123 w 213"/>
                <a:gd name="T5" fmla="*/ 16 h 173"/>
                <a:gd name="T6" fmla="*/ 155 w 213"/>
                <a:gd name="T7" fmla="*/ 38 h 173"/>
                <a:gd name="T8" fmla="*/ 173 w 213"/>
                <a:gd name="T9" fmla="*/ 66 h 173"/>
                <a:gd name="T10" fmla="*/ 213 w 213"/>
                <a:gd name="T11" fmla="*/ 98 h 173"/>
                <a:gd name="T12" fmla="*/ 191 w 213"/>
                <a:gd name="T13" fmla="*/ 105 h 173"/>
                <a:gd name="T14" fmla="*/ 177 w 213"/>
                <a:gd name="T15" fmla="*/ 126 h 173"/>
                <a:gd name="T16" fmla="*/ 174 w 213"/>
                <a:gd name="T17" fmla="*/ 136 h 173"/>
                <a:gd name="T18" fmla="*/ 166 w 213"/>
                <a:gd name="T19" fmla="*/ 173 h 173"/>
                <a:gd name="T20" fmla="*/ 137 w 213"/>
                <a:gd name="T21" fmla="*/ 163 h 173"/>
                <a:gd name="T22" fmla="*/ 130 w 213"/>
                <a:gd name="T23" fmla="*/ 130 h 173"/>
                <a:gd name="T24" fmla="*/ 102 w 213"/>
                <a:gd name="T25" fmla="*/ 143 h 173"/>
                <a:gd name="T26" fmla="*/ 71 w 213"/>
                <a:gd name="T27" fmla="*/ 162 h 173"/>
                <a:gd name="T28" fmla="*/ 54 w 213"/>
                <a:gd name="T29" fmla="*/ 157 h 173"/>
                <a:gd name="T30" fmla="*/ 38 w 213"/>
                <a:gd name="T31" fmla="*/ 141 h 173"/>
                <a:gd name="T32" fmla="*/ 29 w 213"/>
                <a:gd name="T33" fmla="*/ 126 h 173"/>
                <a:gd name="T34" fmla="*/ 41 w 213"/>
                <a:gd name="T35" fmla="*/ 110 h 173"/>
                <a:gd name="T36" fmla="*/ 49 w 213"/>
                <a:gd name="T37" fmla="*/ 122 h 173"/>
                <a:gd name="T38" fmla="*/ 87 w 213"/>
                <a:gd name="T39" fmla="*/ 140 h 173"/>
                <a:gd name="T40" fmla="*/ 95 w 213"/>
                <a:gd name="T41" fmla="*/ 124 h 173"/>
                <a:gd name="T42" fmla="*/ 60 w 213"/>
                <a:gd name="T43" fmla="*/ 97 h 173"/>
                <a:gd name="T44" fmla="*/ 48 w 213"/>
                <a:gd name="T45" fmla="*/ 75 h 173"/>
                <a:gd name="T46" fmla="*/ 37 w 213"/>
                <a:gd name="T47" fmla="*/ 66 h 173"/>
                <a:gd name="T48" fmla="*/ 37 w 213"/>
                <a:gd name="T49" fmla="*/ 53 h 173"/>
                <a:gd name="T50" fmla="*/ 21 w 213"/>
                <a:gd name="T51" fmla="*/ 47 h 173"/>
                <a:gd name="T52" fmla="*/ 0 w 213"/>
                <a:gd name="T53" fmla="*/ 43 h 173"/>
                <a:gd name="T54" fmla="*/ 5 w 213"/>
                <a:gd name="T55" fmla="*/ 26 h 173"/>
                <a:gd name="T56" fmla="*/ 9 w 213"/>
                <a:gd name="T57" fmla="*/ 16 h 173"/>
                <a:gd name="T58" fmla="*/ 26 w 213"/>
                <a:gd name="T59" fmla="*/ 16 h 173"/>
                <a:gd name="T60" fmla="*/ 37 w 213"/>
                <a:gd name="T61" fmla="*/ 22 h 173"/>
                <a:gd name="T62" fmla="*/ 64 w 213"/>
                <a:gd name="T63" fmla="*/ 47 h 173"/>
                <a:gd name="T64" fmla="*/ 66 w 213"/>
                <a:gd name="T65" fmla="*/ 31 h 173"/>
                <a:gd name="T66" fmla="*/ 58 w 213"/>
                <a:gd name="T67" fmla="*/ 12 h 173"/>
                <a:gd name="T68" fmla="*/ 64 w 213"/>
                <a:gd name="T69" fmla="*/ 0 h 173"/>
                <a:gd name="T70" fmla="*/ 80 w 213"/>
                <a:gd name="T71" fmla="*/ 8 h 1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73"/>
                <a:gd name="T110" fmla="*/ 213 w 213"/>
                <a:gd name="T111" fmla="*/ 173 h 1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73">
                  <a:moveTo>
                    <a:pt x="80" y="8"/>
                  </a:moveTo>
                  <a:lnTo>
                    <a:pt x="91" y="8"/>
                  </a:lnTo>
                  <a:lnTo>
                    <a:pt x="123" y="16"/>
                  </a:lnTo>
                  <a:lnTo>
                    <a:pt x="155" y="38"/>
                  </a:lnTo>
                  <a:lnTo>
                    <a:pt x="173" y="66"/>
                  </a:lnTo>
                  <a:lnTo>
                    <a:pt x="213" y="98"/>
                  </a:lnTo>
                  <a:lnTo>
                    <a:pt x="191" y="105"/>
                  </a:lnTo>
                  <a:lnTo>
                    <a:pt x="177" y="126"/>
                  </a:lnTo>
                  <a:lnTo>
                    <a:pt x="174" y="136"/>
                  </a:lnTo>
                  <a:lnTo>
                    <a:pt x="166" y="173"/>
                  </a:lnTo>
                  <a:lnTo>
                    <a:pt x="137" y="163"/>
                  </a:lnTo>
                  <a:lnTo>
                    <a:pt x="130" y="130"/>
                  </a:lnTo>
                  <a:lnTo>
                    <a:pt x="102" y="143"/>
                  </a:lnTo>
                  <a:lnTo>
                    <a:pt x="71" y="162"/>
                  </a:lnTo>
                  <a:lnTo>
                    <a:pt x="54" y="157"/>
                  </a:lnTo>
                  <a:lnTo>
                    <a:pt x="38" y="141"/>
                  </a:lnTo>
                  <a:lnTo>
                    <a:pt x="29" y="126"/>
                  </a:lnTo>
                  <a:lnTo>
                    <a:pt x="41" y="110"/>
                  </a:lnTo>
                  <a:lnTo>
                    <a:pt x="49" y="122"/>
                  </a:lnTo>
                  <a:lnTo>
                    <a:pt x="87" y="140"/>
                  </a:lnTo>
                  <a:lnTo>
                    <a:pt x="95" y="124"/>
                  </a:lnTo>
                  <a:lnTo>
                    <a:pt x="60" y="97"/>
                  </a:lnTo>
                  <a:lnTo>
                    <a:pt x="48" y="75"/>
                  </a:lnTo>
                  <a:lnTo>
                    <a:pt x="37" y="66"/>
                  </a:lnTo>
                  <a:lnTo>
                    <a:pt x="37" y="53"/>
                  </a:lnTo>
                  <a:lnTo>
                    <a:pt x="21" y="47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9" y="16"/>
                  </a:lnTo>
                  <a:lnTo>
                    <a:pt x="26" y="16"/>
                  </a:lnTo>
                  <a:lnTo>
                    <a:pt x="37" y="22"/>
                  </a:lnTo>
                  <a:lnTo>
                    <a:pt x="64" y="47"/>
                  </a:lnTo>
                  <a:lnTo>
                    <a:pt x="66" y="31"/>
                  </a:lnTo>
                  <a:lnTo>
                    <a:pt x="58" y="12"/>
                  </a:lnTo>
                  <a:lnTo>
                    <a:pt x="64" y="0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239"/>
            <p:cNvSpPr>
              <a:spLocks noChangeAspect="1"/>
            </p:cNvSpPr>
            <p:nvPr/>
          </p:nvSpPr>
          <p:spPr bwMode="gray">
            <a:xfrm>
              <a:off x="5375275" y="3195638"/>
              <a:ext cx="109538" cy="85725"/>
            </a:xfrm>
            <a:custGeom>
              <a:avLst/>
              <a:gdLst>
                <a:gd name="T0" fmla="*/ 0 w 141"/>
                <a:gd name="T1" fmla="*/ 16 h 106"/>
                <a:gd name="T2" fmla="*/ 17 w 141"/>
                <a:gd name="T3" fmla="*/ 33 h 106"/>
                <a:gd name="T4" fmla="*/ 38 w 141"/>
                <a:gd name="T5" fmla="*/ 59 h 106"/>
                <a:gd name="T6" fmla="*/ 70 w 141"/>
                <a:gd name="T7" fmla="*/ 93 h 106"/>
                <a:gd name="T8" fmla="*/ 92 w 141"/>
                <a:gd name="T9" fmla="*/ 73 h 106"/>
                <a:gd name="T10" fmla="*/ 93 w 141"/>
                <a:gd name="T11" fmla="*/ 90 h 106"/>
                <a:gd name="T12" fmla="*/ 109 w 141"/>
                <a:gd name="T13" fmla="*/ 93 h 106"/>
                <a:gd name="T14" fmla="*/ 132 w 141"/>
                <a:gd name="T15" fmla="*/ 106 h 106"/>
                <a:gd name="T16" fmla="*/ 141 w 141"/>
                <a:gd name="T17" fmla="*/ 90 h 106"/>
                <a:gd name="T18" fmla="*/ 106 w 141"/>
                <a:gd name="T19" fmla="*/ 63 h 106"/>
                <a:gd name="T20" fmla="*/ 98 w 141"/>
                <a:gd name="T21" fmla="*/ 42 h 106"/>
                <a:gd name="T22" fmla="*/ 83 w 141"/>
                <a:gd name="T23" fmla="*/ 32 h 106"/>
                <a:gd name="T24" fmla="*/ 83 w 141"/>
                <a:gd name="T25" fmla="*/ 19 h 106"/>
                <a:gd name="T26" fmla="*/ 67 w 141"/>
                <a:gd name="T27" fmla="*/ 13 h 106"/>
                <a:gd name="T28" fmla="*/ 44 w 141"/>
                <a:gd name="T29" fmla="*/ 8 h 106"/>
                <a:gd name="T30" fmla="*/ 24 w 141"/>
                <a:gd name="T31" fmla="*/ 0 h 106"/>
                <a:gd name="T32" fmla="*/ 7 w 141"/>
                <a:gd name="T33" fmla="*/ 3 h 106"/>
                <a:gd name="T34" fmla="*/ 0 w 141"/>
                <a:gd name="T35" fmla="*/ 16 h 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1"/>
                <a:gd name="T55" fmla="*/ 0 h 106"/>
                <a:gd name="T56" fmla="*/ 141 w 141"/>
                <a:gd name="T57" fmla="*/ 106 h 1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1" h="106">
                  <a:moveTo>
                    <a:pt x="0" y="16"/>
                  </a:moveTo>
                  <a:lnTo>
                    <a:pt x="17" y="33"/>
                  </a:lnTo>
                  <a:lnTo>
                    <a:pt x="38" y="59"/>
                  </a:lnTo>
                  <a:lnTo>
                    <a:pt x="70" y="93"/>
                  </a:lnTo>
                  <a:lnTo>
                    <a:pt x="92" y="73"/>
                  </a:lnTo>
                  <a:lnTo>
                    <a:pt x="93" y="90"/>
                  </a:lnTo>
                  <a:lnTo>
                    <a:pt x="109" y="93"/>
                  </a:lnTo>
                  <a:lnTo>
                    <a:pt x="132" y="106"/>
                  </a:lnTo>
                  <a:lnTo>
                    <a:pt x="141" y="90"/>
                  </a:lnTo>
                  <a:lnTo>
                    <a:pt x="106" y="63"/>
                  </a:lnTo>
                  <a:lnTo>
                    <a:pt x="98" y="42"/>
                  </a:lnTo>
                  <a:lnTo>
                    <a:pt x="83" y="32"/>
                  </a:lnTo>
                  <a:lnTo>
                    <a:pt x="83" y="19"/>
                  </a:lnTo>
                  <a:lnTo>
                    <a:pt x="67" y="13"/>
                  </a:lnTo>
                  <a:lnTo>
                    <a:pt x="44" y="8"/>
                  </a:lnTo>
                  <a:lnTo>
                    <a:pt x="24" y="0"/>
                  </a:lnTo>
                  <a:lnTo>
                    <a:pt x="7" y="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40"/>
            <p:cNvSpPr>
              <a:spLocks noChangeAspect="1"/>
            </p:cNvSpPr>
            <p:nvPr/>
          </p:nvSpPr>
          <p:spPr bwMode="gray">
            <a:xfrm>
              <a:off x="5435600" y="2700338"/>
              <a:ext cx="1085850" cy="519112"/>
            </a:xfrm>
            <a:custGeom>
              <a:avLst/>
              <a:gdLst>
                <a:gd name="T0" fmla="*/ 1378 w 1452"/>
                <a:gd name="T1" fmla="*/ 257 h 623"/>
                <a:gd name="T2" fmla="*/ 1234 w 1452"/>
                <a:gd name="T3" fmla="*/ 244 h 623"/>
                <a:gd name="T4" fmla="*/ 1180 w 1452"/>
                <a:gd name="T5" fmla="*/ 194 h 623"/>
                <a:gd name="T6" fmla="*/ 1112 w 1452"/>
                <a:gd name="T7" fmla="*/ 202 h 623"/>
                <a:gd name="T8" fmla="*/ 1046 w 1452"/>
                <a:gd name="T9" fmla="*/ 180 h 623"/>
                <a:gd name="T10" fmla="*/ 925 w 1452"/>
                <a:gd name="T11" fmla="*/ 104 h 623"/>
                <a:gd name="T12" fmla="*/ 774 w 1452"/>
                <a:gd name="T13" fmla="*/ 76 h 623"/>
                <a:gd name="T14" fmla="*/ 670 w 1452"/>
                <a:gd name="T15" fmla="*/ 46 h 623"/>
                <a:gd name="T16" fmla="*/ 565 w 1452"/>
                <a:gd name="T17" fmla="*/ 25 h 623"/>
                <a:gd name="T18" fmla="*/ 467 w 1452"/>
                <a:gd name="T19" fmla="*/ 53 h 623"/>
                <a:gd name="T20" fmla="*/ 356 w 1452"/>
                <a:gd name="T21" fmla="*/ 53 h 623"/>
                <a:gd name="T22" fmla="*/ 356 w 1452"/>
                <a:gd name="T23" fmla="*/ 125 h 623"/>
                <a:gd name="T24" fmla="*/ 399 w 1452"/>
                <a:gd name="T25" fmla="*/ 159 h 623"/>
                <a:gd name="T26" fmla="*/ 399 w 1452"/>
                <a:gd name="T27" fmla="*/ 206 h 623"/>
                <a:gd name="T28" fmla="*/ 356 w 1452"/>
                <a:gd name="T29" fmla="*/ 211 h 623"/>
                <a:gd name="T30" fmla="*/ 291 w 1452"/>
                <a:gd name="T31" fmla="*/ 185 h 623"/>
                <a:gd name="T32" fmla="*/ 248 w 1452"/>
                <a:gd name="T33" fmla="*/ 194 h 623"/>
                <a:gd name="T34" fmla="*/ 198 w 1452"/>
                <a:gd name="T35" fmla="*/ 176 h 623"/>
                <a:gd name="T36" fmla="*/ 76 w 1452"/>
                <a:gd name="T37" fmla="*/ 173 h 623"/>
                <a:gd name="T38" fmla="*/ 49 w 1452"/>
                <a:gd name="T39" fmla="*/ 198 h 623"/>
                <a:gd name="T40" fmla="*/ 45 w 1452"/>
                <a:gd name="T41" fmla="*/ 233 h 623"/>
                <a:gd name="T42" fmla="*/ 5 w 1452"/>
                <a:gd name="T43" fmla="*/ 216 h 623"/>
                <a:gd name="T44" fmla="*/ 0 w 1452"/>
                <a:gd name="T45" fmla="*/ 286 h 623"/>
                <a:gd name="T46" fmla="*/ 18 w 1452"/>
                <a:gd name="T47" fmla="*/ 333 h 623"/>
                <a:gd name="T48" fmla="*/ 63 w 1452"/>
                <a:gd name="T49" fmla="*/ 331 h 623"/>
                <a:gd name="T50" fmla="*/ 109 w 1452"/>
                <a:gd name="T51" fmla="*/ 400 h 623"/>
                <a:gd name="T52" fmla="*/ 263 w 1452"/>
                <a:gd name="T53" fmla="*/ 373 h 623"/>
                <a:gd name="T54" fmla="*/ 249 w 1452"/>
                <a:gd name="T55" fmla="*/ 448 h 623"/>
                <a:gd name="T56" fmla="*/ 172 w 1452"/>
                <a:gd name="T57" fmla="*/ 486 h 623"/>
                <a:gd name="T58" fmla="*/ 258 w 1452"/>
                <a:gd name="T59" fmla="*/ 556 h 623"/>
                <a:gd name="T60" fmla="*/ 320 w 1452"/>
                <a:gd name="T61" fmla="*/ 567 h 623"/>
                <a:gd name="T62" fmla="*/ 367 w 1452"/>
                <a:gd name="T63" fmla="*/ 576 h 623"/>
                <a:gd name="T64" fmla="*/ 366 w 1452"/>
                <a:gd name="T65" fmla="*/ 434 h 623"/>
                <a:gd name="T66" fmla="*/ 426 w 1452"/>
                <a:gd name="T67" fmla="*/ 392 h 623"/>
                <a:gd name="T68" fmla="*/ 448 w 1452"/>
                <a:gd name="T69" fmla="*/ 373 h 623"/>
                <a:gd name="T70" fmla="*/ 477 w 1452"/>
                <a:gd name="T71" fmla="*/ 386 h 623"/>
                <a:gd name="T72" fmla="*/ 493 w 1452"/>
                <a:gd name="T73" fmla="*/ 398 h 623"/>
                <a:gd name="T74" fmla="*/ 531 w 1452"/>
                <a:gd name="T75" fmla="*/ 456 h 623"/>
                <a:gd name="T76" fmla="*/ 562 w 1452"/>
                <a:gd name="T77" fmla="*/ 493 h 623"/>
                <a:gd name="T78" fmla="*/ 648 w 1452"/>
                <a:gd name="T79" fmla="*/ 493 h 623"/>
                <a:gd name="T80" fmla="*/ 681 w 1452"/>
                <a:gd name="T81" fmla="*/ 590 h 623"/>
                <a:gd name="T82" fmla="*/ 715 w 1452"/>
                <a:gd name="T83" fmla="*/ 623 h 623"/>
                <a:gd name="T84" fmla="*/ 800 w 1452"/>
                <a:gd name="T85" fmla="*/ 607 h 623"/>
                <a:gd name="T86" fmla="*/ 900 w 1452"/>
                <a:gd name="T87" fmla="*/ 609 h 623"/>
                <a:gd name="T88" fmla="*/ 894 w 1452"/>
                <a:gd name="T89" fmla="*/ 568 h 623"/>
                <a:gd name="T90" fmla="*/ 911 w 1452"/>
                <a:gd name="T91" fmla="*/ 546 h 623"/>
                <a:gd name="T92" fmla="*/ 973 w 1452"/>
                <a:gd name="T93" fmla="*/ 554 h 623"/>
                <a:gd name="T94" fmla="*/ 1059 w 1452"/>
                <a:gd name="T95" fmla="*/ 535 h 623"/>
                <a:gd name="T96" fmla="*/ 1206 w 1452"/>
                <a:gd name="T97" fmla="*/ 563 h 623"/>
                <a:gd name="T98" fmla="*/ 1206 w 1452"/>
                <a:gd name="T99" fmla="*/ 475 h 623"/>
                <a:gd name="T100" fmla="*/ 1315 w 1452"/>
                <a:gd name="T101" fmla="*/ 373 h 6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2"/>
                <a:gd name="T154" fmla="*/ 0 h 623"/>
                <a:gd name="T155" fmla="*/ 1452 w 1452"/>
                <a:gd name="T156" fmla="*/ 623 h 6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2" h="623">
                  <a:moveTo>
                    <a:pt x="1416" y="321"/>
                  </a:moveTo>
                  <a:lnTo>
                    <a:pt x="1452" y="307"/>
                  </a:lnTo>
                  <a:lnTo>
                    <a:pt x="1378" y="257"/>
                  </a:lnTo>
                  <a:lnTo>
                    <a:pt x="1332" y="278"/>
                  </a:lnTo>
                  <a:lnTo>
                    <a:pt x="1265" y="258"/>
                  </a:lnTo>
                  <a:lnTo>
                    <a:pt x="1234" y="244"/>
                  </a:lnTo>
                  <a:lnTo>
                    <a:pt x="1206" y="244"/>
                  </a:lnTo>
                  <a:lnTo>
                    <a:pt x="1189" y="213"/>
                  </a:lnTo>
                  <a:lnTo>
                    <a:pt x="1180" y="194"/>
                  </a:lnTo>
                  <a:lnTo>
                    <a:pt x="1154" y="194"/>
                  </a:lnTo>
                  <a:lnTo>
                    <a:pt x="1132" y="194"/>
                  </a:lnTo>
                  <a:lnTo>
                    <a:pt x="1112" y="202"/>
                  </a:lnTo>
                  <a:lnTo>
                    <a:pt x="1077" y="168"/>
                  </a:lnTo>
                  <a:lnTo>
                    <a:pt x="1062" y="173"/>
                  </a:lnTo>
                  <a:lnTo>
                    <a:pt x="1046" y="180"/>
                  </a:lnTo>
                  <a:lnTo>
                    <a:pt x="1026" y="187"/>
                  </a:lnTo>
                  <a:lnTo>
                    <a:pt x="995" y="162"/>
                  </a:lnTo>
                  <a:lnTo>
                    <a:pt x="925" y="104"/>
                  </a:lnTo>
                  <a:lnTo>
                    <a:pt x="868" y="70"/>
                  </a:lnTo>
                  <a:lnTo>
                    <a:pt x="834" y="38"/>
                  </a:lnTo>
                  <a:lnTo>
                    <a:pt x="774" y="76"/>
                  </a:lnTo>
                  <a:lnTo>
                    <a:pt x="764" y="49"/>
                  </a:lnTo>
                  <a:lnTo>
                    <a:pt x="680" y="46"/>
                  </a:lnTo>
                  <a:lnTo>
                    <a:pt x="670" y="46"/>
                  </a:lnTo>
                  <a:lnTo>
                    <a:pt x="632" y="0"/>
                  </a:lnTo>
                  <a:lnTo>
                    <a:pt x="592" y="6"/>
                  </a:lnTo>
                  <a:lnTo>
                    <a:pt x="565" y="25"/>
                  </a:lnTo>
                  <a:lnTo>
                    <a:pt x="512" y="36"/>
                  </a:lnTo>
                  <a:lnTo>
                    <a:pt x="495" y="26"/>
                  </a:lnTo>
                  <a:lnTo>
                    <a:pt x="467" y="53"/>
                  </a:lnTo>
                  <a:lnTo>
                    <a:pt x="448" y="49"/>
                  </a:lnTo>
                  <a:lnTo>
                    <a:pt x="372" y="55"/>
                  </a:lnTo>
                  <a:lnTo>
                    <a:pt x="356" y="53"/>
                  </a:lnTo>
                  <a:lnTo>
                    <a:pt x="346" y="59"/>
                  </a:lnTo>
                  <a:lnTo>
                    <a:pt x="377" y="93"/>
                  </a:lnTo>
                  <a:lnTo>
                    <a:pt x="356" y="125"/>
                  </a:lnTo>
                  <a:lnTo>
                    <a:pt x="358" y="147"/>
                  </a:lnTo>
                  <a:lnTo>
                    <a:pt x="358" y="159"/>
                  </a:lnTo>
                  <a:lnTo>
                    <a:pt x="399" y="159"/>
                  </a:lnTo>
                  <a:lnTo>
                    <a:pt x="411" y="180"/>
                  </a:lnTo>
                  <a:lnTo>
                    <a:pt x="411" y="202"/>
                  </a:lnTo>
                  <a:lnTo>
                    <a:pt x="399" y="206"/>
                  </a:lnTo>
                  <a:lnTo>
                    <a:pt x="383" y="194"/>
                  </a:lnTo>
                  <a:lnTo>
                    <a:pt x="366" y="202"/>
                  </a:lnTo>
                  <a:lnTo>
                    <a:pt x="356" y="211"/>
                  </a:lnTo>
                  <a:lnTo>
                    <a:pt x="326" y="194"/>
                  </a:lnTo>
                  <a:lnTo>
                    <a:pt x="318" y="176"/>
                  </a:lnTo>
                  <a:lnTo>
                    <a:pt x="291" y="185"/>
                  </a:lnTo>
                  <a:lnTo>
                    <a:pt x="291" y="190"/>
                  </a:lnTo>
                  <a:lnTo>
                    <a:pt x="273" y="176"/>
                  </a:lnTo>
                  <a:lnTo>
                    <a:pt x="248" y="194"/>
                  </a:lnTo>
                  <a:lnTo>
                    <a:pt x="216" y="202"/>
                  </a:lnTo>
                  <a:lnTo>
                    <a:pt x="207" y="194"/>
                  </a:lnTo>
                  <a:lnTo>
                    <a:pt x="198" y="176"/>
                  </a:lnTo>
                  <a:lnTo>
                    <a:pt x="158" y="173"/>
                  </a:lnTo>
                  <a:lnTo>
                    <a:pt x="92" y="169"/>
                  </a:lnTo>
                  <a:lnTo>
                    <a:pt x="76" y="173"/>
                  </a:lnTo>
                  <a:lnTo>
                    <a:pt x="70" y="185"/>
                  </a:lnTo>
                  <a:lnTo>
                    <a:pt x="59" y="180"/>
                  </a:lnTo>
                  <a:lnTo>
                    <a:pt x="49" y="198"/>
                  </a:lnTo>
                  <a:lnTo>
                    <a:pt x="38" y="213"/>
                  </a:lnTo>
                  <a:lnTo>
                    <a:pt x="38" y="220"/>
                  </a:lnTo>
                  <a:lnTo>
                    <a:pt x="45" y="233"/>
                  </a:lnTo>
                  <a:lnTo>
                    <a:pt x="34" y="238"/>
                  </a:lnTo>
                  <a:lnTo>
                    <a:pt x="22" y="213"/>
                  </a:lnTo>
                  <a:lnTo>
                    <a:pt x="5" y="216"/>
                  </a:lnTo>
                  <a:lnTo>
                    <a:pt x="0" y="249"/>
                  </a:lnTo>
                  <a:lnTo>
                    <a:pt x="0" y="269"/>
                  </a:lnTo>
                  <a:lnTo>
                    <a:pt x="0" y="286"/>
                  </a:lnTo>
                  <a:lnTo>
                    <a:pt x="8" y="301"/>
                  </a:lnTo>
                  <a:lnTo>
                    <a:pt x="18" y="313"/>
                  </a:lnTo>
                  <a:lnTo>
                    <a:pt x="18" y="333"/>
                  </a:lnTo>
                  <a:lnTo>
                    <a:pt x="34" y="331"/>
                  </a:lnTo>
                  <a:lnTo>
                    <a:pt x="54" y="316"/>
                  </a:lnTo>
                  <a:lnTo>
                    <a:pt x="63" y="331"/>
                  </a:lnTo>
                  <a:lnTo>
                    <a:pt x="79" y="349"/>
                  </a:lnTo>
                  <a:lnTo>
                    <a:pt x="93" y="366"/>
                  </a:lnTo>
                  <a:lnTo>
                    <a:pt x="109" y="400"/>
                  </a:lnTo>
                  <a:lnTo>
                    <a:pt x="138" y="392"/>
                  </a:lnTo>
                  <a:lnTo>
                    <a:pt x="187" y="383"/>
                  </a:lnTo>
                  <a:lnTo>
                    <a:pt x="263" y="373"/>
                  </a:lnTo>
                  <a:lnTo>
                    <a:pt x="281" y="397"/>
                  </a:lnTo>
                  <a:lnTo>
                    <a:pt x="284" y="439"/>
                  </a:lnTo>
                  <a:lnTo>
                    <a:pt x="249" y="448"/>
                  </a:lnTo>
                  <a:lnTo>
                    <a:pt x="216" y="456"/>
                  </a:lnTo>
                  <a:lnTo>
                    <a:pt x="221" y="486"/>
                  </a:lnTo>
                  <a:lnTo>
                    <a:pt x="172" y="486"/>
                  </a:lnTo>
                  <a:lnTo>
                    <a:pt x="216" y="547"/>
                  </a:lnTo>
                  <a:lnTo>
                    <a:pt x="237" y="552"/>
                  </a:lnTo>
                  <a:lnTo>
                    <a:pt x="258" y="556"/>
                  </a:lnTo>
                  <a:lnTo>
                    <a:pt x="268" y="581"/>
                  </a:lnTo>
                  <a:lnTo>
                    <a:pt x="280" y="571"/>
                  </a:lnTo>
                  <a:lnTo>
                    <a:pt x="320" y="567"/>
                  </a:lnTo>
                  <a:lnTo>
                    <a:pt x="341" y="576"/>
                  </a:lnTo>
                  <a:lnTo>
                    <a:pt x="356" y="589"/>
                  </a:lnTo>
                  <a:lnTo>
                    <a:pt x="367" y="576"/>
                  </a:lnTo>
                  <a:lnTo>
                    <a:pt x="392" y="579"/>
                  </a:lnTo>
                  <a:lnTo>
                    <a:pt x="348" y="442"/>
                  </a:lnTo>
                  <a:lnTo>
                    <a:pt x="366" y="434"/>
                  </a:lnTo>
                  <a:lnTo>
                    <a:pt x="424" y="405"/>
                  </a:lnTo>
                  <a:lnTo>
                    <a:pt x="434" y="403"/>
                  </a:lnTo>
                  <a:lnTo>
                    <a:pt x="426" y="392"/>
                  </a:lnTo>
                  <a:lnTo>
                    <a:pt x="439" y="398"/>
                  </a:lnTo>
                  <a:lnTo>
                    <a:pt x="439" y="383"/>
                  </a:lnTo>
                  <a:lnTo>
                    <a:pt x="448" y="373"/>
                  </a:lnTo>
                  <a:lnTo>
                    <a:pt x="451" y="377"/>
                  </a:lnTo>
                  <a:lnTo>
                    <a:pt x="465" y="377"/>
                  </a:lnTo>
                  <a:lnTo>
                    <a:pt x="477" y="386"/>
                  </a:lnTo>
                  <a:lnTo>
                    <a:pt x="494" y="368"/>
                  </a:lnTo>
                  <a:lnTo>
                    <a:pt x="504" y="373"/>
                  </a:lnTo>
                  <a:lnTo>
                    <a:pt x="493" y="398"/>
                  </a:lnTo>
                  <a:lnTo>
                    <a:pt x="501" y="431"/>
                  </a:lnTo>
                  <a:lnTo>
                    <a:pt x="531" y="449"/>
                  </a:lnTo>
                  <a:lnTo>
                    <a:pt x="531" y="456"/>
                  </a:lnTo>
                  <a:lnTo>
                    <a:pt x="521" y="471"/>
                  </a:lnTo>
                  <a:lnTo>
                    <a:pt x="526" y="478"/>
                  </a:lnTo>
                  <a:lnTo>
                    <a:pt x="562" y="493"/>
                  </a:lnTo>
                  <a:lnTo>
                    <a:pt x="575" y="513"/>
                  </a:lnTo>
                  <a:lnTo>
                    <a:pt x="610" y="502"/>
                  </a:lnTo>
                  <a:lnTo>
                    <a:pt x="648" y="493"/>
                  </a:lnTo>
                  <a:lnTo>
                    <a:pt x="680" y="554"/>
                  </a:lnTo>
                  <a:lnTo>
                    <a:pt x="691" y="584"/>
                  </a:lnTo>
                  <a:lnTo>
                    <a:pt x="681" y="590"/>
                  </a:lnTo>
                  <a:lnTo>
                    <a:pt x="675" y="601"/>
                  </a:lnTo>
                  <a:lnTo>
                    <a:pt x="706" y="611"/>
                  </a:lnTo>
                  <a:lnTo>
                    <a:pt x="715" y="623"/>
                  </a:lnTo>
                  <a:lnTo>
                    <a:pt x="757" y="611"/>
                  </a:lnTo>
                  <a:lnTo>
                    <a:pt x="772" y="623"/>
                  </a:lnTo>
                  <a:lnTo>
                    <a:pt x="800" y="607"/>
                  </a:lnTo>
                  <a:lnTo>
                    <a:pt x="819" y="604"/>
                  </a:lnTo>
                  <a:lnTo>
                    <a:pt x="846" y="609"/>
                  </a:lnTo>
                  <a:lnTo>
                    <a:pt x="900" y="609"/>
                  </a:lnTo>
                  <a:lnTo>
                    <a:pt x="885" y="597"/>
                  </a:lnTo>
                  <a:lnTo>
                    <a:pt x="885" y="579"/>
                  </a:lnTo>
                  <a:lnTo>
                    <a:pt x="894" y="568"/>
                  </a:lnTo>
                  <a:lnTo>
                    <a:pt x="894" y="558"/>
                  </a:lnTo>
                  <a:lnTo>
                    <a:pt x="877" y="549"/>
                  </a:lnTo>
                  <a:lnTo>
                    <a:pt x="911" y="546"/>
                  </a:lnTo>
                  <a:lnTo>
                    <a:pt x="942" y="549"/>
                  </a:lnTo>
                  <a:lnTo>
                    <a:pt x="949" y="558"/>
                  </a:lnTo>
                  <a:lnTo>
                    <a:pt x="973" y="554"/>
                  </a:lnTo>
                  <a:lnTo>
                    <a:pt x="955" y="527"/>
                  </a:lnTo>
                  <a:lnTo>
                    <a:pt x="975" y="524"/>
                  </a:lnTo>
                  <a:lnTo>
                    <a:pt x="1059" y="535"/>
                  </a:lnTo>
                  <a:lnTo>
                    <a:pt x="1129" y="541"/>
                  </a:lnTo>
                  <a:lnTo>
                    <a:pt x="1180" y="563"/>
                  </a:lnTo>
                  <a:lnTo>
                    <a:pt x="1206" y="563"/>
                  </a:lnTo>
                  <a:lnTo>
                    <a:pt x="1214" y="589"/>
                  </a:lnTo>
                  <a:lnTo>
                    <a:pt x="1234" y="535"/>
                  </a:lnTo>
                  <a:lnTo>
                    <a:pt x="1206" y="475"/>
                  </a:lnTo>
                  <a:lnTo>
                    <a:pt x="1291" y="454"/>
                  </a:lnTo>
                  <a:lnTo>
                    <a:pt x="1301" y="422"/>
                  </a:lnTo>
                  <a:lnTo>
                    <a:pt x="1315" y="373"/>
                  </a:lnTo>
                  <a:lnTo>
                    <a:pt x="1403" y="377"/>
                  </a:lnTo>
                  <a:lnTo>
                    <a:pt x="1416" y="32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41"/>
            <p:cNvSpPr>
              <a:spLocks noChangeAspect="1"/>
            </p:cNvSpPr>
            <p:nvPr/>
          </p:nvSpPr>
          <p:spPr bwMode="gray">
            <a:xfrm>
              <a:off x="5697538" y="3036888"/>
              <a:ext cx="474662" cy="319087"/>
            </a:xfrm>
            <a:custGeom>
              <a:avLst/>
              <a:gdLst>
                <a:gd name="T0" fmla="*/ 60 w 634"/>
                <a:gd name="T1" fmla="*/ 173 h 386"/>
                <a:gd name="T2" fmla="*/ 71 w 634"/>
                <a:gd name="T3" fmla="*/ 144 h 386"/>
                <a:gd name="T4" fmla="*/ 86 w 634"/>
                <a:gd name="T5" fmla="*/ 132 h 386"/>
                <a:gd name="T6" fmla="*/ 113 w 634"/>
                <a:gd name="T7" fmla="*/ 138 h 386"/>
                <a:gd name="T8" fmla="*/ 145 w 634"/>
                <a:gd name="T9" fmla="*/ 146 h 386"/>
                <a:gd name="T10" fmla="*/ 153 w 634"/>
                <a:gd name="T11" fmla="*/ 155 h 386"/>
                <a:gd name="T12" fmla="*/ 173 w 634"/>
                <a:gd name="T13" fmla="*/ 173 h 386"/>
                <a:gd name="T14" fmla="*/ 188 w 634"/>
                <a:gd name="T15" fmla="*/ 217 h 386"/>
                <a:gd name="T16" fmla="*/ 212 w 634"/>
                <a:gd name="T17" fmla="*/ 212 h 386"/>
                <a:gd name="T18" fmla="*/ 246 w 634"/>
                <a:gd name="T19" fmla="*/ 217 h 386"/>
                <a:gd name="T20" fmla="*/ 296 w 634"/>
                <a:gd name="T21" fmla="*/ 269 h 386"/>
                <a:gd name="T22" fmla="*/ 350 w 634"/>
                <a:gd name="T23" fmla="*/ 301 h 386"/>
                <a:gd name="T24" fmla="*/ 400 w 634"/>
                <a:gd name="T25" fmla="*/ 331 h 386"/>
                <a:gd name="T26" fmla="*/ 420 w 634"/>
                <a:gd name="T27" fmla="*/ 386 h 386"/>
                <a:gd name="T28" fmla="*/ 453 w 634"/>
                <a:gd name="T29" fmla="*/ 343 h 386"/>
                <a:gd name="T30" fmla="*/ 457 w 634"/>
                <a:gd name="T31" fmla="*/ 303 h 386"/>
                <a:gd name="T32" fmla="*/ 437 w 634"/>
                <a:gd name="T33" fmla="*/ 245 h 386"/>
                <a:gd name="T34" fmla="*/ 479 w 634"/>
                <a:gd name="T35" fmla="*/ 233 h 386"/>
                <a:gd name="T36" fmla="*/ 534 w 634"/>
                <a:gd name="T37" fmla="*/ 244 h 386"/>
                <a:gd name="T38" fmla="*/ 619 w 634"/>
                <a:gd name="T39" fmla="*/ 239 h 386"/>
                <a:gd name="T40" fmla="*/ 619 w 634"/>
                <a:gd name="T41" fmla="*/ 204 h 386"/>
                <a:gd name="T42" fmla="*/ 517 w 634"/>
                <a:gd name="T43" fmla="*/ 204 h 386"/>
                <a:gd name="T44" fmla="*/ 465 w 634"/>
                <a:gd name="T45" fmla="*/ 200 h 386"/>
                <a:gd name="T46" fmla="*/ 419 w 634"/>
                <a:gd name="T47" fmla="*/ 217 h 386"/>
                <a:gd name="T48" fmla="*/ 388 w 634"/>
                <a:gd name="T49" fmla="*/ 212 h 386"/>
                <a:gd name="T50" fmla="*/ 364 w 634"/>
                <a:gd name="T51" fmla="*/ 216 h 386"/>
                <a:gd name="T52" fmla="*/ 333 w 634"/>
                <a:gd name="T53" fmla="*/ 200 h 386"/>
                <a:gd name="T54" fmla="*/ 332 w 634"/>
                <a:gd name="T55" fmla="*/ 187 h 386"/>
                <a:gd name="T56" fmla="*/ 327 w 634"/>
                <a:gd name="T57" fmla="*/ 143 h 386"/>
                <a:gd name="T58" fmla="*/ 228 w 634"/>
                <a:gd name="T59" fmla="*/ 107 h 386"/>
                <a:gd name="T60" fmla="*/ 178 w 634"/>
                <a:gd name="T61" fmla="*/ 75 h 386"/>
                <a:gd name="T62" fmla="*/ 114 w 634"/>
                <a:gd name="T63" fmla="*/ 91 h 386"/>
                <a:gd name="T64" fmla="*/ 75 w 634"/>
                <a:gd name="T65" fmla="*/ 40 h 386"/>
                <a:gd name="T66" fmla="*/ 76 w 634"/>
                <a:gd name="T67" fmla="*/ 0 h 386"/>
                <a:gd name="T68" fmla="*/ 44 w 634"/>
                <a:gd name="T69" fmla="*/ 176 h 3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4"/>
                <a:gd name="T106" fmla="*/ 0 h 386"/>
                <a:gd name="T107" fmla="*/ 634 w 634"/>
                <a:gd name="T108" fmla="*/ 386 h 3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4" h="386">
                  <a:moveTo>
                    <a:pt x="44" y="176"/>
                  </a:moveTo>
                  <a:lnTo>
                    <a:pt x="60" y="173"/>
                  </a:lnTo>
                  <a:lnTo>
                    <a:pt x="66" y="157"/>
                  </a:lnTo>
                  <a:lnTo>
                    <a:pt x="71" y="144"/>
                  </a:lnTo>
                  <a:lnTo>
                    <a:pt x="91" y="151"/>
                  </a:lnTo>
                  <a:lnTo>
                    <a:pt x="86" y="132"/>
                  </a:lnTo>
                  <a:lnTo>
                    <a:pt x="103" y="124"/>
                  </a:lnTo>
                  <a:lnTo>
                    <a:pt x="113" y="138"/>
                  </a:lnTo>
                  <a:lnTo>
                    <a:pt x="129" y="138"/>
                  </a:lnTo>
                  <a:lnTo>
                    <a:pt x="145" y="146"/>
                  </a:lnTo>
                  <a:lnTo>
                    <a:pt x="153" y="151"/>
                  </a:lnTo>
                  <a:lnTo>
                    <a:pt x="153" y="155"/>
                  </a:lnTo>
                  <a:lnTo>
                    <a:pt x="155" y="167"/>
                  </a:lnTo>
                  <a:lnTo>
                    <a:pt x="173" y="173"/>
                  </a:lnTo>
                  <a:lnTo>
                    <a:pt x="173" y="190"/>
                  </a:lnTo>
                  <a:lnTo>
                    <a:pt x="188" y="217"/>
                  </a:lnTo>
                  <a:lnTo>
                    <a:pt x="205" y="220"/>
                  </a:lnTo>
                  <a:lnTo>
                    <a:pt x="212" y="212"/>
                  </a:lnTo>
                  <a:lnTo>
                    <a:pt x="230" y="203"/>
                  </a:lnTo>
                  <a:lnTo>
                    <a:pt x="246" y="217"/>
                  </a:lnTo>
                  <a:lnTo>
                    <a:pt x="266" y="239"/>
                  </a:lnTo>
                  <a:lnTo>
                    <a:pt x="296" y="269"/>
                  </a:lnTo>
                  <a:lnTo>
                    <a:pt x="349" y="282"/>
                  </a:lnTo>
                  <a:lnTo>
                    <a:pt x="350" y="301"/>
                  </a:lnTo>
                  <a:lnTo>
                    <a:pt x="384" y="313"/>
                  </a:lnTo>
                  <a:lnTo>
                    <a:pt x="400" y="331"/>
                  </a:lnTo>
                  <a:lnTo>
                    <a:pt x="389" y="385"/>
                  </a:lnTo>
                  <a:lnTo>
                    <a:pt x="420" y="386"/>
                  </a:lnTo>
                  <a:lnTo>
                    <a:pt x="441" y="359"/>
                  </a:lnTo>
                  <a:lnTo>
                    <a:pt x="453" y="343"/>
                  </a:lnTo>
                  <a:lnTo>
                    <a:pt x="462" y="329"/>
                  </a:lnTo>
                  <a:lnTo>
                    <a:pt x="457" y="303"/>
                  </a:lnTo>
                  <a:lnTo>
                    <a:pt x="432" y="293"/>
                  </a:lnTo>
                  <a:lnTo>
                    <a:pt x="437" y="245"/>
                  </a:lnTo>
                  <a:lnTo>
                    <a:pt x="460" y="227"/>
                  </a:lnTo>
                  <a:lnTo>
                    <a:pt x="479" y="233"/>
                  </a:lnTo>
                  <a:lnTo>
                    <a:pt x="526" y="225"/>
                  </a:lnTo>
                  <a:lnTo>
                    <a:pt x="534" y="244"/>
                  </a:lnTo>
                  <a:lnTo>
                    <a:pt x="561" y="243"/>
                  </a:lnTo>
                  <a:lnTo>
                    <a:pt x="619" y="239"/>
                  </a:lnTo>
                  <a:lnTo>
                    <a:pt x="634" y="217"/>
                  </a:lnTo>
                  <a:lnTo>
                    <a:pt x="619" y="204"/>
                  </a:lnTo>
                  <a:lnTo>
                    <a:pt x="581" y="204"/>
                  </a:lnTo>
                  <a:lnTo>
                    <a:pt x="517" y="204"/>
                  </a:lnTo>
                  <a:lnTo>
                    <a:pt x="491" y="204"/>
                  </a:lnTo>
                  <a:lnTo>
                    <a:pt x="465" y="200"/>
                  </a:lnTo>
                  <a:lnTo>
                    <a:pt x="424" y="220"/>
                  </a:lnTo>
                  <a:lnTo>
                    <a:pt x="419" y="217"/>
                  </a:lnTo>
                  <a:lnTo>
                    <a:pt x="409" y="208"/>
                  </a:lnTo>
                  <a:lnTo>
                    <a:pt x="388" y="212"/>
                  </a:lnTo>
                  <a:lnTo>
                    <a:pt x="367" y="220"/>
                  </a:lnTo>
                  <a:lnTo>
                    <a:pt x="364" y="216"/>
                  </a:lnTo>
                  <a:lnTo>
                    <a:pt x="359" y="208"/>
                  </a:lnTo>
                  <a:lnTo>
                    <a:pt x="333" y="200"/>
                  </a:lnTo>
                  <a:lnTo>
                    <a:pt x="327" y="198"/>
                  </a:lnTo>
                  <a:lnTo>
                    <a:pt x="332" y="187"/>
                  </a:lnTo>
                  <a:lnTo>
                    <a:pt x="344" y="181"/>
                  </a:lnTo>
                  <a:lnTo>
                    <a:pt x="327" y="143"/>
                  </a:lnTo>
                  <a:lnTo>
                    <a:pt x="300" y="90"/>
                  </a:lnTo>
                  <a:lnTo>
                    <a:pt x="228" y="107"/>
                  </a:lnTo>
                  <a:lnTo>
                    <a:pt x="212" y="90"/>
                  </a:lnTo>
                  <a:lnTo>
                    <a:pt x="178" y="75"/>
                  </a:lnTo>
                  <a:lnTo>
                    <a:pt x="146" y="97"/>
                  </a:lnTo>
                  <a:lnTo>
                    <a:pt x="114" y="91"/>
                  </a:lnTo>
                  <a:lnTo>
                    <a:pt x="80" y="68"/>
                  </a:lnTo>
                  <a:lnTo>
                    <a:pt x="75" y="40"/>
                  </a:lnTo>
                  <a:lnTo>
                    <a:pt x="78" y="20"/>
                  </a:lnTo>
                  <a:lnTo>
                    <a:pt x="76" y="0"/>
                  </a:lnTo>
                  <a:lnTo>
                    <a:pt x="0" y="40"/>
                  </a:lnTo>
                  <a:lnTo>
                    <a:pt x="44" y="176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42"/>
            <p:cNvSpPr>
              <a:spLocks noChangeAspect="1"/>
            </p:cNvSpPr>
            <p:nvPr/>
          </p:nvSpPr>
          <p:spPr bwMode="gray">
            <a:xfrm>
              <a:off x="5637213" y="3141663"/>
              <a:ext cx="360362" cy="279400"/>
            </a:xfrm>
            <a:custGeom>
              <a:avLst/>
              <a:gdLst>
                <a:gd name="T0" fmla="*/ 0 w 485"/>
                <a:gd name="T1" fmla="*/ 49 h 338"/>
                <a:gd name="T2" fmla="*/ 3 w 485"/>
                <a:gd name="T3" fmla="*/ 93 h 338"/>
                <a:gd name="T4" fmla="*/ 31 w 485"/>
                <a:gd name="T5" fmla="*/ 66 h 338"/>
                <a:gd name="T6" fmla="*/ 66 w 485"/>
                <a:gd name="T7" fmla="*/ 101 h 338"/>
                <a:gd name="T8" fmla="*/ 50 w 485"/>
                <a:gd name="T9" fmla="*/ 121 h 338"/>
                <a:gd name="T10" fmla="*/ 6 w 485"/>
                <a:gd name="T11" fmla="*/ 102 h 338"/>
                <a:gd name="T12" fmla="*/ 2 w 485"/>
                <a:gd name="T13" fmla="*/ 132 h 338"/>
                <a:gd name="T14" fmla="*/ 6 w 485"/>
                <a:gd name="T15" fmla="*/ 150 h 338"/>
                <a:gd name="T16" fmla="*/ 31 w 485"/>
                <a:gd name="T17" fmla="*/ 153 h 338"/>
                <a:gd name="T18" fmla="*/ 19 w 485"/>
                <a:gd name="T19" fmla="*/ 172 h 338"/>
                <a:gd name="T20" fmla="*/ 41 w 485"/>
                <a:gd name="T21" fmla="*/ 186 h 338"/>
                <a:gd name="T22" fmla="*/ 41 w 485"/>
                <a:gd name="T23" fmla="*/ 246 h 338"/>
                <a:gd name="T24" fmla="*/ 107 w 485"/>
                <a:gd name="T25" fmla="*/ 229 h 338"/>
                <a:gd name="T26" fmla="*/ 143 w 485"/>
                <a:gd name="T27" fmla="*/ 211 h 338"/>
                <a:gd name="T28" fmla="*/ 229 w 485"/>
                <a:gd name="T29" fmla="*/ 251 h 338"/>
                <a:gd name="T30" fmla="*/ 282 w 485"/>
                <a:gd name="T31" fmla="*/ 274 h 338"/>
                <a:gd name="T32" fmla="*/ 294 w 485"/>
                <a:gd name="T33" fmla="*/ 287 h 338"/>
                <a:gd name="T34" fmla="*/ 299 w 485"/>
                <a:gd name="T35" fmla="*/ 316 h 338"/>
                <a:gd name="T36" fmla="*/ 349 w 485"/>
                <a:gd name="T37" fmla="*/ 338 h 338"/>
                <a:gd name="T38" fmla="*/ 423 w 485"/>
                <a:gd name="T39" fmla="*/ 257 h 338"/>
                <a:gd name="T40" fmla="*/ 472 w 485"/>
                <a:gd name="T41" fmla="*/ 257 h 338"/>
                <a:gd name="T42" fmla="*/ 480 w 485"/>
                <a:gd name="T43" fmla="*/ 223 h 338"/>
                <a:gd name="T44" fmla="*/ 485 w 485"/>
                <a:gd name="T45" fmla="*/ 210 h 338"/>
                <a:gd name="T46" fmla="*/ 469 w 485"/>
                <a:gd name="T47" fmla="*/ 188 h 338"/>
                <a:gd name="T48" fmla="*/ 433 w 485"/>
                <a:gd name="T49" fmla="*/ 175 h 338"/>
                <a:gd name="T50" fmla="*/ 431 w 485"/>
                <a:gd name="T51" fmla="*/ 158 h 338"/>
                <a:gd name="T52" fmla="*/ 379 w 485"/>
                <a:gd name="T53" fmla="*/ 145 h 338"/>
                <a:gd name="T54" fmla="*/ 349 w 485"/>
                <a:gd name="T55" fmla="*/ 115 h 338"/>
                <a:gd name="T56" fmla="*/ 338 w 485"/>
                <a:gd name="T57" fmla="*/ 96 h 338"/>
                <a:gd name="T58" fmla="*/ 313 w 485"/>
                <a:gd name="T59" fmla="*/ 77 h 338"/>
                <a:gd name="T60" fmla="*/ 297 w 485"/>
                <a:gd name="T61" fmla="*/ 87 h 338"/>
                <a:gd name="T62" fmla="*/ 288 w 485"/>
                <a:gd name="T63" fmla="*/ 96 h 338"/>
                <a:gd name="T64" fmla="*/ 271 w 485"/>
                <a:gd name="T65" fmla="*/ 93 h 338"/>
                <a:gd name="T66" fmla="*/ 256 w 485"/>
                <a:gd name="T67" fmla="*/ 66 h 338"/>
                <a:gd name="T68" fmla="*/ 255 w 485"/>
                <a:gd name="T69" fmla="*/ 49 h 338"/>
                <a:gd name="T70" fmla="*/ 238 w 485"/>
                <a:gd name="T71" fmla="*/ 43 h 338"/>
                <a:gd name="T72" fmla="*/ 234 w 485"/>
                <a:gd name="T73" fmla="*/ 27 h 338"/>
                <a:gd name="T74" fmla="*/ 212 w 485"/>
                <a:gd name="T75" fmla="*/ 14 h 338"/>
                <a:gd name="T76" fmla="*/ 196 w 485"/>
                <a:gd name="T77" fmla="*/ 14 h 338"/>
                <a:gd name="T78" fmla="*/ 186 w 485"/>
                <a:gd name="T79" fmla="*/ 0 h 338"/>
                <a:gd name="T80" fmla="*/ 169 w 485"/>
                <a:gd name="T81" fmla="*/ 8 h 338"/>
                <a:gd name="T82" fmla="*/ 175 w 485"/>
                <a:gd name="T83" fmla="*/ 27 h 338"/>
                <a:gd name="T84" fmla="*/ 167 w 485"/>
                <a:gd name="T85" fmla="*/ 24 h 338"/>
                <a:gd name="T86" fmla="*/ 154 w 485"/>
                <a:gd name="T87" fmla="*/ 20 h 338"/>
                <a:gd name="T88" fmla="*/ 143 w 485"/>
                <a:gd name="T89" fmla="*/ 49 h 338"/>
                <a:gd name="T90" fmla="*/ 125 w 485"/>
                <a:gd name="T91" fmla="*/ 52 h 338"/>
                <a:gd name="T92" fmla="*/ 107 w 485"/>
                <a:gd name="T93" fmla="*/ 48 h 338"/>
                <a:gd name="T94" fmla="*/ 91 w 485"/>
                <a:gd name="T95" fmla="*/ 62 h 338"/>
                <a:gd name="T96" fmla="*/ 76 w 485"/>
                <a:gd name="T97" fmla="*/ 49 h 338"/>
                <a:gd name="T98" fmla="*/ 53 w 485"/>
                <a:gd name="T99" fmla="*/ 36 h 338"/>
                <a:gd name="T100" fmla="*/ 0 w 485"/>
                <a:gd name="T101" fmla="*/ 49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85"/>
                <a:gd name="T154" fmla="*/ 0 h 338"/>
                <a:gd name="T155" fmla="*/ 485 w 485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85" h="338">
                  <a:moveTo>
                    <a:pt x="0" y="49"/>
                  </a:moveTo>
                  <a:lnTo>
                    <a:pt x="3" y="93"/>
                  </a:lnTo>
                  <a:lnTo>
                    <a:pt x="31" y="66"/>
                  </a:lnTo>
                  <a:lnTo>
                    <a:pt x="66" y="101"/>
                  </a:lnTo>
                  <a:lnTo>
                    <a:pt x="50" y="121"/>
                  </a:lnTo>
                  <a:lnTo>
                    <a:pt x="6" y="102"/>
                  </a:lnTo>
                  <a:lnTo>
                    <a:pt x="2" y="132"/>
                  </a:lnTo>
                  <a:lnTo>
                    <a:pt x="6" y="150"/>
                  </a:lnTo>
                  <a:lnTo>
                    <a:pt x="31" y="153"/>
                  </a:lnTo>
                  <a:lnTo>
                    <a:pt x="19" y="172"/>
                  </a:lnTo>
                  <a:lnTo>
                    <a:pt x="41" y="186"/>
                  </a:lnTo>
                  <a:lnTo>
                    <a:pt x="41" y="246"/>
                  </a:lnTo>
                  <a:lnTo>
                    <a:pt x="107" y="229"/>
                  </a:lnTo>
                  <a:lnTo>
                    <a:pt x="143" y="211"/>
                  </a:lnTo>
                  <a:lnTo>
                    <a:pt x="229" y="251"/>
                  </a:lnTo>
                  <a:lnTo>
                    <a:pt x="282" y="274"/>
                  </a:lnTo>
                  <a:lnTo>
                    <a:pt x="294" y="287"/>
                  </a:lnTo>
                  <a:lnTo>
                    <a:pt x="299" y="316"/>
                  </a:lnTo>
                  <a:lnTo>
                    <a:pt x="349" y="338"/>
                  </a:lnTo>
                  <a:lnTo>
                    <a:pt x="423" y="257"/>
                  </a:lnTo>
                  <a:lnTo>
                    <a:pt x="472" y="257"/>
                  </a:lnTo>
                  <a:lnTo>
                    <a:pt x="480" y="223"/>
                  </a:lnTo>
                  <a:lnTo>
                    <a:pt x="485" y="210"/>
                  </a:lnTo>
                  <a:lnTo>
                    <a:pt x="469" y="188"/>
                  </a:lnTo>
                  <a:lnTo>
                    <a:pt x="433" y="175"/>
                  </a:lnTo>
                  <a:lnTo>
                    <a:pt x="431" y="158"/>
                  </a:lnTo>
                  <a:lnTo>
                    <a:pt x="379" y="145"/>
                  </a:lnTo>
                  <a:lnTo>
                    <a:pt x="349" y="115"/>
                  </a:lnTo>
                  <a:lnTo>
                    <a:pt x="338" y="96"/>
                  </a:lnTo>
                  <a:lnTo>
                    <a:pt x="313" y="77"/>
                  </a:lnTo>
                  <a:lnTo>
                    <a:pt x="297" y="87"/>
                  </a:lnTo>
                  <a:lnTo>
                    <a:pt x="288" y="96"/>
                  </a:lnTo>
                  <a:lnTo>
                    <a:pt x="271" y="93"/>
                  </a:lnTo>
                  <a:lnTo>
                    <a:pt x="256" y="66"/>
                  </a:lnTo>
                  <a:lnTo>
                    <a:pt x="255" y="49"/>
                  </a:lnTo>
                  <a:lnTo>
                    <a:pt x="238" y="43"/>
                  </a:lnTo>
                  <a:lnTo>
                    <a:pt x="234" y="27"/>
                  </a:lnTo>
                  <a:lnTo>
                    <a:pt x="212" y="14"/>
                  </a:lnTo>
                  <a:lnTo>
                    <a:pt x="196" y="14"/>
                  </a:lnTo>
                  <a:lnTo>
                    <a:pt x="186" y="0"/>
                  </a:lnTo>
                  <a:lnTo>
                    <a:pt x="169" y="8"/>
                  </a:lnTo>
                  <a:lnTo>
                    <a:pt x="175" y="27"/>
                  </a:lnTo>
                  <a:lnTo>
                    <a:pt x="167" y="24"/>
                  </a:lnTo>
                  <a:lnTo>
                    <a:pt x="154" y="20"/>
                  </a:lnTo>
                  <a:lnTo>
                    <a:pt x="143" y="49"/>
                  </a:lnTo>
                  <a:lnTo>
                    <a:pt x="125" y="52"/>
                  </a:lnTo>
                  <a:lnTo>
                    <a:pt x="107" y="48"/>
                  </a:lnTo>
                  <a:lnTo>
                    <a:pt x="91" y="62"/>
                  </a:lnTo>
                  <a:lnTo>
                    <a:pt x="76" y="49"/>
                  </a:lnTo>
                  <a:lnTo>
                    <a:pt x="53" y="3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43"/>
            <p:cNvSpPr>
              <a:spLocks noChangeAspect="1"/>
            </p:cNvSpPr>
            <p:nvPr/>
          </p:nvSpPr>
          <p:spPr bwMode="gray">
            <a:xfrm>
              <a:off x="6040438" y="3138488"/>
              <a:ext cx="303212" cy="139700"/>
            </a:xfrm>
            <a:custGeom>
              <a:avLst/>
              <a:gdLst>
                <a:gd name="T0" fmla="*/ 103 w 405"/>
                <a:gd name="T1" fmla="*/ 122 h 172"/>
                <a:gd name="T2" fmla="*/ 74 w 405"/>
                <a:gd name="T3" fmla="*/ 122 h 172"/>
                <a:gd name="T4" fmla="*/ 15 w 405"/>
                <a:gd name="T5" fmla="*/ 129 h 172"/>
                <a:gd name="T6" fmla="*/ 0 w 405"/>
                <a:gd name="T7" fmla="*/ 148 h 172"/>
                <a:gd name="T8" fmla="*/ 15 w 405"/>
                <a:gd name="T9" fmla="*/ 156 h 172"/>
                <a:gd name="T10" fmla="*/ 27 w 405"/>
                <a:gd name="T11" fmla="*/ 162 h 172"/>
                <a:gd name="T12" fmla="*/ 109 w 405"/>
                <a:gd name="T13" fmla="*/ 161 h 172"/>
                <a:gd name="T14" fmla="*/ 163 w 405"/>
                <a:gd name="T15" fmla="*/ 161 h 172"/>
                <a:gd name="T16" fmla="*/ 187 w 405"/>
                <a:gd name="T17" fmla="*/ 172 h 172"/>
                <a:gd name="T18" fmla="*/ 196 w 405"/>
                <a:gd name="T19" fmla="*/ 150 h 172"/>
                <a:gd name="T20" fmla="*/ 219 w 405"/>
                <a:gd name="T21" fmla="*/ 148 h 172"/>
                <a:gd name="T22" fmla="*/ 252 w 405"/>
                <a:gd name="T23" fmla="*/ 140 h 172"/>
                <a:gd name="T24" fmla="*/ 280 w 405"/>
                <a:gd name="T25" fmla="*/ 135 h 172"/>
                <a:gd name="T26" fmla="*/ 332 w 405"/>
                <a:gd name="T27" fmla="*/ 106 h 172"/>
                <a:gd name="T28" fmla="*/ 387 w 405"/>
                <a:gd name="T29" fmla="*/ 79 h 172"/>
                <a:gd name="T30" fmla="*/ 405 w 405"/>
                <a:gd name="T31" fmla="*/ 65 h 172"/>
                <a:gd name="T32" fmla="*/ 398 w 405"/>
                <a:gd name="T33" fmla="*/ 39 h 172"/>
                <a:gd name="T34" fmla="*/ 372 w 405"/>
                <a:gd name="T35" fmla="*/ 39 h 172"/>
                <a:gd name="T36" fmla="*/ 346 w 405"/>
                <a:gd name="T37" fmla="*/ 27 h 172"/>
                <a:gd name="T38" fmla="*/ 320 w 405"/>
                <a:gd name="T39" fmla="*/ 17 h 172"/>
                <a:gd name="T40" fmla="*/ 251 w 405"/>
                <a:gd name="T41" fmla="*/ 11 h 172"/>
                <a:gd name="T42" fmla="*/ 167 w 405"/>
                <a:gd name="T43" fmla="*/ 0 h 172"/>
                <a:gd name="T44" fmla="*/ 150 w 405"/>
                <a:gd name="T45" fmla="*/ 3 h 172"/>
                <a:gd name="T46" fmla="*/ 154 w 405"/>
                <a:gd name="T47" fmla="*/ 17 h 172"/>
                <a:gd name="T48" fmla="*/ 165 w 405"/>
                <a:gd name="T49" fmla="*/ 30 h 172"/>
                <a:gd name="T50" fmla="*/ 141 w 405"/>
                <a:gd name="T51" fmla="*/ 34 h 172"/>
                <a:gd name="T52" fmla="*/ 134 w 405"/>
                <a:gd name="T53" fmla="*/ 25 h 172"/>
                <a:gd name="T54" fmla="*/ 107 w 405"/>
                <a:gd name="T55" fmla="*/ 22 h 172"/>
                <a:gd name="T56" fmla="*/ 69 w 405"/>
                <a:gd name="T57" fmla="*/ 25 h 172"/>
                <a:gd name="T58" fmla="*/ 86 w 405"/>
                <a:gd name="T59" fmla="*/ 34 h 172"/>
                <a:gd name="T60" fmla="*/ 90 w 405"/>
                <a:gd name="T61" fmla="*/ 44 h 172"/>
                <a:gd name="T62" fmla="*/ 77 w 405"/>
                <a:gd name="T63" fmla="*/ 55 h 172"/>
                <a:gd name="T64" fmla="*/ 77 w 405"/>
                <a:gd name="T65" fmla="*/ 73 h 172"/>
                <a:gd name="T66" fmla="*/ 92 w 405"/>
                <a:gd name="T67" fmla="*/ 85 h 172"/>
                <a:gd name="T68" fmla="*/ 141 w 405"/>
                <a:gd name="T69" fmla="*/ 85 h 172"/>
                <a:gd name="T70" fmla="*/ 158 w 405"/>
                <a:gd name="T71" fmla="*/ 83 h 172"/>
                <a:gd name="T72" fmla="*/ 174 w 405"/>
                <a:gd name="T73" fmla="*/ 99 h 172"/>
                <a:gd name="T74" fmla="*/ 156 w 405"/>
                <a:gd name="T75" fmla="*/ 120 h 172"/>
                <a:gd name="T76" fmla="*/ 139 w 405"/>
                <a:gd name="T77" fmla="*/ 120 h 172"/>
                <a:gd name="T78" fmla="*/ 121 w 405"/>
                <a:gd name="T79" fmla="*/ 118 h 172"/>
                <a:gd name="T80" fmla="*/ 113 w 405"/>
                <a:gd name="T81" fmla="*/ 120 h 172"/>
                <a:gd name="T82" fmla="*/ 103 w 405"/>
                <a:gd name="T83" fmla="*/ 122 h 17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5"/>
                <a:gd name="T127" fmla="*/ 0 h 172"/>
                <a:gd name="T128" fmla="*/ 405 w 405"/>
                <a:gd name="T129" fmla="*/ 172 h 17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5" h="172">
                  <a:moveTo>
                    <a:pt x="103" y="122"/>
                  </a:moveTo>
                  <a:lnTo>
                    <a:pt x="74" y="122"/>
                  </a:lnTo>
                  <a:lnTo>
                    <a:pt x="15" y="129"/>
                  </a:lnTo>
                  <a:lnTo>
                    <a:pt x="0" y="148"/>
                  </a:lnTo>
                  <a:lnTo>
                    <a:pt x="15" y="156"/>
                  </a:lnTo>
                  <a:lnTo>
                    <a:pt x="27" y="162"/>
                  </a:lnTo>
                  <a:lnTo>
                    <a:pt x="109" y="161"/>
                  </a:lnTo>
                  <a:lnTo>
                    <a:pt x="163" y="161"/>
                  </a:lnTo>
                  <a:lnTo>
                    <a:pt x="187" y="172"/>
                  </a:lnTo>
                  <a:lnTo>
                    <a:pt x="196" y="150"/>
                  </a:lnTo>
                  <a:lnTo>
                    <a:pt x="219" y="148"/>
                  </a:lnTo>
                  <a:lnTo>
                    <a:pt x="252" y="140"/>
                  </a:lnTo>
                  <a:lnTo>
                    <a:pt x="280" y="135"/>
                  </a:lnTo>
                  <a:lnTo>
                    <a:pt x="332" y="106"/>
                  </a:lnTo>
                  <a:lnTo>
                    <a:pt x="387" y="79"/>
                  </a:lnTo>
                  <a:lnTo>
                    <a:pt x="405" y="65"/>
                  </a:lnTo>
                  <a:lnTo>
                    <a:pt x="398" y="39"/>
                  </a:lnTo>
                  <a:lnTo>
                    <a:pt x="372" y="39"/>
                  </a:lnTo>
                  <a:lnTo>
                    <a:pt x="346" y="27"/>
                  </a:lnTo>
                  <a:lnTo>
                    <a:pt x="320" y="17"/>
                  </a:lnTo>
                  <a:lnTo>
                    <a:pt x="251" y="11"/>
                  </a:lnTo>
                  <a:lnTo>
                    <a:pt x="167" y="0"/>
                  </a:lnTo>
                  <a:lnTo>
                    <a:pt x="150" y="3"/>
                  </a:lnTo>
                  <a:lnTo>
                    <a:pt x="154" y="17"/>
                  </a:lnTo>
                  <a:lnTo>
                    <a:pt x="165" y="30"/>
                  </a:lnTo>
                  <a:lnTo>
                    <a:pt x="141" y="34"/>
                  </a:lnTo>
                  <a:lnTo>
                    <a:pt x="134" y="25"/>
                  </a:lnTo>
                  <a:lnTo>
                    <a:pt x="107" y="22"/>
                  </a:lnTo>
                  <a:lnTo>
                    <a:pt x="69" y="25"/>
                  </a:lnTo>
                  <a:lnTo>
                    <a:pt x="86" y="34"/>
                  </a:lnTo>
                  <a:lnTo>
                    <a:pt x="90" y="44"/>
                  </a:lnTo>
                  <a:lnTo>
                    <a:pt x="77" y="55"/>
                  </a:lnTo>
                  <a:lnTo>
                    <a:pt x="77" y="73"/>
                  </a:lnTo>
                  <a:lnTo>
                    <a:pt x="92" y="85"/>
                  </a:lnTo>
                  <a:lnTo>
                    <a:pt x="141" y="85"/>
                  </a:lnTo>
                  <a:lnTo>
                    <a:pt x="158" y="83"/>
                  </a:lnTo>
                  <a:lnTo>
                    <a:pt x="174" y="99"/>
                  </a:lnTo>
                  <a:lnTo>
                    <a:pt x="156" y="120"/>
                  </a:lnTo>
                  <a:lnTo>
                    <a:pt x="139" y="120"/>
                  </a:lnTo>
                  <a:lnTo>
                    <a:pt x="121" y="118"/>
                  </a:lnTo>
                  <a:lnTo>
                    <a:pt x="113" y="120"/>
                  </a:lnTo>
                  <a:lnTo>
                    <a:pt x="103" y="122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44"/>
            <p:cNvSpPr>
              <a:spLocks noChangeAspect="1"/>
            </p:cNvSpPr>
            <p:nvPr/>
          </p:nvSpPr>
          <p:spPr bwMode="gray">
            <a:xfrm>
              <a:off x="6000750" y="3211513"/>
              <a:ext cx="190500" cy="144462"/>
            </a:xfrm>
            <a:custGeom>
              <a:avLst/>
              <a:gdLst>
                <a:gd name="T0" fmla="*/ 0 w 256"/>
                <a:gd name="T1" fmla="*/ 151 h 178"/>
                <a:gd name="T2" fmla="*/ 2 w 256"/>
                <a:gd name="T3" fmla="*/ 159 h 178"/>
                <a:gd name="T4" fmla="*/ 20 w 256"/>
                <a:gd name="T5" fmla="*/ 161 h 178"/>
                <a:gd name="T6" fmla="*/ 67 w 256"/>
                <a:gd name="T7" fmla="*/ 162 h 178"/>
                <a:gd name="T8" fmla="*/ 121 w 256"/>
                <a:gd name="T9" fmla="*/ 106 h 178"/>
                <a:gd name="T10" fmla="*/ 134 w 256"/>
                <a:gd name="T11" fmla="*/ 143 h 178"/>
                <a:gd name="T12" fmla="*/ 149 w 256"/>
                <a:gd name="T13" fmla="*/ 178 h 178"/>
                <a:gd name="T14" fmla="*/ 182 w 256"/>
                <a:gd name="T15" fmla="*/ 164 h 178"/>
                <a:gd name="T16" fmla="*/ 219 w 256"/>
                <a:gd name="T17" fmla="*/ 150 h 178"/>
                <a:gd name="T18" fmla="*/ 254 w 256"/>
                <a:gd name="T19" fmla="*/ 161 h 178"/>
                <a:gd name="T20" fmla="*/ 256 w 256"/>
                <a:gd name="T21" fmla="*/ 109 h 178"/>
                <a:gd name="T22" fmla="*/ 231 w 256"/>
                <a:gd name="T23" fmla="*/ 98 h 178"/>
                <a:gd name="T24" fmla="*/ 216 w 256"/>
                <a:gd name="T25" fmla="*/ 100 h 178"/>
                <a:gd name="T26" fmla="*/ 227 w 256"/>
                <a:gd name="T27" fmla="*/ 67 h 178"/>
                <a:gd name="T28" fmla="*/ 197 w 256"/>
                <a:gd name="T29" fmla="*/ 60 h 178"/>
                <a:gd name="T30" fmla="*/ 171 w 256"/>
                <a:gd name="T31" fmla="*/ 57 h 178"/>
                <a:gd name="T32" fmla="*/ 135 w 256"/>
                <a:gd name="T33" fmla="*/ 57 h 178"/>
                <a:gd name="T34" fmla="*/ 106 w 256"/>
                <a:gd name="T35" fmla="*/ 57 h 178"/>
                <a:gd name="T36" fmla="*/ 72 w 256"/>
                <a:gd name="T37" fmla="*/ 57 h 178"/>
                <a:gd name="T38" fmla="*/ 42 w 256"/>
                <a:gd name="T39" fmla="*/ 51 h 178"/>
                <a:gd name="T40" fmla="*/ 38 w 256"/>
                <a:gd name="T41" fmla="*/ 46 h 178"/>
                <a:gd name="T42" fmla="*/ 44 w 256"/>
                <a:gd name="T43" fmla="*/ 34 h 178"/>
                <a:gd name="T44" fmla="*/ 56 w 256"/>
                <a:gd name="T45" fmla="*/ 25 h 178"/>
                <a:gd name="T46" fmla="*/ 105 w 256"/>
                <a:gd name="T47" fmla="*/ 17 h 178"/>
                <a:gd name="T48" fmla="*/ 102 w 256"/>
                <a:gd name="T49" fmla="*/ 0 h 178"/>
                <a:gd name="T50" fmla="*/ 66 w 256"/>
                <a:gd name="T51" fmla="*/ 6 h 178"/>
                <a:gd name="T52" fmla="*/ 34 w 256"/>
                <a:gd name="T53" fmla="*/ 3 h 178"/>
                <a:gd name="T54" fmla="*/ 13 w 256"/>
                <a:gd name="T55" fmla="*/ 20 h 178"/>
                <a:gd name="T56" fmla="*/ 7 w 256"/>
                <a:gd name="T57" fmla="*/ 57 h 178"/>
                <a:gd name="T58" fmla="*/ 8 w 256"/>
                <a:gd name="T59" fmla="*/ 66 h 178"/>
                <a:gd name="T60" fmla="*/ 5 w 256"/>
                <a:gd name="T61" fmla="*/ 68 h 178"/>
                <a:gd name="T62" fmla="*/ 28 w 256"/>
                <a:gd name="T63" fmla="*/ 76 h 178"/>
                <a:gd name="T64" fmla="*/ 39 w 256"/>
                <a:gd name="T65" fmla="*/ 95 h 178"/>
                <a:gd name="T66" fmla="*/ 33 w 256"/>
                <a:gd name="T67" fmla="*/ 118 h 178"/>
                <a:gd name="T68" fmla="*/ 27 w 256"/>
                <a:gd name="T69" fmla="*/ 121 h 178"/>
                <a:gd name="T70" fmla="*/ 18 w 256"/>
                <a:gd name="T71" fmla="*/ 131 h 178"/>
                <a:gd name="T72" fmla="*/ 0 w 256"/>
                <a:gd name="T73" fmla="*/ 151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6"/>
                <a:gd name="T112" fmla="*/ 0 h 178"/>
                <a:gd name="T113" fmla="*/ 256 w 256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6" h="178">
                  <a:moveTo>
                    <a:pt x="0" y="151"/>
                  </a:moveTo>
                  <a:lnTo>
                    <a:pt x="2" y="159"/>
                  </a:lnTo>
                  <a:lnTo>
                    <a:pt x="20" y="161"/>
                  </a:lnTo>
                  <a:lnTo>
                    <a:pt x="67" y="162"/>
                  </a:lnTo>
                  <a:lnTo>
                    <a:pt x="121" y="106"/>
                  </a:lnTo>
                  <a:lnTo>
                    <a:pt x="134" y="143"/>
                  </a:lnTo>
                  <a:lnTo>
                    <a:pt x="149" y="178"/>
                  </a:lnTo>
                  <a:lnTo>
                    <a:pt x="182" y="164"/>
                  </a:lnTo>
                  <a:lnTo>
                    <a:pt x="219" y="150"/>
                  </a:lnTo>
                  <a:lnTo>
                    <a:pt x="254" y="161"/>
                  </a:lnTo>
                  <a:lnTo>
                    <a:pt x="256" y="109"/>
                  </a:lnTo>
                  <a:lnTo>
                    <a:pt x="231" y="98"/>
                  </a:lnTo>
                  <a:lnTo>
                    <a:pt x="216" y="100"/>
                  </a:lnTo>
                  <a:lnTo>
                    <a:pt x="227" y="67"/>
                  </a:lnTo>
                  <a:lnTo>
                    <a:pt x="197" y="60"/>
                  </a:lnTo>
                  <a:lnTo>
                    <a:pt x="171" y="57"/>
                  </a:lnTo>
                  <a:lnTo>
                    <a:pt x="135" y="57"/>
                  </a:lnTo>
                  <a:lnTo>
                    <a:pt x="106" y="57"/>
                  </a:lnTo>
                  <a:lnTo>
                    <a:pt x="72" y="57"/>
                  </a:lnTo>
                  <a:lnTo>
                    <a:pt x="42" y="51"/>
                  </a:lnTo>
                  <a:lnTo>
                    <a:pt x="38" y="46"/>
                  </a:lnTo>
                  <a:lnTo>
                    <a:pt x="44" y="34"/>
                  </a:lnTo>
                  <a:lnTo>
                    <a:pt x="56" y="25"/>
                  </a:lnTo>
                  <a:lnTo>
                    <a:pt x="105" y="17"/>
                  </a:lnTo>
                  <a:lnTo>
                    <a:pt x="102" y="0"/>
                  </a:lnTo>
                  <a:lnTo>
                    <a:pt x="66" y="6"/>
                  </a:lnTo>
                  <a:lnTo>
                    <a:pt x="34" y="3"/>
                  </a:lnTo>
                  <a:lnTo>
                    <a:pt x="13" y="20"/>
                  </a:lnTo>
                  <a:lnTo>
                    <a:pt x="7" y="57"/>
                  </a:lnTo>
                  <a:lnTo>
                    <a:pt x="8" y="66"/>
                  </a:lnTo>
                  <a:lnTo>
                    <a:pt x="5" y="68"/>
                  </a:lnTo>
                  <a:lnTo>
                    <a:pt x="28" y="76"/>
                  </a:lnTo>
                  <a:lnTo>
                    <a:pt x="39" y="95"/>
                  </a:lnTo>
                  <a:lnTo>
                    <a:pt x="33" y="118"/>
                  </a:lnTo>
                  <a:lnTo>
                    <a:pt x="27" y="121"/>
                  </a:lnTo>
                  <a:lnTo>
                    <a:pt x="18" y="13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570919" y="1578384"/>
            <a:ext cx="547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aim to help the best developers around the world work on today’s most pressing problems.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64" y="4139458"/>
            <a:ext cx="1068381" cy="112204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85" y="4026162"/>
            <a:ext cx="967687" cy="1367751"/>
          </a:xfrm>
          <a:prstGeom prst="rect">
            <a:avLst/>
          </a:prstGeom>
        </p:spPr>
      </p:pic>
      <p:sp>
        <p:nvSpPr>
          <p:cNvPr id="258" name="Left Arrow 257"/>
          <p:cNvSpPr/>
          <p:nvPr/>
        </p:nvSpPr>
        <p:spPr>
          <a:xfrm>
            <a:off x="6344188" y="4451206"/>
            <a:ext cx="557910" cy="230898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Left Arrow 258"/>
          <p:cNvSpPr/>
          <p:nvPr/>
        </p:nvSpPr>
        <p:spPr>
          <a:xfrm>
            <a:off x="6355469" y="4706224"/>
            <a:ext cx="557910" cy="230898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491434" y="3967632"/>
            <a:ext cx="4935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empower those who face day to day problems with a voice within the tech industry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7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26225" y="1009388"/>
            <a:ext cx="8881162" cy="5340892"/>
            <a:chOff x="1086900" y="573918"/>
            <a:chExt cx="7215525" cy="4249426"/>
          </a:xfrm>
        </p:grpSpPr>
        <p:pic>
          <p:nvPicPr>
            <p:cNvPr id="8" name="Picture 7" descr="macbook_pro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00" y="573918"/>
              <a:ext cx="7215525" cy="4249426"/>
            </a:xfrm>
            <a:prstGeom prst="rect">
              <a:avLst/>
            </a:prstGeom>
          </p:spPr>
        </p:pic>
        <p:pic>
          <p:nvPicPr>
            <p:cNvPr id="9" name="Picture 8" descr="Screen Shot 2014-04-23 at 10.05.2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85" y="952458"/>
              <a:ext cx="5275351" cy="3297094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195749" y="2039604"/>
            <a:ext cx="2002110" cy="4269519"/>
            <a:chOff x="6952660" y="3091266"/>
            <a:chExt cx="1430170" cy="3115233"/>
          </a:xfrm>
        </p:grpSpPr>
        <p:pic>
          <p:nvPicPr>
            <p:cNvPr id="10" name="Picture 9" descr="iphone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" r="67256"/>
            <a:stretch/>
          </p:blipFill>
          <p:spPr>
            <a:xfrm>
              <a:off x="6952660" y="3091266"/>
              <a:ext cx="1430170" cy="3115233"/>
            </a:xfrm>
            <a:prstGeom prst="rect">
              <a:avLst/>
            </a:prstGeom>
          </p:spPr>
        </p:pic>
        <p:pic>
          <p:nvPicPr>
            <p:cNvPr id="11" name="Picture 10" descr="Screen Shot 2014-04-23 at 10.33.33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38" y="3608050"/>
              <a:ext cx="1180273" cy="2104286"/>
            </a:xfrm>
            <a:prstGeom prst="rect">
              <a:avLst/>
            </a:prstGeom>
          </p:spPr>
        </p:pic>
      </p:grpSp>
      <p:pic>
        <p:nvPicPr>
          <p:cNvPr id="14" name="Picture 13" descr="macbook_pr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0" t="91583" r="1999"/>
          <a:stretch/>
        </p:blipFill>
        <p:spPr>
          <a:xfrm>
            <a:off x="5351991" y="5900734"/>
            <a:ext cx="843758" cy="4495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824" y="11651"/>
              <a:ext cx="3985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The </a:t>
              </a:r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Feed</a:t>
              </a:r>
              <a:endParaRPr lang="en-US" sz="2400" b="1" dirty="0">
                <a:solidFill>
                  <a:schemeClr val="bg1"/>
                </a:solidFill>
                <a:cs typeface="Snell Roundhand Blac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| Mission | </a:t>
            </a:r>
            <a:r>
              <a:rPr lang="en-US" b="1" dirty="0" smtClean="0"/>
              <a:t>Features</a:t>
            </a:r>
            <a:r>
              <a:rPr lang="en-US" dirty="0" smtClean="0"/>
              <a:t> | Market |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1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4-23 at 10.50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10361" b="-1"/>
          <a:stretch/>
        </p:blipFill>
        <p:spPr>
          <a:xfrm>
            <a:off x="-32102" y="570893"/>
            <a:ext cx="9194390" cy="53710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824" y="11651"/>
              <a:ext cx="3985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The </a:t>
              </a:r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Idea</a:t>
              </a:r>
              <a:endParaRPr lang="en-US" sz="2400" b="1" dirty="0">
                <a:solidFill>
                  <a:schemeClr val="bg1"/>
                </a:solidFill>
                <a:cs typeface="Snell Roundhand Black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| Mission | Features | </a:t>
            </a:r>
            <a:r>
              <a:rPr lang="en-US" b="1" dirty="0" smtClean="0"/>
              <a:t>Market</a:t>
            </a:r>
            <a:r>
              <a:rPr lang="en-US" dirty="0" smtClean="0"/>
              <a:t> |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6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223245" y="2238420"/>
            <a:ext cx="2923286" cy="2456512"/>
            <a:chOff x="949199" y="1949808"/>
            <a:chExt cx="2763969" cy="2212967"/>
          </a:xfrm>
        </p:grpSpPr>
        <p:pic>
          <p:nvPicPr>
            <p:cNvPr id="7" name="Picture 6" descr="hackte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199" y="3492101"/>
              <a:ext cx="1617074" cy="428306"/>
            </a:xfrm>
            <a:prstGeom prst="rect">
              <a:avLst/>
            </a:prstGeom>
          </p:spPr>
        </p:pic>
        <p:pic>
          <p:nvPicPr>
            <p:cNvPr id="8" name="Picture 7" descr="lahack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044" y="3248375"/>
              <a:ext cx="883920" cy="914400"/>
            </a:xfrm>
            <a:prstGeom prst="rect">
              <a:avLst/>
            </a:prstGeom>
          </p:spPr>
        </p:pic>
        <p:pic>
          <p:nvPicPr>
            <p:cNvPr id="9" name="Picture 8" descr="mhack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273" y="1949808"/>
              <a:ext cx="1146895" cy="1462491"/>
            </a:xfrm>
            <a:prstGeom prst="rect">
              <a:avLst/>
            </a:prstGeom>
          </p:spPr>
        </p:pic>
        <p:pic>
          <p:nvPicPr>
            <p:cNvPr id="10" name="Picture 9" descr="pennapp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15" y="1949808"/>
              <a:ext cx="1167437" cy="116743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71611" y="1295531"/>
            <a:ext cx="33679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Creators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44265" y="1880307"/>
            <a:ext cx="21987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819" y="1295531"/>
            <a:ext cx="3401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Thinkers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6755" y="2121333"/>
            <a:ext cx="2571465" cy="2573599"/>
            <a:chOff x="507537" y="2062357"/>
            <a:chExt cx="2106310" cy="2184803"/>
          </a:xfrm>
        </p:grpSpPr>
        <p:pic>
          <p:nvPicPr>
            <p:cNvPr id="20" name="Picture 19" descr="doctor.jpe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56"/>
            <a:stretch/>
          </p:blipFill>
          <p:spPr>
            <a:xfrm>
              <a:off x="507537" y="3158401"/>
              <a:ext cx="961872" cy="1088759"/>
            </a:xfrm>
            <a:prstGeom prst="rect">
              <a:avLst/>
            </a:prstGeom>
          </p:spPr>
        </p:pic>
        <p:pic>
          <p:nvPicPr>
            <p:cNvPr id="22" name="Picture 21" descr="photographer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7928"/>
            <a:stretch/>
          </p:blipFill>
          <p:spPr>
            <a:xfrm>
              <a:off x="1572149" y="3163136"/>
              <a:ext cx="1041698" cy="1084024"/>
            </a:xfrm>
            <a:prstGeom prst="rect">
              <a:avLst/>
            </a:prstGeom>
          </p:spPr>
        </p:pic>
        <p:pic>
          <p:nvPicPr>
            <p:cNvPr id="23" name="Picture 22" descr="mechanic.jp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0" t="1" r="50077" b="37879"/>
            <a:stretch/>
          </p:blipFill>
          <p:spPr>
            <a:xfrm>
              <a:off x="551655" y="2062357"/>
              <a:ext cx="917754" cy="1038725"/>
            </a:xfrm>
            <a:prstGeom prst="rect">
              <a:avLst/>
            </a:prstGeom>
          </p:spPr>
        </p:pic>
        <p:pic>
          <p:nvPicPr>
            <p:cNvPr id="13" name="Picture 12" descr="crab_fisherman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r="12228"/>
            <a:stretch/>
          </p:blipFill>
          <p:spPr>
            <a:xfrm>
              <a:off x="1572149" y="2062444"/>
              <a:ext cx="1041698" cy="1038638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/>
        </p:nvCxnSpPr>
        <p:spPr>
          <a:xfrm>
            <a:off x="1326785" y="1873412"/>
            <a:ext cx="2111435" cy="68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824" y="11651"/>
              <a:ext cx="3985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cs typeface="Snell Roundhand Black"/>
                </a:rPr>
                <a:t>The Users</a:t>
              </a:r>
              <a:endParaRPr lang="en-US" sz="2400" b="1" dirty="0">
                <a:solidFill>
                  <a:schemeClr val="bg1"/>
                </a:solidFill>
                <a:cs typeface="Snell Roundhand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| Mission | Features | </a:t>
            </a:r>
            <a:r>
              <a:rPr lang="en-US" b="1" dirty="0" smtClean="0"/>
              <a:t>Market</a:t>
            </a:r>
            <a:r>
              <a:rPr lang="en-US" dirty="0" smtClean="0"/>
              <a:t> |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571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| Mission | Features | Market | </a:t>
            </a:r>
            <a:r>
              <a:rPr lang="en-US" b="1" dirty="0" smtClean="0"/>
              <a:t>Conclusion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1322" y="2494044"/>
            <a:ext cx="70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latin typeface="Brush Script Std"/>
                <a:cs typeface="Brush Script Std"/>
              </a:rPr>
              <a:t>Scratchpaper</a:t>
            </a:r>
            <a:endParaRPr lang="en-US" sz="7200" dirty="0">
              <a:latin typeface="Brush Script Std"/>
              <a:cs typeface="Brush Script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2668" y="3694373"/>
            <a:ext cx="38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icrosoft Sans Serif"/>
                <a:cs typeface="Microsoft Sans Serif"/>
              </a:rPr>
              <a:t>Build what Matters</a:t>
            </a:r>
            <a:endParaRPr lang="en-US" dirty="0">
              <a:latin typeface="Microsoft Sans Serif"/>
              <a:cs typeface="Microsoft Sans Serif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84505" y="1862762"/>
            <a:ext cx="1860049" cy="3922523"/>
            <a:chOff x="6952660" y="3091266"/>
            <a:chExt cx="1430170" cy="3115233"/>
          </a:xfrm>
        </p:grpSpPr>
        <p:pic>
          <p:nvPicPr>
            <p:cNvPr id="14" name="Picture 13" descr="iphon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" r="67256"/>
            <a:stretch/>
          </p:blipFill>
          <p:spPr>
            <a:xfrm>
              <a:off x="6952660" y="3091266"/>
              <a:ext cx="1430170" cy="3115233"/>
            </a:xfrm>
            <a:prstGeom prst="rect">
              <a:avLst/>
            </a:prstGeom>
          </p:spPr>
        </p:pic>
        <p:pic>
          <p:nvPicPr>
            <p:cNvPr id="15" name="Picture 14" descr="Screen Shot 2014-04-23 at 10.33.3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38" y="3608050"/>
              <a:ext cx="1180273" cy="210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4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566" y="2783617"/>
            <a:ext cx="3425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Microsoft Sans Serif"/>
                <a:cs typeface="Microsoft Sans Serif"/>
              </a:rPr>
              <a:t>Q/A</a:t>
            </a:r>
            <a:endParaRPr lang="en-US" sz="9600" b="1" dirty="0">
              <a:latin typeface="Microsoft Sans Serif"/>
              <a:cs typeface="Microsoft Sans Serif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62288" cy="570893"/>
            <a:chOff x="0" y="0"/>
            <a:chExt cx="9162288" cy="57089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62288" cy="5708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5427" y="11651"/>
              <a:ext cx="253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 smtClean="0">
                  <a:solidFill>
                    <a:schemeClr val="bg1"/>
                  </a:solidFill>
                  <a:latin typeface="Brush Script Std"/>
                  <a:cs typeface="Brush Script Std"/>
                </a:rPr>
                <a:t>Scratchpaper</a:t>
              </a:r>
              <a:endParaRPr lang="en-US" sz="2400" b="1" dirty="0">
                <a:solidFill>
                  <a:schemeClr val="bg1"/>
                </a:solidFill>
                <a:latin typeface="Brush Script Std"/>
                <a:cs typeface="Brush Script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74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Macintosh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70</cp:revision>
  <dcterms:created xsi:type="dcterms:W3CDTF">2014-04-24T04:52:22Z</dcterms:created>
  <dcterms:modified xsi:type="dcterms:W3CDTF">2014-04-24T06:48:12Z</dcterms:modified>
</cp:coreProperties>
</file>