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1"/>
  </p:notesMasterIdLst>
  <p:sldIdLst>
    <p:sldId id="256" r:id="rId4"/>
    <p:sldId id="401" r:id="rId5"/>
    <p:sldId id="272" r:id="rId6"/>
    <p:sldId id="284" r:id="rId7"/>
    <p:sldId id="399" r:id="rId8"/>
    <p:sldId id="28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9" autoAdjust="0"/>
    <p:restoredTop sz="96196" autoAdjust="0"/>
  </p:normalViewPr>
  <p:slideViewPr>
    <p:cSldViewPr snapToGrid="0">
      <p:cViewPr varScale="1">
        <p:scale>
          <a:sx n="78" d="100"/>
          <a:sy n="78" d="100"/>
        </p:scale>
        <p:origin x="86" y="221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955311768865707E-2"/>
          <c:y val="4.1447930184714765E-2"/>
          <c:w val="0.95426713207762004"/>
          <c:h val="0.92087213328372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BF1-402F-9B1E-87EC7A16F72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BF1-402F-9B1E-87EC7A16F729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BF1-402F-9B1E-87EC7A16F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0"/>
        <c:overlap val="-61"/>
        <c:axId val="824643776"/>
        <c:axId val="824644168"/>
      </c:barChart>
      <c:catAx>
        <c:axId val="8246437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24644168"/>
        <c:crosses val="autoZero"/>
        <c:auto val="1"/>
        <c:lblAlgn val="ctr"/>
        <c:lblOffset val="100"/>
        <c:noMultiLvlLbl val="0"/>
      </c:catAx>
      <c:valAx>
        <c:axId val="82464416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2464377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 – Skilled Engineers</a:t>
            </a:r>
          </a:p>
          <a:p>
            <a:r>
              <a:rPr lang="en-US" dirty="0" smtClean="0"/>
              <a:t>Weakness</a:t>
            </a:r>
            <a:r>
              <a:rPr lang="en-US" baseline="0" dirty="0" smtClean="0"/>
              <a:t> – Needed an expert in the healthcare industry</a:t>
            </a:r>
          </a:p>
          <a:p>
            <a:r>
              <a:rPr lang="en-US" baseline="0" dirty="0" smtClean="0"/>
              <a:t>Threats – HIPAA Compliance</a:t>
            </a:r>
          </a:p>
          <a:p>
            <a:r>
              <a:rPr lang="en-US" baseline="0" dirty="0" smtClean="0"/>
              <a:t>Strengths – Skilled Engineers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100DC-7169-4755-83CA-EBF300ECE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xmlns="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xmlns="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xmlns="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xmlns="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xmlns="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xmlns="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8" r:id="rId2"/>
    <p:sldLayoutId id="2147483743" r:id="rId3"/>
    <p:sldLayoutId id="2147483742" r:id="rId4"/>
    <p:sldLayoutId id="2147483737" r:id="rId5"/>
    <p:sldLayoutId id="2147483740" r:id="rId6"/>
    <p:sldLayoutId id="2147483739" r:id="rId7"/>
    <p:sldLayoutId id="2147483736" r:id="rId8"/>
    <p:sldLayoutId id="2147483741" r:id="rId9"/>
    <p:sldLayoutId id="2147483744" r:id="rId1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A0EAB522-1DFF-4B85-8868-4BF984E553F0}"/>
              </a:ext>
            </a:extLst>
          </p:cNvPr>
          <p:cNvGrpSpPr/>
          <p:nvPr/>
        </p:nvGrpSpPr>
        <p:grpSpPr>
          <a:xfrm>
            <a:off x="-491346" y="1200654"/>
            <a:ext cx="11257111" cy="2109978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xmlns="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xmlns="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xmlns="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xmlns="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xmlns="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xmlns="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xmlns="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xmlns="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xmlns="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xmlns="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xmlns="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xmlns="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xmlns="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xmlns="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xmlns="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xmlns="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xmlns="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xmlns="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xmlns="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xmlns="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BDA9067F-982E-4172-BF32-E3D940FB16A2}"/>
              </a:ext>
            </a:extLst>
          </p:cNvPr>
          <p:cNvGrpSpPr/>
          <p:nvPr/>
        </p:nvGrpSpPr>
        <p:grpSpPr>
          <a:xfrm>
            <a:off x="491706" y="414071"/>
            <a:ext cx="6575513" cy="2856251"/>
            <a:chOff x="78964" y="302161"/>
            <a:chExt cx="6575513" cy="34560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21F751-3C5B-4561-AD14-8637C5B66736}"/>
                </a:ext>
              </a:extLst>
            </p:cNvPr>
            <p:cNvSpPr txBox="1"/>
            <p:nvPr/>
          </p:nvSpPr>
          <p:spPr>
            <a:xfrm>
              <a:off x="499373" y="302161"/>
              <a:ext cx="6155104" cy="16013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0" b="1" dirty="0" smtClean="0">
                  <a:solidFill>
                    <a:schemeClr val="bg1"/>
                  </a:solidFill>
                  <a:cs typeface="Arial" pitchFamily="34" charset="0"/>
                </a:rPr>
                <a:t>DOPA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6CD13B41-09E4-4492-BC7B-6472F68B3511}"/>
                </a:ext>
              </a:extLst>
            </p:cNvPr>
            <p:cNvSpPr txBox="1"/>
            <p:nvPr/>
          </p:nvSpPr>
          <p:spPr>
            <a:xfrm>
              <a:off x="78964" y="2976166"/>
              <a:ext cx="6368059" cy="7820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i="1" dirty="0" smtClean="0">
                  <a:solidFill>
                    <a:schemeClr val="bg1"/>
                  </a:solidFill>
                  <a:latin typeface="Agency FB" panose="020B0503020202020204" pitchFamily="34" charset="0"/>
                  <a:cs typeface="Arial" pitchFamily="34" charset="0"/>
                </a:rPr>
                <a:t>Doctor’s Personal Assistance</a:t>
              </a:r>
              <a:endParaRPr lang="ko-KR" altLang="en-US" sz="36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sp>
        <p:nvSpPr>
          <p:cNvPr id="131" name="Rounded Rectangle 7">
            <a:extLst>
              <a:ext uri="{FF2B5EF4-FFF2-40B4-BE49-F238E27FC236}">
                <a16:creationId xmlns:a16="http://schemas.microsoft.com/office/drawing/2014/main" xmlns="" id="{A8896C18-B44C-42FC-A16F-8669D07A9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890913" y="4881792"/>
            <a:ext cx="243899" cy="953916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E8370F6-59B7-4E07-9325-B26DED4D9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6C190B6C-04A9-4CD4-8B8C-AEB699A39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215432"/>
              </p:ext>
            </p:extLst>
          </p:nvPr>
        </p:nvGraphicFramePr>
        <p:xfrm>
          <a:off x="219073" y="1649183"/>
          <a:ext cx="5831692" cy="337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925C240-328E-458A-B656-E1A4093D87D2}"/>
              </a:ext>
            </a:extLst>
          </p:cNvPr>
          <p:cNvGrpSpPr/>
          <p:nvPr/>
        </p:nvGrpSpPr>
        <p:grpSpPr>
          <a:xfrm>
            <a:off x="3825543" y="1524746"/>
            <a:ext cx="1393226" cy="4378656"/>
            <a:chOff x="892178" y="1883555"/>
            <a:chExt cx="921426" cy="2895874"/>
          </a:xfrm>
          <a:solidFill>
            <a:schemeClr val="accent3"/>
          </a:solidFill>
        </p:grpSpPr>
        <p:sp>
          <p:nvSpPr>
            <p:cNvPr id="9" name="Oval 19">
              <a:extLst>
                <a:ext uri="{FF2B5EF4-FFF2-40B4-BE49-F238E27FC236}">
                  <a16:creationId xmlns:a16="http://schemas.microsoft.com/office/drawing/2014/main" xmlns="" id="{FB784688-F53B-4113-B13B-E22CC9B172AE}"/>
                </a:ext>
              </a:extLst>
            </p:cNvPr>
            <p:cNvSpPr/>
            <p:nvPr/>
          </p:nvSpPr>
          <p:spPr>
            <a:xfrm>
              <a:off x="892178" y="1883555"/>
              <a:ext cx="921426" cy="2895874"/>
            </a:xfrm>
            <a:custGeom>
              <a:avLst/>
              <a:gdLst/>
              <a:ahLst/>
              <a:cxnLst/>
              <a:rect l="l" t="t" r="r" b="b"/>
              <a:pathLst>
                <a:path w="921426" h="2895874">
                  <a:moveTo>
                    <a:pt x="460710" y="79015"/>
                  </a:moveTo>
                  <a:cubicBezTo>
                    <a:pt x="348733" y="79015"/>
                    <a:pt x="257957" y="169791"/>
                    <a:pt x="257957" y="281768"/>
                  </a:cubicBezTo>
                  <a:lnTo>
                    <a:pt x="257957" y="2101665"/>
                  </a:lnTo>
                  <a:cubicBezTo>
                    <a:pt x="153385" y="2169455"/>
                    <a:pt x="84384" y="2288946"/>
                    <a:pt x="84384" y="2424911"/>
                  </a:cubicBezTo>
                  <a:cubicBezTo>
                    <a:pt x="84384" y="2637375"/>
                    <a:pt x="252872" y="2809612"/>
                    <a:pt x="460713" y="2809612"/>
                  </a:cubicBezTo>
                  <a:cubicBezTo>
                    <a:pt x="668554" y="2809612"/>
                    <a:pt x="837042" y="2637375"/>
                    <a:pt x="837042" y="2424911"/>
                  </a:cubicBezTo>
                  <a:cubicBezTo>
                    <a:pt x="837042" y="2288943"/>
                    <a:pt x="768038" y="2169450"/>
                    <a:pt x="663462" y="2101661"/>
                  </a:cubicBezTo>
                  <a:lnTo>
                    <a:pt x="663462" y="281769"/>
                  </a:lnTo>
                  <a:cubicBezTo>
                    <a:pt x="663462" y="169792"/>
                    <a:pt x="572686" y="79016"/>
                    <a:pt x="460709" y="79016"/>
                  </a:cubicBezTo>
                  <a:close/>
                  <a:moveTo>
                    <a:pt x="460709" y="0"/>
                  </a:moveTo>
                  <a:lnTo>
                    <a:pt x="460708" y="1"/>
                  </a:lnTo>
                  <a:cubicBezTo>
                    <a:pt x="618710" y="1"/>
                    <a:pt x="746796" y="128087"/>
                    <a:pt x="746796" y="286089"/>
                  </a:cubicBezTo>
                  <a:lnTo>
                    <a:pt x="746796" y="2058414"/>
                  </a:lnTo>
                  <a:cubicBezTo>
                    <a:pt x="853753" y="2143099"/>
                    <a:pt x="921426" y="2275926"/>
                    <a:pt x="921426" y="2424911"/>
                  </a:cubicBezTo>
                  <a:cubicBezTo>
                    <a:pt x="921426" y="2685017"/>
                    <a:pt x="715158" y="2895874"/>
                    <a:pt x="460713" y="2895874"/>
                  </a:cubicBezTo>
                  <a:cubicBezTo>
                    <a:pt x="206268" y="2895874"/>
                    <a:pt x="0" y="2685017"/>
                    <a:pt x="0" y="2424911"/>
                  </a:cubicBezTo>
                  <a:cubicBezTo>
                    <a:pt x="0" y="2275930"/>
                    <a:pt x="67669" y="2143106"/>
                    <a:pt x="174621" y="2058421"/>
                  </a:cubicBezTo>
                  <a:lnTo>
                    <a:pt x="174621" y="286088"/>
                  </a:lnTo>
                  <a:cubicBezTo>
                    <a:pt x="174621" y="128086"/>
                    <a:pt x="302707" y="0"/>
                    <a:pt x="4607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3D99980A-8AF2-466B-95B8-25C7D41D06B3}"/>
                </a:ext>
              </a:extLst>
            </p:cNvPr>
            <p:cNvSpPr/>
            <p:nvPr/>
          </p:nvSpPr>
          <p:spPr>
            <a:xfrm>
              <a:off x="1063351" y="4012484"/>
              <a:ext cx="579081" cy="5919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33AB2B9-8CD4-4F4D-BA83-FAAC73C0738F}"/>
              </a:ext>
            </a:extLst>
          </p:cNvPr>
          <p:cNvSpPr txBox="1"/>
          <p:nvPr/>
        </p:nvSpPr>
        <p:spPr>
          <a:xfrm>
            <a:off x="1888093" y="615917"/>
            <a:ext cx="2493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3"/>
                </a:solidFill>
                <a:cs typeface="Arial" pitchFamily="34" charset="0"/>
              </a:rPr>
              <a:t>37%</a:t>
            </a:r>
            <a:endParaRPr lang="ko-KR" altLang="en-US" sz="8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DD7B354-B0B6-48C4-953C-64E889BC4929}"/>
              </a:ext>
            </a:extLst>
          </p:cNvPr>
          <p:cNvSpPr/>
          <p:nvPr/>
        </p:nvSpPr>
        <p:spPr>
          <a:xfrm>
            <a:off x="3434439" y="4597633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EDD9EE5-550F-44C1-9EF4-CF3413FC43E0}"/>
              </a:ext>
            </a:extLst>
          </p:cNvPr>
          <p:cNvSpPr/>
          <p:nvPr/>
        </p:nvSpPr>
        <p:spPr>
          <a:xfrm>
            <a:off x="3434439" y="4296268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5E8AF1E-DB87-4692-9EDA-0617B481A5BD}"/>
              </a:ext>
            </a:extLst>
          </p:cNvPr>
          <p:cNvSpPr/>
          <p:nvPr/>
        </p:nvSpPr>
        <p:spPr>
          <a:xfrm>
            <a:off x="3434439" y="3994904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6E405CF-B965-4556-BD7B-A144935B0CFE}"/>
              </a:ext>
            </a:extLst>
          </p:cNvPr>
          <p:cNvSpPr/>
          <p:nvPr/>
        </p:nvSpPr>
        <p:spPr>
          <a:xfrm>
            <a:off x="3434439" y="3693540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971CDE8-44B5-44DE-BCFD-839769F047BB}"/>
              </a:ext>
            </a:extLst>
          </p:cNvPr>
          <p:cNvSpPr/>
          <p:nvPr/>
        </p:nvSpPr>
        <p:spPr>
          <a:xfrm>
            <a:off x="3434439" y="3392176"/>
            <a:ext cx="43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5E5192A-0092-48A5-ABCC-B5CDA48F60E3}"/>
              </a:ext>
            </a:extLst>
          </p:cNvPr>
          <p:cNvSpPr/>
          <p:nvPr/>
        </p:nvSpPr>
        <p:spPr>
          <a:xfrm>
            <a:off x="3434439" y="3090812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0BAD68C-4507-4646-86FF-66386F4CDB11}"/>
              </a:ext>
            </a:extLst>
          </p:cNvPr>
          <p:cNvSpPr/>
          <p:nvPr/>
        </p:nvSpPr>
        <p:spPr>
          <a:xfrm>
            <a:off x="3434439" y="2789448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61C4C23-A6A6-473D-96AA-1B570BA4EF72}"/>
              </a:ext>
            </a:extLst>
          </p:cNvPr>
          <p:cNvSpPr/>
          <p:nvPr/>
        </p:nvSpPr>
        <p:spPr>
          <a:xfrm>
            <a:off x="3434439" y="2488084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08E87D2-72C7-4FFB-93CA-A94F81780F60}"/>
              </a:ext>
            </a:extLst>
          </p:cNvPr>
          <p:cNvSpPr/>
          <p:nvPr/>
        </p:nvSpPr>
        <p:spPr>
          <a:xfrm>
            <a:off x="3434439" y="2186720"/>
            <a:ext cx="28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84EC521-4581-471A-87D7-BB9400A322CD}"/>
              </a:ext>
            </a:extLst>
          </p:cNvPr>
          <p:cNvSpPr/>
          <p:nvPr/>
        </p:nvSpPr>
        <p:spPr>
          <a:xfrm>
            <a:off x="3434439" y="1885356"/>
            <a:ext cx="540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4FD9526-DA6A-4720-873D-04095F2F974F}"/>
              </a:ext>
            </a:extLst>
          </p:cNvPr>
          <p:cNvSpPr txBox="1"/>
          <p:nvPr/>
        </p:nvSpPr>
        <p:spPr>
          <a:xfrm>
            <a:off x="5468190" y="2591957"/>
            <a:ext cx="656649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Time spent on EMR and </a:t>
            </a:r>
          </a:p>
          <a:p>
            <a:r>
              <a:rPr lang="en-US" altLang="ko-KR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paper work</a:t>
            </a:r>
            <a:endParaRPr lang="ko-KR" altLang="en-US" sz="36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ounded Rectangle 25">
            <a:extLst>
              <a:ext uri="{FF2B5EF4-FFF2-40B4-BE49-F238E27FC236}">
                <a16:creationId xmlns:a16="http://schemas.microsoft.com/office/drawing/2014/main" xmlns="" id="{1FDDAA15-AFF9-416A-8B9C-5CC57717B426}"/>
              </a:ext>
            </a:extLst>
          </p:cNvPr>
          <p:cNvSpPr/>
          <p:nvPr/>
        </p:nvSpPr>
        <p:spPr>
          <a:xfrm>
            <a:off x="1533390" y="5039417"/>
            <a:ext cx="405693" cy="341915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xmlns="" id="{31356F7C-085B-460B-BD98-EA69AC6042B6}"/>
              </a:ext>
            </a:extLst>
          </p:cNvPr>
          <p:cNvSpPr>
            <a:spLocks noChangeAspect="1"/>
          </p:cNvSpPr>
          <p:nvPr/>
        </p:nvSpPr>
        <p:spPr>
          <a:xfrm>
            <a:off x="4386432" y="4975343"/>
            <a:ext cx="271448" cy="431894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06" y="2074658"/>
            <a:ext cx="1790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518C98-F967-4923-8664-2B148E697EEF}"/>
              </a:ext>
            </a:extLst>
          </p:cNvPr>
          <p:cNvSpPr txBox="1"/>
          <p:nvPr/>
        </p:nvSpPr>
        <p:spPr>
          <a:xfrm>
            <a:off x="518398" y="261654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Our Solution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xmlns="" id="{77F0262D-EE00-4B2F-8B6C-E345AB635929}"/>
              </a:ext>
            </a:extLst>
          </p:cNvPr>
          <p:cNvSpPr/>
          <p:nvPr/>
        </p:nvSpPr>
        <p:spPr>
          <a:xfrm rot="14243215">
            <a:off x="888956" y="1721860"/>
            <a:ext cx="2374296" cy="1768833"/>
          </a:xfrm>
          <a:custGeom>
            <a:avLst/>
            <a:gdLst/>
            <a:ahLst/>
            <a:cxnLst/>
            <a:rect l="l" t="t" r="r" b="b"/>
            <a:pathLst>
              <a:path w="2374296" h="1768833">
                <a:moveTo>
                  <a:pt x="2122319" y="274160"/>
                </a:moveTo>
                <a:cubicBezTo>
                  <a:pt x="2279947" y="434566"/>
                  <a:pt x="2376382" y="655105"/>
                  <a:pt x="2374262" y="897757"/>
                </a:cubicBezTo>
                <a:cubicBezTo>
                  <a:pt x="2370023" y="1383058"/>
                  <a:pt x="1973171" y="1773038"/>
                  <a:pt x="1487868" y="1768799"/>
                </a:cubicBezTo>
                <a:lnTo>
                  <a:pt x="244916" y="1757941"/>
                </a:lnTo>
                <a:cubicBezTo>
                  <a:pt x="243021" y="1760093"/>
                  <a:pt x="240936" y="1760194"/>
                  <a:pt x="238844" y="1760193"/>
                </a:cubicBezTo>
                <a:lnTo>
                  <a:pt x="232478" y="1757834"/>
                </a:lnTo>
                <a:lnTo>
                  <a:pt x="215240" y="1757683"/>
                </a:lnTo>
                <a:lnTo>
                  <a:pt x="215239" y="1757682"/>
                </a:lnTo>
                <a:lnTo>
                  <a:pt x="215233" y="1757683"/>
                </a:lnTo>
                <a:lnTo>
                  <a:pt x="215233" y="1757679"/>
                </a:lnTo>
                <a:lnTo>
                  <a:pt x="200021" y="1745799"/>
                </a:lnTo>
                <a:cubicBezTo>
                  <a:pt x="85924" y="1677713"/>
                  <a:pt x="0" y="1316657"/>
                  <a:pt x="0" y="881792"/>
                </a:cubicBezTo>
                <a:cubicBezTo>
                  <a:pt x="0" y="483215"/>
                  <a:pt x="72182" y="146639"/>
                  <a:pt x="172783" y="42438"/>
                </a:cubicBezTo>
                <a:cubicBezTo>
                  <a:pt x="191110" y="13973"/>
                  <a:pt x="217565" y="-2559"/>
                  <a:pt x="239494" y="324"/>
                </a:cubicBezTo>
                <a:lnTo>
                  <a:pt x="1503219" y="11362"/>
                </a:lnTo>
                <a:cubicBezTo>
                  <a:pt x="1745871" y="13482"/>
                  <a:pt x="1964691" y="113754"/>
                  <a:pt x="2122319" y="274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xmlns="" id="{CD11A428-0183-483D-905E-69E312310451}"/>
              </a:ext>
            </a:extLst>
          </p:cNvPr>
          <p:cNvGrpSpPr/>
          <p:nvPr/>
        </p:nvGrpSpPr>
        <p:grpSpPr>
          <a:xfrm rot="15399350">
            <a:off x="688600" y="3976971"/>
            <a:ext cx="2518148" cy="2151435"/>
            <a:chOff x="2066735" y="1837293"/>
            <a:chExt cx="2518148" cy="2151435"/>
          </a:xfrm>
        </p:grpSpPr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xmlns="" id="{BA8CFEAF-ABAC-4DEC-9F7F-281467262CA3}"/>
                </a:ext>
              </a:extLst>
            </p:cNvPr>
            <p:cNvSpPr/>
            <p:nvPr/>
          </p:nvSpPr>
          <p:spPr>
            <a:xfrm rot="18900000">
              <a:off x="2066735" y="1837293"/>
              <a:ext cx="1757503" cy="21514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xmlns="" id="{AACB07C1-77F7-4BA7-996A-7D4B3BFAFC69}"/>
                </a:ext>
              </a:extLst>
            </p:cNvPr>
            <p:cNvSpPr/>
            <p:nvPr/>
          </p:nvSpPr>
          <p:spPr>
            <a:xfrm rot="2700000">
              <a:off x="3590577" y="2794901"/>
              <a:ext cx="231105" cy="17575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Oval 60">
            <a:extLst>
              <a:ext uri="{FF2B5EF4-FFF2-40B4-BE49-F238E27FC236}">
                <a16:creationId xmlns:a16="http://schemas.microsoft.com/office/drawing/2014/main" xmlns="" id="{61F5AADB-F7CA-44B1-BB4C-B033FE7D30B7}"/>
              </a:ext>
            </a:extLst>
          </p:cNvPr>
          <p:cNvSpPr/>
          <p:nvPr/>
        </p:nvSpPr>
        <p:spPr>
          <a:xfrm>
            <a:off x="6902025" y="2027156"/>
            <a:ext cx="656456" cy="656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Oval 61">
            <a:extLst>
              <a:ext uri="{FF2B5EF4-FFF2-40B4-BE49-F238E27FC236}">
                <a16:creationId xmlns:a16="http://schemas.microsoft.com/office/drawing/2014/main" xmlns="" id="{72C9DD6D-E7CB-4CF9-BA3C-66851EBF1159}"/>
              </a:ext>
            </a:extLst>
          </p:cNvPr>
          <p:cNvSpPr/>
          <p:nvPr/>
        </p:nvSpPr>
        <p:spPr>
          <a:xfrm>
            <a:off x="6225069" y="3086802"/>
            <a:ext cx="656456" cy="656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Oval 62">
            <a:extLst>
              <a:ext uri="{FF2B5EF4-FFF2-40B4-BE49-F238E27FC236}">
                <a16:creationId xmlns:a16="http://schemas.microsoft.com/office/drawing/2014/main" xmlns="" id="{CE26B398-BF0A-48C2-A3D3-C696C803A6F8}"/>
              </a:ext>
            </a:extLst>
          </p:cNvPr>
          <p:cNvSpPr/>
          <p:nvPr/>
        </p:nvSpPr>
        <p:spPr>
          <a:xfrm>
            <a:off x="5472063" y="4252464"/>
            <a:ext cx="656456" cy="656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3089AFB-0784-4D76-8056-4ABFB324361A}"/>
              </a:ext>
            </a:extLst>
          </p:cNvPr>
          <p:cNvSpPr txBox="1"/>
          <p:nvPr/>
        </p:nvSpPr>
        <p:spPr>
          <a:xfrm>
            <a:off x="7661985" y="2161773"/>
            <a:ext cx="43128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i="1" dirty="0" smtClean="0">
                <a:solidFill>
                  <a:schemeClr val="bg1"/>
                </a:solidFill>
                <a:cs typeface="Arial" pitchFamily="34" charset="0"/>
              </a:rPr>
              <a:t>Automated Medical Transcription</a:t>
            </a:r>
            <a:endParaRPr lang="ko-KR" altLang="en-US" sz="20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11A7B52-C249-43F6-8AB1-0FF936913697}"/>
              </a:ext>
            </a:extLst>
          </p:cNvPr>
          <p:cNvSpPr txBox="1"/>
          <p:nvPr/>
        </p:nvSpPr>
        <p:spPr>
          <a:xfrm>
            <a:off x="6978074" y="3292031"/>
            <a:ext cx="47452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i="1" dirty="0" smtClean="0">
                <a:solidFill>
                  <a:schemeClr val="bg1"/>
                </a:solidFill>
                <a:cs typeface="Arial" pitchFamily="34" charset="0"/>
              </a:rPr>
              <a:t>Summarization of Medical Records </a:t>
            </a:r>
            <a:endParaRPr lang="ko-KR" altLang="en-US" sz="20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029470-BEE0-42F3-8B3C-37AF9470AE1A}"/>
              </a:ext>
            </a:extLst>
          </p:cNvPr>
          <p:cNvSpPr txBox="1"/>
          <p:nvPr/>
        </p:nvSpPr>
        <p:spPr>
          <a:xfrm>
            <a:off x="6225069" y="4405539"/>
            <a:ext cx="4307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cs typeface="Arial" pitchFamily="34" charset="0"/>
              </a:rPr>
              <a:t>Personal Recommendations</a:t>
            </a:r>
            <a:endParaRPr lang="ko-KR" altLang="en-US" sz="20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Rounded Rectangle 2">
            <a:extLst>
              <a:ext uri="{FF2B5EF4-FFF2-40B4-BE49-F238E27FC236}">
                <a16:creationId xmlns:a16="http://schemas.microsoft.com/office/drawing/2014/main" xmlns="" id="{C0DB1228-3FBB-4137-B2E0-C76B8DFEC91E}"/>
              </a:ext>
            </a:extLst>
          </p:cNvPr>
          <p:cNvSpPr>
            <a:spLocks/>
          </p:cNvSpPr>
          <p:nvPr/>
        </p:nvSpPr>
        <p:spPr>
          <a:xfrm>
            <a:off x="6411910" y="3196003"/>
            <a:ext cx="292493" cy="388019"/>
          </a:xfrm>
          <a:custGeom>
            <a:avLst/>
            <a:gdLst/>
            <a:ahLst/>
            <a:cxnLst/>
            <a:rect l="l" t="t" r="r" b="b"/>
            <a:pathLst>
              <a:path w="2044268" h="3675920">
                <a:moveTo>
                  <a:pt x="1849759" y="1844470"/>
                </a:moveTo>
                <a:cubicBezTo>
                  <a:pt x="1902285" y="1986097"/>
                  <a:pt x="1856232" y="2145419"/>
                  <a:pt x="1736244" y="2237180"/>
                </a:cubicBezTo>
                <a:cubicBezTo>
                  <a:pt x="1616256" y="2328941"/>
                  <a:pt x="1450434" y="2331652"/>
                  <a:pt x="1327511" y="2243861"/>
                </a:cubicBezTo>
                <a:cubicBezTo>
                  <a:pt x="1204588" y="2156070"/>
                  <a:pt x="1153353" y="1998338"/>
                  <a:pt x="1201222" y="1855070"/>
                </a:cubicBezTo>
                <a:close/>
                <a:moveTo>
                  <a:pt x="472244" y="1811579"/>
                </a:moveTo>
                <a:lnTo>
                  <a:pt x="936104" y="1811579"/>
                </a:lnTo>
                <a:lnTo>
                  <a:pt x="936104" y="3084966"/>
                </a:lnTo>
                <a:lnTo>
                  <a:pt x="472244" y="3084966"/>
                </a:lnTo>
                <a:close/>
                <a:moveTo>
                  <a:pt x="1055772" y="1382864"/>
                </a:moveTo>
                <a:lnTo>
                  <a:pt x="1182194" y="1400951"/>
                </a:lnTo>
                <a:lnTo>
                  <a:pt x="1140092" y="1976144"/>
                </a:lnTo>
                <a:lnTo>
                  <a:pt x="1141240" y="1976152"/>
                </a:lnTo>
                <a:cubicBezTo>
                  <a:pt x="1142160" y="2114088"/>
                  <a:pt x="1216927" y="2241891"/>
                  <a:pt x="1337039" y="2310849"/>
                </a:cubicBezTo>
                <a:cubicBezTo>
                  <a:pt x="1395846" y="2344611"/>
                  <a:pt x="1461087" y="2361721"/>
                  <a:pt x="1526190" y="2361677"/>
                </a:cubicBezTo>
                <a:cubicBezTo>
                  <a:pt x="1591293" y="2361720"/>
                  <a:pt x="1656534" y="2344611"/>
                  <a:pt x="1715341" y="2310849"/>
                </a:cubicBezTo>
                <a:cubicBezTo>
                  <a:pt x="1835453" y="2241891"/>
                  <a:pt x="1910221" y="2114088"/>
                  <a:pt x="1911140" y="1976152"/>
                </a:cubicBezTo>
                <a:lnTo>
                  <a:pt x="1912289" y="1976144"/>
                </a:lnTo>
                <a:lnTo>
                  <a:pt x="1870187" y="1400951"/>
                </a:lnTo>
                <a:lnTo>
                  <a:pt x="1996607" y="1382864"/>
                </a:lnTo>
                <a:lnTo>
                  <a:pt x="2043841" y="1975264"/>
                </a:lnTo>
                <a:lnTo>
                  <a:pt x="2044268" y="1980631"/>
                </a:lnTo>
                <a:lnTo>
                  <a:pt x="2032513" y="2078292"/>
                </a:lnTo>
                <a:cubicBezTo>
                  <a:pt x="2003256" y="2223457"/>
                  <a:pt x="1912046" y="2351246"/>
                  <a:pt x="1780540" y="2426745"/>
                </a:cubicBezTo>
                <a:cubicBezTo>
                  <a:pt x="1725784" y="2458182"/>
                  <a:pt x="1666892" y="2478916"/>
                  <a:pt x="1606676" y="2488123"/>
                </a:cubicBezTo>
                <a:lnTo>
                  <a:pt x="1606676" y="3411706"/>
                </a:lnTo>
                <a:cubicBezTo>
                  <a:pt x="1824984" y="3421296"/>
                  <a:pt x="1991876" y="3476350"/>
                  <a:pt x="1991876" y="3542756"/>
                </a:cubicBezTo>
                <a:cubicBezTo>
                  <a:pt x="1991876" y="3616300"/>
                  <a:pt x="1787181" y="3675920"/>
                  <a:pt x="1534676" y="3675920"/>
                </a:cubicBezTo>
                <a:cubicBezTo>
                  <a:pt x="1282171" y="3675920"/>
                  <a:pt x="1077476" y="3616300"/>
                  <a:pt x="1077476" y="3542756"/>
                </a:cubicBezTo>
                <a:cubicBezTo>
                  <a:pt x="1077476" y="3476350"/>
                  <a:pt x="1244368" y="3421296"/>
                  <a:pt x="1462676" y="3411706"/>
                </a:cubicBezTo>
                <a:lnTo>
                  <a:pt x="1462676" y="2490951"/>
                </a:lnTo>
                <a:cubicBezTo>
                  <a:pt x="1396633" y="2482731"/>
                  <a:pt x="1331761" y="2461147"/>
                  <a:pt x="1271841" y="2426746"/>
                </a:cubicBezTo>
                <a:cubicBezTo>
                  <a:pt x="1140335" y="2351247"/>
                  <a:pt x="1049125" y="2223457"/>
                  <a:pt x="1019867" y="2078292"/>
                </a:cubicBezTo>
                <a:lnTo>
                  <a:pt x="1008112" y="1980631"/>
                </a:lnTo>
                <a:lnTo>
                  <a:pt x="1008540" y="1975264"/>
                </a:lnTo>
                <a:close/>
                <a:moveTo>
                  <a:pt x="319275" y="795860"/>
                </a:moveTo>
                <a:lnTo>
                  <a:pt x="468052" y="795860"/>
                </a:lnTo>
                <a:lnTo>
                  <a:pt x="616829" y="795860"/>
                </a:lnTo>
                <a:cubicBezTo>
                  <a:pt x="626877" y="929839"/>
                  <a:pt x="606781" y="968357"/>
                  <a:pt x="702240" y="1117409"/>
                </a:cubicBezTo>
                <a:cubicBezTo>
                  <a:pt x="838130" y="1263926"/>
                  <a:pt x="933525" y="1350835"/>
                  <a:pt x="936104" y="1491940"/>
                </a:cubicBezTo>
                <a:lnTo>
                  <a:pt x="936104" y="1764197"/>
                </a:lnTo>
                <a:lnTo>
                  <a:pt x="432048" y="1764197"/>
                </a:lnTo>
                <a:lnTo>
                  <a:pt x="432048" y="3132349"/>
                </a:lnTo>
                <a:lnTo>
                  <a:pt x="936104" y="3132349"/>
                </a:lnTo>
                <a:lnTo>
                  <a:pt x="936104" y="3519900"/>
                </a:lnTo>
                <a:cubicBezTo>
                  <a:pt x="936104" y="3606067"/>
                  <a:pt x="866251" y="3675920"/>
                  <a:pt x="780084" y="3675920"/>
                </a:cubicBezTo>
                <a:lnTo>
                  <a:pt x="468052" y="3675920"/>
                </a:lnTo>
                <a:lnTo>
                  <a:pt x="156020" y="3675920"/>
                </a:lnTo>
                <a:cubicBezTo>
                  <a:pt x="69853" y="3675920"/>
                  <a:pt x="0" y="3606067"/>
                  <a:pt x="0" y="3519900"/>
                </a:cubicBezTo>
                <a:lnTo>
                  <a:pt x="0" y="1491940"/>
                </a:lnTo>
                <a:cubicBezTo>
                  <a:pt x="2579" y="1350835"/>
                  <a:pt x="97974" y="1263926"/>
                  <a:pt x="233864" y="1117409"/>
                </a:cubicBezTo>
                <a:cubicBezTo>
                  <a:pt x="329323" y="968357"/>
                  <a:pt x="309227" y="929839"/>
                  <a:pt x="319275" y="795860"/>
                </a:cubicBezTo>
                <a:close/>
                <a:moveTo>
                  <a:pt x="319544" y="0"/>
                </a:moveTo>
                <a:lnTo>
                  <a:pt x="616561" y="0"/>
                </a:lnTo>
                <a:cubicBezTo>
                  <a:pt x="633132" y="0"/>
                  <a:pt x="646565" y="13433"/>
                  <a:pt x="646565" y="30004"/>
                </a:cubicBezTo>
                <a:lnTo>
                  <a:pt x="646565" y="150016"/>
                </a:lnTo>
                <a:cubicBezTo>
                  <a:pt x="646565" y="166587"/>
                  <a:pt x="633132" y="180020"/>
                  <a:pt x="616561" y="180020"/>
                </a:cubicBezTo>
                <a:lnTo>
                  <a:pt x="616829" y="180020"/>
                </a:lnTo>
                <a:lnTo>
                  <a:pt x="616829" y="756020"/>
                </a:lnTo>
                <a:lnTo>
                  <a:pt x="319275" y="756020"/>
                </a:lnTo>
                <a:lnTo>
                  <a:pt x="319275" y="180020"/>
                </a:lnTo>
                <a:lnTo>
                  <a:pt x="319544" y="180020"/>
                </a:lnTo>
                <a:cubicBezTo>
                  <a:pt x="302973" y="180020"/>
                  <a:pt x="289540" y="166587"/>
                  <a:pt x="289540" y="150016"/>
                </a:cubicBezTo>
                <a:lnTo>
                  <a:pt x="289540" y="30004"/>
                </a:lnTo>
                <a:cubicBezTo>
                  <a:pt x="289540" y="13433"/>
                  <a:pt x="302973" y="0"/>
                  <a:pt x="3195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ardrop 15">
            <a:extLst>
              <a:ext uri="{FF2B5EF4-FFF2-40B4-BE49-F238E27FC236}">
                <a16:creationId xmlns:a16="http://schemas.microsoft.com/office/drawing/2014/main" xmlns="" id="{831A147D-612F-4279-9938-B1556C5D9913}"/>
              </a:ext>
            </a:extLst>
          </p:cNvPr>
          <p:cNvSpPr>
            <a:spLocks noChangeAspect="1"/>
          </p:cNvSpPr>
          <p:nvPr/>
        </p:nvSpPr>
        <p:spPr>
          <a:xfrm rot="10138534">
            <a:off x="7065273" y="2143729"/>
            <a:ext cx="367378" cy="299667"/>
          </a:xfrm>
          <a:custGeom>
            <a:avLst/>
            <a:gdLst/>
            <a:ahLst/>
            <a:cxnLst/>
            <a:rect l="l" t="t" r="r" b="b"/>
            <a:pathLst>
              <a:path w="4184701" h="3958584">
                <a:moveTo>
                  <a:pt x="1747091" y="518820"/>
                </a:moveTo>
                <a:cubicBezTo>
                  <a:pt x="1991765" y="434966"/>
                  <a:pt x="2252127" y="414339"/>
                  <a:pt x="2511919" y="467230"/>
                </a:cubicBezTo>
                <a:cubicBezTo>
                  <a:pt x="2762999" y="518347"/>
                  <a:pt x="2988112" y="632970"/>
                  <a:pt x="3177256" y="796863"/>
                </a:cubicBezTo>
                <a:cubicBezTo>
                  <a:pt x="3407997" y="811892"/>
                  <a:pt x="3558359" y="796150"/>
                  <a:pt x="3567776" y="747812"/>
                </a:cubicBezTo>
                <a:cubicBezTo>
                  <a:pt x="3585195" y="658406"/>
                  <a:pt x="3113835" y="491346"/>
                  <a:pt x="2514965" y="374672"/>
                </a:cubicBezTo>
                <a:cubicBezTo>
                  <a:pt x="1916096" y="257999"/>
                  <a:pt x="1416495" y="235893"/>
                  <a:pt x="1399077" y="325300"/>
                </a:cubicBezTo>
                <a:cubicBezTo>
                  <a:pt x="1389596" y="373964"/>
                  <a:pt x="1524927" y="445636"/>
                  <a:pt x="1747091" y="518820"/>
                </a:cubicBezTo>
                <a:close/>
                <a:moveTo>
                  <a:pt x="3623548" y="2515472"/>
                </a:moveTo>
                <a:cubicBezTo>
                  <a:pt x="3716210" y="2065521"/>
                  <a:pt x="3565914" y="1638880"/>
                  <a:pt x="3341371" y="1321395"/>
                </a:cubicBezTo>
                <a:cubicBezTo>
                  <a:pt x="3431596" y="1689238"/>
                  <a:pt x="3530325" y="2058742"/>
                  <a:pt x="3417312" y="2404651"/>
                </a:cubicBezTo>
                <a:close/>
                <a:moveTo>
                  <a:pt x="460289" y="1922553"/>
                </a:moveTo>
                <a:lnTo>
                  <a:pt x="471090" y="1923642"/>
                </a:lnTo>
                <a:cubicBezTo>
                  <a:pt x="551432" y="1659724"/>
                  <a:pt x="672313" y="1420911"/>
                  <a:pt x="822683" y="1215863"/>
                </a:cubicBezTo>
                <a:lnTo>
                  <a:pt x="532232" y="1215863"/>
                </a:lnTo>
                <a:cubicBezTo>
                  <a:pt x="335082" y="1215863"/>
                  <a:pt x="175260" y="1375684"/>
                  <a:pt x="175260" y="1572834"/>
                </a:cubicBezTo>
                <a:lnTo>
                  <a:pt x="175259" y="1572834"/>
                </a:lnTo>
                <a:cubicBezTo>
                  <a:pt x="175259" y="1745340"/>
                  <a:pt x="297623" y="1889266"/>
                  <a:pt x="460289" y="1922553"/>
                </a:cubicBezTo>
                <a:close/>
                <a:moveTo>
                  <a:pt x="2059628" y="2765696"/>
                </a:moveTo>
                <a:lnTo>
                  <a:pt x="2321225" y="2811600"/>
                </a:lnTo>
                <a:cubicBezTo>
                  <a:pt x="2377562" y="2638693"/>
                  <a:pt x="2266237" y="2497865"/>
                  <a:pt x="2136064" y="2257473"/>
                </a:cubicBezTo>
                <a:cubicBezTo>
                  <a:pt x="2341942" y="2437884"/>
                  <a:pt x="2577613" y="2594022"/>
                  <a:pt x="2532550" y="2841953"/>
                </a:cubicBezTo>
                <a:cubicBezTo>
                  <a:pt x="3138690" y="2923471"/>
                  <a:pt x="3591636" y="2903038"/>
                  <a:pt x="3615687" y="2779586"/>
                </a:cubicBezTo>
                <a:cubicBezTo>
                  <a:pt x="3645674" y="2625671"/>
                  <a:pt x="2997620" y="2369906"/>
                  <a:pt x="2168217" y="2208319"/>
                </a:cubicBezTo>
                <a:cubicBezTo>
                  <a:pt x="1338815" y="2046733"/>
                  <a:pt x="642144" y="2040514"/>
                  <a:pt x="612157" y="2194429"/>
                </a:cubicBezTo>
                <a:cubicBezTo>
                  <a:pt x="584716" y="2335283"/>
                  <a:pt x="1125116" y="2561433"/>
                  <a:pt x="1852965" y="2721406"/>
                </a:cubicBezTo>
                <a:cubicBezTo>
                  <a:pt x="1986864" y="2533919"/>
                  <a:pt x="1882305" y="2417728"/>
                  <a:pt x="1755364" y="2183304"/>
                </a:cubicBezTo>
                <a:cubicBezTo>
                  <a:pt x="1948494" y="2352544"/>
                  <a:pt x="2174363" y="2495111"/>
                  <a:pt x="2034132" y="2760232"/>
                </a:cubicBezTo>
                <a:cubicBezTo>
                  <a:pt x="2042553" y="2762356"/>
                  <a:pt x="2051081" y="2764031"/>
                  <a:pt x="2059628" y="2765696"/>
                </a:cubicBezTo>
                <a:close/>
                <a:moveTo>
                  <a:pt x="2190894" y="3958584"/>
                </a:moveTo>
                <a:cubicBezTo>
                  <a:pt x="1768295" y="3627782"/>
                  <a:pt x="1896695" y="3283026"/>
                  <a:pt x="2140623" y="3067523"/>
                </a:cubicBezTo>
                <a:cubicBezTo>
                  <a:pt x="2193320" y="3015715"/>
                  <a:pt x="2233849" y="2968611"/>
                  <a:pt x="2263357" y="2924193"/>
                </a:cubicBezTo>
                <a:cubicBezTo>
                  <a:pt x="2186267" y="2913353"/>
                  <a:pt x="2108037" y="2899464"/>
                  <a:pt x="2028791" y="2884025"/>
                </a:cubicBezTo>
                <a:lnTo>
                  <a:pt x="1961861" y="2869343"/>
                </a:lnTo>
                <a:cubicBezTo>
                  <a:pt x="1948180" y="2887432"/>
                  <a:pt x="1932565" y="2905632"/>
                  <a:pt x="1915415" y="2924359"/>
                </a:cubicBezTo>
                <a:cubicBezTo>
                  <a:pt x="1817852" y="3057880"/>
                  <a:pt x="1560103" y="3193899"/>
                  <a:pt x="1799272" y="3545553"/>
                </a:cubicBezTo>
                <a:cubicBezTo>
                  <a:pt x="1460854" y="3280647"/>
                  <a:pt x="1563677" y="3004566"/>
                  <a:pt x="1759014" y="2831992"/>
                </a:cubicBezTo>
                <a:lnTo>
                  <a:pt x="1764677" y="2826090"/>
                </a:lnTo>
                <a:cubicBezTo>
                  <a:pt x="982901" y="2644363"/>
                  <a:pt x="406649" y="2366625"/>
                  <a:pt x="412121" y="2165041"/>
                </a:cubicBezTo>
                <a:lnTo>
                  <a:pt x="408595" y="2164332"/>
                </a:lnTo>
                <a:lnTo>
                  <a:pt x="411905" y="2150927"/>
                </a:lnTo>
                <a:cubicBezTo>
                  <a:pt x="411404" y="2149617"/>
                  <a:pt x="411615" y="2148419"/>
                  <a:pt x="411848" y="2147224"/>
                </a:cubicBezTo>
                <a:lnTo>
                  <a:pt x="414179" y="2141711"/>
                </a:lnTo>
                <a:lnTo>
                  <a:pt x="426269" y="2094377"/>
                </a:lnTo>
                <a:cubicBezTo>
                  <a:pt x="425816" y="2094419"/>
                  <a:pt x="425390" y="2094332"/>
                  <a:pt x="424963" y="2094245"/>
                </a:cubicBezTo>
                <a:cubicBezTo>
                  <a:pt x="182437" y="2044617"/>
                  <a:pt x="1" y="1830030"/>
                  <a:pt x="0" y="1572833"/>
                </a:cubicBezTo>
                <a:lnTo>
                  <a:pt x="1" y="1572833"/>
                </a:lnTo>
                <a:cubicBezTo>
                  <a:pt x="1" y="1278893"/>
                  <a:pt x="238286" y="1040608"/>
                  <a:pt x="532226" y="1040608"/>
                </a:cubicBezTo>
                <a:lnTo>
                  <a:pt x="966936" y="1040608"/>
                </a:lnTo>
                <a:cubicBezTo>
                  <a:pt x="1123433" y="865626"/>
                  <a:pt x="1304254" y="723953"/>
                  <a:pt x="1499342" y="622082"/>
                </a:cubicBezTo>
                <a:cubicBezTo>
                  <a:pt x="1047629" y="466253"/>
                  <a:pt x="762789" y="292915"/>
                  <a:pt x="787934" y="163850"/>
                </a:cubicBezTo>
                <a:cubicBezTo>
                  <a:pt x="827501" y="-39241"/>
                  <a:pt x="1619623" y="-55804"/>
                  <a:pt x="2557190" y="126856"/>
                </a:cubicBezTo>
                <a:cubicBezTo>
                  <a:pt x="3494756" y="309515"/>
                  <a:pt x="4222729" y="622227"/>
                  <a:pt x="4183162" y="825318"/>
                </a:cubicBezTo>
                <a:cubicBezTo>
                  <a:pt x="4158267" y="953098"/>
                  <a:pt x="3835461" y="1007038"/>
                  <a:pt x="3365964" y="983851"/>
                </a:cubicBezTo>
                <a:cubicBezTo>
                  <a:pt x="3747047" y="1429972"/>
                  <a:pt x="3927961" y="2099812"/>
                  <a:pt x="3803926" y="2798722"/>
                </a:cubicBezTo>
                <a:cubicBezTo>
                  <a:pt x="3805119" y="2801970"/>
                  <a:pt x="3804666" y="2805049"/>
                  <a:pt x="3804070" y="2808106"/>
                </a:cubicBezTo>
                <a:lnTo>
                  <a:pt x="3801620" y="2813901"/>
                </a:lnTo>
                <a:cubicBezTo>
                  <a:pt x="3800848" y="2824321"/>
                  <a:pt x="3798919" y="2834550"/>
                  <a:pt x="3796925" y="2844784"/>
                </a:cubicBezTo>
                <a:lnTo>
                  <a:pt x="3789212" y="2843235"/>
                </a:lnTo>
                <a:cubicBezTo>
                  <a:pt x="3693045" y="3000715"/>
                  <a:pt x="3167676" y="3043207"/>
                  <a:pt x="2495214" y="2957076"/>
                </a:cubicBezTo>
                <a:cubicBezTo>
                  <a:pt x="2463609" y="3025452"/>
                  <a:pt x="2411786" y="3100029"/>
                  <a:pt x="2335929" y="3182867"/>
                </a:cubicBezTo>
                <a:cubicBezTo>
                  <a:pt x="2214096" y="3349602"/>
                  <a:pt x="1892232" y="3519455"/>
                  <a:pt x="2190894" y="39585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67" name="그룹 99">
            <a:extLst>
              <a:ext uri="{FF2B5EF4-FFF2-40B4-BE49-F238E27FC236}">
                <a16:creationId xmlns:a16="http://schemas.microsoft.com/office/drawing/2014/main" xmlns="" id="{23C9E97C-E3BB-4F33-BBED-EC3F0CC04088}"/>
              </a:ext>
            </a:extLst>
          </p:cNvPr>
          <p:cNvGrpSpPr/>
          <p:nvPr/>
        </p:nvGrpSpPr>
        <p:grpSpPr>
          <a:xfrm>
            <a:off x="5626586" y="4379494"/>
            <a:ext cx="352713" cy="402395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68" name="자유형: 도형 100">
              <a:extLst>
                <a:ext uri="{FF2B5EF4-FFF2-40B4-BE49-F238E27FC236}">
                  <a16:creationId xmlns:a16="http://schemas.microsoft.com/office/drawing/2014/main" xmlns="" id="{18C057BC-BB15-4E49-AB3F-552154558120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자유형: 도형 101">
              <a:extLst>
                <a:ext uri="{FF2B5EF4-FFF2-40B4-BE49-F238E27FC236}">
                  <a16:creationId xmlns:a16="http://schemas.microsoft.com/office/drawing/2014/main" xmlns="" id="{19DC4225-F139-4B70-9C0F-D222EBEA82EE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자유형: 도형 102">
              <a:extLst>
                <a:ext uri="{FF2B5EF4-FFF2-40B4-BE49-F238E27FC236}">
                  <a16:creationId xmlns:a16="http://schemas.microsoft.com/office/drawing/2014/main" xmlns="" id="{B05E185A-44A5-4892-8B68-EE7F838E2C60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자유형: 도형 103">
              <a:extLst>
                <a:ext uri="{FF2B5EF4-FFF2-40B4-BE49-F238E27FC236}">
                  <a16:creationId xmlns:a16="http://schemas.microsoft.com/office/drawing/2014/main" xmlns="" id="{2D1506E4-471B-4228-ACFA-9955185E0396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ardrop 3">
              <a:extLst>
                <a:ext uri="{FF2B5EF4-FFF2-40B4-BE49-F238E27FC236}">
                  <a16:creationId xmlns:a16="http://schemas.microsoft.com/office/drawing/2014/main" xmlns="" id="{CF1A7CD0-4CF4-4AB0-9450-083265C57F9B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자유형: 도형 60">
            <a:extLst>
              <a:ext uri="{FF2B5EF4-FFF2-40B4-BE49-F238E27FC236}">
                <a16:creationId xmlns:a16="http://schemas.microsoft.com/office/drawing/2014/main" xmlns="" id="{1A830B23-98D3-4161-9074-A406DDD281A9}"/>
              </a:ext>
            </a:extLst>
          </p:cNvPr>
          <p:cNvSpPr/>
          <p:nvPr/>
        </p:nvSpPr>
        <p:spPr>
          <a:xfrm>
            <a:off x="4104244" y="2967108"/>
            <a:ext cx="516682" cy="416498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61">
            <a:extLst>
              <a:ext uri="{FF2B5EF4-FFF2-40B4-BE49-F238E27FC236}">
                <a16:creationId xmlns:a16="http://schemas.microsoft.com/office/drawing/2014/main" xmlns="" id="{9AA30217-C028-4818-AE2B-CCE35E9A301B}"/>
              </a:ext>
            </a:extLst>
          </p:cNvPr>
          <p:cNvSpPr/>
          <p:nvPr/>
        </p:nvSpPr>
        <p:spPr>
          <a:xfrm rot="2641289">
            <a:off x="2878938" y="4225870"/>
            <a:ext cx="323658" cy="455445"/>
          </a:xfrm>
          <a:custGeom>
            <a:avLst/>
            <a:gdLst>
              <a:gd name="connsiteX0" fmla="*/ 409448 w 556511"/>
              <a:gd name="connsiteY0" fmla="*/ 633953 h 783112"/>
              <a:gd name="connsiteX1" fmla="*/ 532137 w 556511"/>
              <a:gd name="connsiteY1" fmla="*/ 636049 h 783112"/>
              <a:gd name="connsiteX2" fmla="*/ 530042 w 556511"/>
              <a:gd name="connsiteY2" fmla="*/ 758738 h 783112"/>
              <a:gd name="connsiteX3" fmla="*/ 407353 w 556511"/>
              <a:gd name="connsiteY3" fmla="*/ 756642 h 783112"/>
              <a:gd name="connsiteX4" fmla="*/ 409448 w 556511"/>
              <a:gd name="connsiteY4" fmla="*/ 633953 h 783112"/>
              <a:gd name="connsiteX5" fmla="*/ 354773 w 556511"/>
              <a:gd name="connsiteY5" fmla="*/ 439280 h 783112"/>
              <a:gd name="connsiteX6" fmla="*/ 477463 w 556511"/>
              <a:gd name="connsiteY6" fmla="*/ 441376 h 783112"/>
              <a:gd name="connsiteX7" fmla="*/ 475367 w 556511"/>
              <a:gd name="connsiteY7" fmla="*/ 564065 h 783112"/>
              <a:gd name="connsiteX8" fmla="*/ 352678 w 556511"/>
              <a:gd name="connsiteY8" fmla="*/ 561970 h 783112"/>
              <a:gd name="connsiteX9" fmla="*/ 354773 w 556511"/>
              <a:gd name="connsiteY9" fmla="*/ 439280 h 783112"/>
              <a:gd name="connsiteX10" fmla="*/ 218360 w 556511"/>
              <a:gd name="connsiteY10" fmla="*/ 571112 h 783112"/>
              <a:gd name="connsiteX11" fmla="*/ 341049 w 556511"/>
              <a:gd name="connsiteY11" fmla="*/ 573208 h 783112"/>
              <a:gd name="connsiteX12" fmla="*/ 338953 w 556511"/>
              <a:gd name="connsiteY12" fmla="*/ 695897 h 783112"/>
              <a:gd name="connsiteX13" fmla="*/ 216264 w 556511"/>
              <a:gd name="connsiteY13" fmla="*/ 693802 h 783112"/>
              <a:gd name="connsiteX14" fmla="*/ 218360 w 556511"/>
              <a:gd name="connsiteY14" fmla="*/ 571112 h 783112"/>
              <a:gd name="connsiteX15" fmla="*/ 26470 w 556511"/>
              <a:gd name="connsiteY15" fmla="*/ 509047 h 783112"/>
              <a:gd name="connsiteX16" fmla="*/ 149159 w 556511"/>
              <a:gd name="connsiteY16" fmla="*/ 511142 h 783112"/>
              <a:gd name="connsiteX17" fmla="*/ 147063 w 556511"/>
              <a:gd name="connsiteY17" fmla="*/ 633831 h 783112"/>
              <a:gd name="connsiteX18" fmla="*/ 24374 w 556511"/>
              <a:gd name="connsiteY18" fmla="*/ 631736 h 783112"/>
              <a:gd name="connsiteX19" fmla="*/ 26470 w 556511"/>
              <a:gd name="connsiteY19" fmla="*/ 509047 h 783112"/>
              <a:gd name="connsiteX20" fmla="*/ 149112 w 556511"/>
              <a:gd name="connsiteY20" fmla="*/ 298004 h 783112"/>
              <a:gd name="connsiteX21" fmla="*/ 138636 w 556511"/>
              <a:gd name="connsiteY21" fmla="*/ 315689 h 783112"/>
              <a:gd name="connsiteX22" fmla="*/ 184643 w 556511"/>
              <a:gd name="connsiteY22" fmla="*/ 363295 h 783112"/>
              <a:gd name="connsiteX23" fmla="*/ 191908 w 556511"/>
              <a:gd name="connsiteY23" fmla="*/ 358647 h 783112"/>
              <a:gd name="connsiteX24" fmla="*/ 224662 w 556511"/>
              <a:gd name="connsiteY24" fmla="*/ 352852 h 783112"/>
              <a:gd name="connsiteX25" fmla="*/ 229469 w 556511"/>
              <a:gd name="connsiteY25" fmla="*/ 353874 h 783112"/>
              <a:gd name="connsiteX26" fmla="*/ 211297 w 556511"/>
              <a:gd name="connsiteY26" fmla="*/ 335640 h 783112"/>
              <a:gd name="connsiteX27" fmla="*/ 202581 w 556511"/>
              <a:gd name="connsiteY27" fmla="*/ 308036 h 783112"/>
              <a:gd name="connsiteX28" fmla="*/ 234559 w 556511"/>
              <a:gd name="connsiteY28" fmla="*/ 247451 h 783112"/>
              <a:gd name="connsiteX29" fmla="*/ 189883 w 556511"/>
              <a:gd name="connsiteY29" fmla="*/ 278803 h 783112"/>
              <a:gd name="connsiteX30" fmla="*/ 164461 w 556511"/>
              <a:gd name="connsiteY30" fmla="*/ 235888 h 783112"/>
              <a:gd name="connsiteX31" fmla="*/ 172895 w 556511"/>
              <a:gd name="connsiteY31" fmla="*/ 247139 h 783112"/>
              <a:gd name="connsiteX32" fmla="*/ 170873 w 556511"/>
              <a:gd name="connsiteY32" fmla="*/ 261272 h 783112"/>
              <a:gd name="connsiteX33" fmla="*/ 162981 w 556511"/>
              <a:gd name="connsiteY33" fmla="*/ 274594 h 783112"/>
              <a:gd name="connsiteX34" fmla="*/ 175755 w 556511"/>
              <a:gd name="connsiteY34" fmla="*/ 269160 h 783112"/>
              <a:gd name="connsiteX35" fmla="*/ 224226 w 556511"/>
              <a:gd name="connsiteY35" fmla="*/ 233222 h 783112"/>
              <a:gd name="connsiteX36" fmla="*/ 170475 w 556511"/>
              <a:gd name="connsiteY36" fmla="*/ 235506 h 783112"/>
              <a:gd name="connsiteX37" fmla="*/ 262987 w 556511"/>
              <a:gd name="connsiteY37" fmla="*/ 61806 h 783112"/>
              <a:gd name="connsiteX38" fmla="*/ 259843 w 556511"/>
              <a:gd name="connsiteY38" fmla="*/ 217979 h 783112"/>
              <a:gd name="connsiteX39" fmla="*/ 157649 w 556511"/>
              <a:gd name="connsiteY39" fmla="*/ 173434 h 783112"/>
              <a:gd name="connsiteX40" fmla="*/ 256699 w 556511"/>
              <a:gd name="connsiteY40" fmla="*/ 228985 h 783112"/>
              <a:gd name="connsiteX41" fmla="*/ 269276 w 556511"/>
              <a:gd name="connsiteY41" fmla="*/ 340612 h 783112"/>
              <a:gd name="connsiteX42" fmla="*/ 269801 w 556511"/>
              <a:gd name="connsiteY42" fmla="*/ 229509 h 783112"/>
              <a:gd name="connsiteX43" fmla="*/ 411300 w 556511"/>
              <a:gd name="connsiteY43" fmla="*/ 296066 h 783112"/>
              <a:gd name="connsiteX44" fmla="*/ 277661 w 556511"/>
              <a:gd name="connsiteY44" fmla="*/ 221648 h 783112"/>
              <a:gd name="connsiteX45" fmla="*/ 435408 w 556511"/>
              <a:gd name="connsiteY45" fmla="*/ 122074 h 783112"/>
              <a:gd name="connsiteX46" fmla="*/ 269800 w 556511"/>
              <a:gd name="connsiteY46" fmla="*/ 214835 h 783112"/>
              <a:gd name="connsiteX47" fmla="*/ 262987 w 556511"/>
              <a:gd name="connsiteY47" fmla="*/ 61806 h 783112"/>
              <a:gd name="connsiteX48" fmla="*/ 146238 w 556511"/>
              <a:gd name="connsiteY48" fmla="*/ 89082 h 783112"/>
              <a:gd name="connsiteX49" fmla="*/ 212479 w 556511"/>
              <a:gd name="connsiteY49" fmla="*/ 166417 h 783112"/>
              <a:gd name="connsiteX50" fmla="*/ 205626 w 556511"/>
              <a:gd name="connsiteY50" fmla="*/ 117253 h 783112"/>
              <a:gd name="connsiteX51" fmla="*/ 210194 w 556511"/>
              <a:gd name="connsiteY51" fmla="*/ 38831 h 783112"/>
              <a:gd name="connsiteX52" fmla="*/ 227558 w 556511"/>
              <a:gd name="connsiteY52" fmla="*/ 70334 h 783112"/>
              <a:gd name="connsiteX53" fmla="*/ 313743 w 556511"/>
              <a:gd name="connsiteY53" fmla="*/ 0 h 783112"/>
              <a:gd name="connsiteX54" fmla="*/ 282763 w 556511"/>
              <a:gd name="connsiteY54" fmla="*/ 167120 h 783112"/>
              <a:gd name="connsiteX55" fmla="*/ 371421 w 556511"/>
              <a:gd name="connsiteY55" fmla="*/ 64718 h 783112"/>
              <a:gd name="connsiteX56" fmla="*/ 365142 w 556511"/>
              <a:gd name="connsiteY56" fmla="*/ 100216 h 783112"/>
              <a:gd name="connsiteX57" fmla="*/ 519318 w 556511"/>
              <a:gd name="connsiteY57" fmla="*/ 71570 h 783112"/>
              <a:gd name="connsiteX58" fmla="*/ 411676 w 556511"/>
              <a:gd name="connsiteY58" fmla="*/ 188923 h 783112"/>
              <a:gd name="connsiteX59" fmla="*/ 454600 w 556511"/>
              <a:gd name="connsiteY59" fmla="*/ 204052 h 783112"/>
              <a:gd name="connsiteX60" fmla="*/ 348005 w 556511"/>
              <a:gd name="connsiteY60" fmla="*/ 210905 h 783112"/>
              <a:gd name="connsiteX61" fmla="*/ 319835 w 556511"/>
              <a:gd name="connsiteY61" fmla="*/ 227655 h 783112"/>
              <a:gd name="connsiteX62" fmla="*/ 482010 w 556511"/>
              <a:gd name="connsiteY62" fmla="*/ 287953 h 783112"/>
              <a:gd name="connsiteX63" fmla="*/ 379222 w 556511"/>
              <a:gd name="connsiteY63" fmla="*/ 320544 h 783112"/>
              <a:gd name="connsiteX64" fmla="*/ 400541 w 556511"/>
              <a:gd name="connsiteY64" fmla="*/ 355568 h 783112"/>
              <a:gd name="connsiteX65" fmla="*/ 332016 w 556511"/>
              <a:gd name="connsiteY65" fmla="*/ 347193 h 783112"/>
              <a:gd name="connsiteX66" fmla="*/ 293947 w 556511"/>
              <a:gd name="connsiteY66" fmla="*/ 290850 h 783112"/>
              <a:gd name="connsiteX67" fmla="*/ 303865 w 556511"/>
              <a:gd name="connsiteY67" fmla="*/ 332776 h 783112"/>
              <a:gd name="connsiteX68" fmla="*/ 319548 w 556511"/>
              <a:gd name="connsiteY68" fmla="*/ 389504 h 783112"/>
              <a:gd name="connsiteX69" fmla="*/ 284768 w 556511"/>
              <a:gd name="connsiteY69" fmla="*/ 378756 h 783112"/>
              <a:gd name="connsiteX70" fmla="*/ 285572 w 556511"/>
              <a:gd name="connsiteY70" fmla="*/ 379310 h 783112"/>
              <a:gd name="connsiteX71" fmla="*/ 283477 w 556511"/>
              <a:gd name="connsiteY71" fmla="*/ 501999 h 783112"/>
              <a:gd name="connsiteX72" fmla="*/ 160788 w 556511"/>
              <a:gd name="connsiteY72" fmla="*/ 499904 h 783112"/>
              <a:gd name="connsiteX73" fmla="*/ 143335 w 556511"/>
              <a:gd name="connsiteY73" fmla="*/ 405588 h 783112"/>
              <a:gd name="connsiteX74" fmla="*/ 152216 w 556511"/>
              <a:gd name="connsiteY74" fmla="*/ 392698 h 783112"/>
              <a:gd name="connsiteX75" fmla="*/ 115514 w 556511"/>
              <a:gd name="connsiteY75" fmla="*/ 354720 h 783112"/>
              <a:gd name="connsiteX76" fmla="*/ 71794 w 556511"/>
              <a:gd name="connsiteY76" fmla="*/ 428521 h 783112"/>
              <a:gd name="connsiteX77" fmla="*/ 46237 w 556511"/>
              <a:gd name="connsiteY77" fmla="*/ 435063 h 783112"/>
              <a:gd name="connsiteX78" fmla="*/ 45700 w 556511"/>
              <a:gd name="connsiteY78" fmla="*/ 434745 h 783112"/>
              <a:gd name="connsiteX79" fmla="*/ 39159 w 556511"/>
              <a:gd name="connsiteY79" fmla="*/ 409188 h 783112"/>
              <a:gd name="connsiteX80" fmla="*/ 138238 w 556511"/>
              <a:gd name="connsiteY80" fmla="*/ 241939 h 783112"/>
              <a:gd name="connsiteX81" fmla="*/ 149608 w 556511"/>
              <a:gd name="connsiteY81" fmla="*/ 233415 h 783112"/>
              <a:gd name="connsiteX82" fmla="*/ 142835 w 556511"/>
              <a:gd name="connsiteY82" fmla="*/ 230691 h 783112"/>
              <a:gd name="connsiteX83" fmla="*/ 117305 w 556511"/>
              <a:gd name="connsiteY83" fmla="*/ 156085 h 783112"/>
              <a:gd name="connsiteX84" fmla="*/ 138110 w 556511"/>
              <a:gd name="connsiteY84" fmla="*/ 170274 h 783112"/>
              <a:gd name="connsiteX85" fmla="*/ 146238 w 556511"/>
              <a:gd name="connsiteY85" fmla="*/ 89082 h 7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6511" h="783112">
                <a:moveTo>
                  <a:pt x="409448" y="633953"/>
                </a:moveTo>
                <a:cubicBezTo>
                  <a:pt x="443906" y="600652"/>
                  <a:pt x="498836" y="601590"/>
                  <a:pt x="532137" y="636049"/>
                </a:cubicBezTo>
                <a:cubicBezTo>
                  <a:pt x="565438" y="670507"/>
                  <a:pt x="564500" y="725437"/>
                  <a:pt x="530042" y="758738"/>
                </a:cubicBezTo>
                <a:cubicBezTo>
                  <a:pt x="495583" y="792039"/>
                  <a:pt x="440653" y="791100"/>
                  <a:pt x="407353" y="756642"/>
                </a:cubicBezTo>
                <a:cubicBezTo>
                  <a:pt x="374052" y="722184"/>
                  <a:pt x="374990" y="667254"/>
                  <a:pt x="409448" y="633953"/>
                </a:cubicBezTo>
                <a:close/>
                <a:moveTo>
                  <a:pt x="354773" y="439280"/>
                </a:moveTo>
                <a:cubicBezTo>
                  <a:pt x="389232" y="405979"/>
                  <a:pt x="444162" y="406918"/>
                  <a:pt x="477463" y="441376"/>
                </a:cubicBezTo>
                <a:cubicBezTo>
                  <a:pt x="510763" y="475834"/>
                  <a:pt x="509825" y="530764"/>
                  <a:pt x="475367" y="564065"/>
                </a:cubicBezTo>
                <a:cubicBezTo>
                  <a:pt x="440909" y="597366"/>
                  <a:pt x="385979" y="596428"/>
                  <a:pt x="352678" y="561970"/>
                </a:cubicBezTo>
                <a:cubicBezTo>
                  <a:pt x="319377" y="527511"/>
                  <a:pt x="320315" y="472581"/>
                  <a:pt x="354773" y="439280"/>
                </a:cubicBezTo>
                <a:close/>
                <a:moveTo>
                  <a:pt x="218360" y="571112"/>
                </a:moveTo>
                <a:cubicBezTo>
                  <a:pt x="252818" y="537811"/>
                  <a:pt x="307748" y="538750"/>
                  <a:pt x="341049" y="573208"/>
                </a:cubicBezTo>
                <a:cubicBezTo>
                  <a:pt x="374350" y="607666"/>
                  <a:pt x="373412" y="662596"/>
                  <a:pt x="338953" y="695897"/>
                </a:cubicBezTo>
                <a:cubicBezTo>
                  <a:pt x="304495" y="729198"/>
                  <a:pt x="249565" y="728260"/>
                  <a:pt x="216264" y="693802"/>
                </a:cubicBezTo>
                <a:cubicBezTo>
                  <a:pt x="182963" y="659343"/>
                  <a:pt x="183901" y="604413"/>
                  <a:pt x="218360" y="571112"/>
                </a:cubicBezTo>
                <a:close/>
                <a:moveTo>
                  <a:pt x="26470" y="509047"/>
                </a:moveTo>
                <a:cubicBezTo>
                  <a:pt x="60928" y="475746"/>
                  <a:pt x="115858" y="476684"/>
                  <a:pt x="149159" y="511142"/>
                </a:cubicBezTo>
                <a:cubicBezTo>
                  <a:pt x="182460" y="545601"/>
                  <a:pt x="181521" y="600530"/>
                  <a:pt x="147063" y="633831"/>
                </a:cubicBezTo>
                <a:cubicBezTo>
                  <a:pt x="112605" y="667132"/>
                  <a:pt x="57675" y="666194"/>
                  <a:pt x="24374" y="631736"/>
                </a:cubicBezTo>
                <a:cubicBezTo>
                  <a:pt x="-8927" y="597278"/>
                  <a:pt x="-7989" y="542348"/>
                  <a:pt x="26470" y="509047"/>
                </a:cubicBezTo>
                <a:close/>
                <a:moveTo>
                  <a:pt x="149112" y="298004"/>
                </a:moveTo>
                <a:lnTo>
                  <a:pt x="138636" y="315689"/>
                </a:lnTo>
                <a:lnTo>
                  <a:pt x="184643" y="363295"/>
                </a:lnTo>
                <a:lnTo>
                  <a:pt x="191908" y="358647"/>
                </a:lnTo>
                <a:cubicBezTo>
                  <a:pt x="202424" y="354590"/>
                  <a:pt x="213561" y="352663"/>
                  <a:pt x="224662" y="352852"/>
                </a:cubicBezTo>
                <a:lnTo>
                  <a:pt x="229469" y="353874"/>
                </a:lnTo>
                <a:lnTo>
                  <a:pt x="211297" y="335640"/>
                </a:lnTo>
                <a:cubicBezTo>
                  <a:pt x="206066" y="327667"/>
                  <a:pt x="202768" y="318490"/>
                  <a:pt x="202581" y="308036"/>
                </a:cubicBezTo>
                <a:cubicBezTo>
                  <a:pt x="203282" y="287666"/>
                  <a:pt x="238049" y="275681"/>
                  <a:pt x="234559" y="247451"/>
                </a:cubicBezTo>
                <a:cubicBezTo>
                  <a:pt x="219077" y="260653"/>
                  <a:pt x="204775" y="270449"/>
                  <a:pt x="189883" y="278803"/>
                </a:cubicBezTo>
                <a:close/>
                <a:moveTo>
                  <a:pt x="164461" y="235888"/>
                </a:moveTo>
                <a:lnTo>
                  <a:pt x="172895" y="247139"/>
                </a:lnTo>
                <a:cubicBezTo>
                  <a:pt x="174079" y="251764"/>
                  <a:pt x="173499" y="256840"/>
                  <a:pt x="170873" y="261272"/>
                </a:cubicBezTo>
                <a:lnTo>
                  <a:pt x="162981" y="274594"/>
                </a:lnTo>
                <a:lnTo>
                  <a:pt x="175755" y="269160"/>
                </a:lnTo>
                <a:cubicBezTo>
                  <a:pt x="191781" y="261329"/>
                  <a:pt x="207349" y="251140"/>
                  <a:pt x="224226" y="233222"/>
                </a:cubicBezTo>
                <a:cubicBezTo>
                  <a:pt x="205572" y="223002"/>
                  <a:pt x="185738" y="231945"/>
                  <a:pt x="170475" y="235506"/>
                </a:cubicBezTo>
                <a:close/>
                <a:moveTo>
                  <a:pt x="262987" y="61806"/>
                </a:moveTo>
                <a:cubicBezTo>
                  <a:pt x="222285" y="121026"/>
                  <a:pt x="248663" y="181818"/>
                  <a:pt x="259843" y="217979"/>
                </a:cubicBezTo>
                <a:cubicBezTo>
                  <a:pt x="226477" y="211691"/>
                  <a:pt x="191014" y="205402"/>
                  <a:pt x="157649" y="173434"/>
                </a:cubicBezTo>
                <a:cubicBezTo>
                  <a:pt x="184901" y="220774"/>
                  <a:pt x="227351" y="221997"/>
                  <a:pt x="256699" y="228985"/>
                </a:cubicBezTo>
                <a:cubicBezTo>
                  <a:pt x="240977" y="268290"/>
                  <a:pt x="254602" y="304976"/>
                  <a:pt x="269276" y="340612"/>
                </a:cubicBezTo>
                <a:cubicBezTo>
                  <a:pt x="257397" y="305849"/>
                  <a:pt x="252856" y="262176"/>
                  <a:pt x="269801" y="229509"/>
                </a:cubicBezTo>
                <a:cubicBezTo>
                  <a:pt x="297052" y="276326"/>
                  <a:pt x="364657" y="291175"/>
                  <a:pt x="411300" y="296066"/>
                </a:cubicBezTo>
                <a:cubicBezTo>
                  <a:pt x="359417" y="286459"/>
                  <a:pt x="301245" y="260604"/>
                  <a:pt x="277661" y="221648"/>
                </a:cubicBezTo>
                <a:lnTo>
                  <a:pt x="435408" y="122074"/>
                </a:lnTo>
                <a:lnTo>
                  <a:pt x="269800" y="214835"/>
                </a:lnTo>
                <a:cubicBezTo>
                  <a:pt x="241151" y="158759"/>
                  <a:pt x="241850" y="105828"/>
                  <a:pt x="262987" y="61806"/>
                </a:cubicBezTo>
                <a:close/>
                <a:moveTo>
                  <a:pt x="146238" y="89082"/>
                </a:moveTo>
                <a:cubicBezTo>
                  <a:pt x="200811" y="120101"/>
                  <a:pt x="193019" y="175752"/>
                  <a:pt x="212479" y="166417"/>
                </a:cubicBezTo>
                <a:cubicBezTo>
                  <a:pt x="232730" y="155619"/>
                  <a:pt x="219964" y="130148"/>
                  <a:pt x="205626" y="117253"/>
                </a:cubicBezTo>
                <a:cubicBezTo>
                  <a:pt x="187234" y="102119"/>
                  <a:pt x="177227" y="75977"/>
                  <a:pt x="210194" y="38831"/>
                </a:cubicBezTo>
                <a:cubicBezTo>
                  <a:pt x="215982" y="49332"/>
                  <a:pt x="214957" y="74507"/>
                  <a:pt x="227558" y="70334"/>
                </a:cubicBezTo>
                <a:cubicBezTo>
                  <a:pt x="242137" y="44618"/>
                  <a:pt x="234704" y="14710"/>
                  <a:pt x="313743" y="0"/>
                </a:cubicBezTo>
                <a:cubicBezTo>
                  <a:pt x="334337" y="159473"/>
                  <a:pt x="299903" y="101979"/>
                  <a:pt x="282763" y="167120"/>
                </a:cubicBezTo>
                <a:cubicBezTo>
                  <a:pt x="338345" y="169846"/>
                  <a:pt x="321604" y="83479"/>
                  <a:pt x="371421" y="64718"/>
                </a:cubicBezTo>
                <a:cubicBezTo>
                  <a:pt x="366358" y="77424"/>
                  <a:pt x="364440" y="89607"/>
                  <a:pt x="365142" y="100216"/>
                </a:cubicBezTo>
                <a:cubicBezTo>
                  <a:pt x="392776" y="55206"/>
                  <a:pt x="421982" y="81992"/>
                  <a:pt x="519318" y="71570"/>
                </a:cubicBezTo>
                <a:cubicBezTo>
                  <a:pt x="459854" y="118549"/>
                  <a:pt x="494199" y="186490"/>
                  <a:pt x="411676" y="188923"/>
                </a:cubicBezTo>
                <a:cubicBezTo>
                  <a:pt x="425634" y="195014"/>
                  <a:pt x="435924" y="200057"/>
                  <a:pt x="454600" y="204052"/>
                </a:cubicBezTo>
                <a:cubicBezTo>
                  <a:pt x="431646" y="225727"/>
                  <a:pt x="404500" y="221722"/>
                  <a:pt x="348005" y="210905"/>
                </a:cubicBezTo>
                <a:cubicBezTo>
                  <a:pt x="338091" y="209151"/>
                  <a:pt x="328177" y="213162"/>
                  <a:pt x="319835" y="227655"/>
                </a:cubicBezTo>
                <a:cubicBezTo>
                  <a:pt x="336160" y="250899"/>
                  <a:pt x="404893" y="195007"/>
                  <a:pt x="482010" y="287953"/>
                </a:cubicBezTo>
                <a:cubicBezTo>
                  <a:pt x="447747" y="300389"/>
                  <a:pt x="450694" y="353702"/>
                  <a:pt x="379222" y="320544"/>
                </a:cubicBezTo>
                <a:cubicBezTo>
                  <a:pt x="372179" y="338507"/>
                  <a:pt x="387670" y="348086"/>
                  <a:pt x="400541" y="355568"/>
                </a:cubicBezTo>
                <a:cubicBezTo>
                  <a:pt x="377700" y="352776"/>
                  <a:pt x="354334" y="375140"/>
                  <a:pt x="332016" y="347193"/>
                </a:cubicBezTo>
                <a:cubicBezTo>
                  <a:pt x="319327" y="328412"/>
                  <a:pt x="327075" y="287620"/>
                  <a:pt x="293947" y="290850"/>
                </a:cubicBezTo>
                <a:cubicBezTo>
                  <a:pt x="271436" y="300589"/>
                  <a:pt x="287545" y="313189"/>
                  <a:pt x="303865" y="332776"/>
                </a:cubicBezTo>
                <a:cubicBezTo>
                  <a:pt x="310752" y="341357"/>
                  <a:pt x="310113" y="362849"/>
                  <a:pt x="319548" y="389504"/>
                </a:cubicBezTo>
                <a:lnTo>
                  <a:pt x="284768" y="378756"/>
                </a:lnTo>
                <a:lnTo>
                  <a:pt x="285572" y="379310"/>
                </a:lnTo>
                <a:cubicBezTo>
                  <a:pt x="318873" y="413768"/>
                  <a:pt x="317935" y="468698"/>
                  <a:pt x="283477" y="501999"/>
                </a:cubicBezTo>
                <a:cubicBezTo>
                  <a:pt x="249019" y="535300"/>
                  <a:pt x="194089" y="534362"/>
                  <a:pt x="160788" y="499904"/>
                </a:cubicBezTo>
                <a:cubicBezTo>
                  <a:pt x="135812" y="474060"/>
                  <a:pt x="130096" y="436701"/>
                  <a:pt x="143335" y="405588"/>
                </a:cubicBezTo>
                <a:lnTo>
                  <a:pt x="152216" y="392698"/>
                </a:lnTo>
                <a:lnTo>
                  <a:pt x="115514" y="354720"/>
                </a:lnTo>
                <a:lnTo>
                  <a:pt x="71794" y="428521"/>
                </a:lnTo>
                <a:cubicBezTo>
                  <a:pt x="66543" y="437385"/>
                  <a:pt x="55100" y="440314"/>
                  <a:pt x="46237" y="435063"/>
                </a:cubicBezTo>
                <a:lnTo>
                  <a:pt x="45700" y="434745"/>
                </a:lnTo>
                <a:cubicBezTo>
                  <a:pt x="36837" y="429494"/>
                  <a:pt x="33908" y="418051"/>
                  <a:pt x="39159" y="409188"/>
                </a:cubicBezTo>
                <a:lnTo>
                  <a:pt x="138238" y="241939"/>
                </a:lnTo>
                <a:lnTo>
                  <a:pt x="149608" y="233415"/>
                </a:lnTo>
                <a:lnTo>
                  <a:pt x="142835" y="230691"/>
                </a:lnTo>
                <a:cubicBezTo>
                  <a:pt x="127987" y="221446"/>
                  <a:pt x="113066" y="200262"/>
                  <a:pt x="117305" y="156085"/>
                </a:cubicBezTo>
                <a:cubicBezTo>
                  <a:pt x="124240" y="160814"/>
                  <a:pt x="131699" y="159779"/>
                  <a:pt x="138110" y="170274"/>
                </a:cubicBezTo>
                <a:cubicBezTo>
                  <a:pt x="129289" y="139891"/>
                  <a:pt x="133571" y="119466"/>
                  <a:pt x="146238" y="89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5" name="자유형: 도형 62">
            <a:extLst>
              <a:ext uri="{FF2B5EF4-FFF2-40B4-BE49-F238E27FC236}">
                <a16:creationId xmlns:a16="http://schemas.microsoft.com/office/drawing/2014/main" xmlns="" id="{DFA80ACD-D910-434A-882D-5396197B102E}"/>
              </a:ext>
            </a:extLst>
          </p:cNvPr>
          <p:cNvSpPr/>
          <p:nvPr/>
        </p:nvSpPr>
        <p:spPr>
          <a:xfrm rot="2806757">
            <a:off x="4056024" y="3394441"/>
            <a:ext cx="308457" cy="691921"/>
          </a:xfrm>
          <a:custGeom>
            <a:avLst/>
            <a:gdLst>
              <a:gd name="connsiteX0" fmla="*/ 164586 w 530376"/>
              <a:gd name="connsiteY0" fmla="*/ 839170 h 1189723"/>
              <a:gd name="connsiteX1" fmla="*/ 145748 w 530376"/>
              <a:gd name="connsiteY1" fmla="*/ 858009 h 1189723"/>
              <a:gd name="connsiteX2" fmla="*/ 164586 w 530376"/>
              <a:gd name="connsiteY2" fmla="*/ 876847 h 1189723"/>
              <a:gd name="connsiteX3" fmla="*/ 202263 w 530376"/>
              <a:gd name="connsiteY3" fmla="*/ 876847 h 1189723"/>
              <a:gd name="connsiteX4" fmla="*/ 221101 w 530376"/>
              <a:gd name="connsiteY4" fmla="*/ 858009 h 1189723"/>
              <a:gd name="connsiteX5" fmla="*/ 202263 w 530376"/>
              <a:gd name="connsiteY5" fmla="*/ 839170 h 1189723"/>
              <a:gd name="connsiteX6" fmla="*/ 481213 w 530376"/>
              <a:gd name="connsiteY6" fmla="*/ 121630 h 1189723"/>
              <a:gd name="connsiteX7" fmla="*/ 526963 w 530376"/>
              <a:gd name="connsiteY7" fmla="*/ 191424 h 1189723"/>
              <a:gd name="connsiteX8" fmla="*/ 299085 w 530376"/>
              <a:gd name="connsiteY8" fmla="*/ 300092 h 1189723"/>
              <a:gd name="connsiteX9" fmla="*/ 481213 w 530376"/>
              <a:gd name="connsiteY9" fmla="*/ 121630 h 1189723"/>
              <a:gd name="connsiteX10" fmla="*/ 49163 w 530376"/>
              <a:gd name="connsiteY10" fmla="*/ 118951 h 1189723"/>
              <a:gd name="connsiteX11" fmla="*/ 231292 w 530376"/>
              <a:gd name="connsiteY11" fmla="*/ 297413 h 1189723"/>
              <a:gd name="connsiteX12" fmla="*/ 3413 w 530376"/>
              <a:gd name="connsiteY12" fmla="*/ 188745 h 1189723"/>
              <a:gd name="connsiteX13" fmla="*/ 49163 w 530376"/>
              <a:gd name="connsiteY13" fmla="*/ 118951 h 1189723"/>
              <a:gd name="connsiteX14" fmla="*/ 264655 w 530376"/>
              <a:gd name="connsiteY14" fmla="*/ 6 h 1189723"/>
              <a:gd name="connsiteX15" fmla="*/ 310031 w 530376"/>
              <a:gd name="connsiteY15" fmla="*/ 25957 h 1189723"/>
              <a:gd name="connsiteX16" fmla="*/ 285847 w 530376"/>
              <a:gd name="connsiteY16" fmla="*/ 270825 h 1189723"/>
              <a:gd name="connsiteX17" fmla="*/ 266480 w 530376"/>
              <a:gd name="connsiteY17" fmla="*/ 303970 h 1189723"/>
              <a:gd name="connsiteX18" fmla="*/ 325588 w 530376"/>
              <a:gd name="connsiteY18" fmla="*/ 320384 h 1189723"/>
              <a:gd name="connsiteX19" fmla="*/ 387639 w 530376"/>
              <a:gd name="connsiteY19" fmla="*/ 376107 h 1189723"/>
              <a:gd name="connsiteX20" fmla="*/ 419186 w 530376"/>
              <a:gd name="connsiteY20" fmla="*/ 505113 h 1189723"/>
              <a:gd name="connsiteX21" fmla="*/ 419462 w 530376"/>
              <a:gd name="connsiteY21" fmla="*/ 556413 h 1189723"/>
              <a:gd name="connsiteX22" fmla="*/ 409765 w 530376"/>
              <a:gd name="connsiteY22" fmla="*/ 552397 h 1189723"/>
              <a:gd name="connsiteX23" fmla="*/ 321853 w 530376"/>
              <a:gd name="connsiteY23" fmla="*/ 552397 h 1189723"/>
              <a:gd name="connsiteX24" fmla="*/ 303015 w 530376"/>
              <a:gd name="connsiteY24" fmla="*/ 571235 h 1189723"/>
              <a:gd name="connsiteX25" fmla="*/ 321853 w 530376"/>
              <a:gd name="connsiteY25" fmla="*/ 590073 h 1189723"/>
              <a:gd name="connsiteX26" fmla="*/ 409765 w 530376"/>
              <a:gd name="connsiteY26" fmla="*/ 590073 h 1189723"/>
              <a:gd name="connsiteX27" fmla="*/ 418177 w 530376"/>
              <a:gd name="connsiteY27" fmla="*/ 586589 h 1189723"/>
              <a:gd name="connsiteX28" fmla="*/ 416025 w 530376"/>
              <a:gd name="connsiteY28" fmla="*/ 622569 h 1189723"/>
              <a:gd name="connsiteX29" fmla="*/ 360079 w 530376"/>
              <a:gd name="connsiteY29" fmla="*/ 622569 h 1189723"/>
              <a:gd name="connsiteX30" fmla="*/ 341241 w 530376"/>
              <a:gd name="connsiteY30" fmla="*/ 641408 h 1189723"/>
              <a:gd name="connsiteX31" fmla="*/ 360079 w 530376"/>
              <a:gd name="connsiteY31" fmla="*/ 660246 h 1189723"/>
              <a:gd name="connsiteX32" fmla="*/ 411944 w 530376"/>
              <a:gd name="connsiteY32" fmla="*/ 660246 h 1189723"/>
              <a:gd name="connsiteX33" fmla="*/ 404527 w 530376"/>
              <a:gd name="connsiteY33" fmla="*/ 723035 h 1189723"/>
              <a:gd name="connsiteX34" fmla="*/ 372875 w 530376"/>
              <a:gd name="connsiteY34" fmla="*/ 890194 h 1189723"/>
              <a:gd name="connsiteX35" fmla="*/ 361580 w 530376"/>
              <a:gd name="connsiteY35" fmla="*/ 935301 h 1189723"/>
              <a:gd name="connsiteX36" fmla="*/ 360291 w 530376"/>
              <a:gd name="connsiteY36" fmla="*/ 933390 h 1189723"/>
              <a:gd name="connsiteX37" fmla="*/ 346970 w 530376"/>
              <a:gd name="connsiteY37" fmla="*/ 927872 h 1189723"/>
              <a:gd name="connsiteX38" fmla="*/ 309294 w 530376"/>
              <a:gd name="connsiteY38" fmla="*/ 927872 h 1189723"/>
              <a:gd name="connsiteX39" fmla="*/ 290456 w 530376"/>
              <a:gd name="connsiteY39" fmla="*/ 946710 h 1189723"/>
              <a:gd name="connsiteX40" fmla="*/ 309294 w 530376"/>
              <a:gd name="connsiteY40" fmla="*/ 965548 h 1189723"/>
              <a:gd name="connsiteX41" fmla="*/ 346970 w 530376"/>
              <a:gd name="connsiteY41" fmla="*/ 965548 h 1189723"/>
              <a:gd name="connsiteX42" fmla="*/ 354820 w 530376"/>
              <a:gd name="connsiteY42" fmla="*/ 962297 h 1189723"/>
              <a:gd name="connsiteX43" fmla="*/ 353218 w 530376"/>
              <a:gd name="connsiteY43" fmla="*/ 968695 h 1189723"/>
              <a:gd name="connsiteX44" fmla="*/ 255023 w 530376"/>
              <a:gd name="connsiteY44" fmla="*/ 1189723 h 1189723"/>
              <a:gd name="connsiteX45" fmla="*/ 115239 w 530376"/>
              <a:gd name="connsiteY45" fmla="*/ 368939 h 1189723"/>
              <a:gd name="connsiteX46" fmla="*/ 256815 w 530376"/>
              <a:gd name="connsiteY46" fmla="*/ 301287 h 1189723"/>
              <a:gd name="connsiteX47" fmla="*/ 260359 w 530376"/>
              <a:gd name="connsiteY47" fmla="*/ 302271 h 1189723"/>
              <a:gd name="connsiteX48" fmla="*/ 240898 w 530376"/>
              <a:gd name="connsiteY48" fmla="*/ 271077 h 1189723"/>
              <a:gd name="connsiteX49" fmla="*/ 215549 w 530376"/>
              <a:gd name="connsiteY49" fmla="*/ 23471 h 1189723"/>
              <a:gd name="connsiteX50" fmla="*/ 264655 w 530376"/>
              <a:gd name="connsiteY50" fmla="*/ 6 h 118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30376" h="1189723">
                <a:moveTo>
                  <a:pt x="164586" y="839170"/>
                </a:moveTo>
                <a:cubicBezTo>
                  <a:pt x="154182" y="839170"/>
                  <a:pt x="145748" y="847605"/>
                  <a:pt x="145748" y="858009"/>
                </a:cubicBezTo>
                <a:cubicBezTo>
                  <a:pt x="145748" y="868413"/>
                  <a:pt x="154182" y="876847"/>
                  <a:pt x="164586" y="876847"/>
                </a:cubicBezTo>
                <a:lnTo>
                  <a:pt x="202263" y="876847"/>
                </a:lnTo>
                <a:cubicBezTo>
                  <a:pt x="212666" y="876847"/>
                  <a:pt x="221101" y="868413"/>
                  <a:pt x="221101" y="858009"/>
                </a:cubicBezTo>
                <a:cubicBezTo>
                  <a:pt x="221101" y="847605"/>
                  <a:pt x="212666" y="839170"/>
                  <a:pt x="202263" y="839170"/>
                </a:cubicBezTo>
                <a:close/>
                <a:moveTo>
                  <a:pt x="481213" y="121630"/>
                </a:moveTo>
                <a:cubicBezTo>
                  <a:pt x="519912" y="128626"/>
                  <a:pt x="538567" y="154873"/>
                  <a:pt x="526963" y="191424"/>
                </a:cubicBezTo>
                <a:cubicBezTo>
                  <a:pt x="508224" y="242724"/>
                  <a:pt x="311157" y="316210"/>
                  <a:pt x="299085" y="300092"/>
                </a:cubicBezTo>
                <a:cubicBezTo>
                  <a:pt x="287497" y="282748"/>
                  <a:pt x="422108" y="119884"/>
                  <a:pt x="481213" y="121630"/>
                </a:cubicBezTo>
                <a:close/>
                <a:moveTo>
                  <a:pt x="49163" y="118951"/>
                </a:moveTo>
                <a:cubicBezTo>
                  <a:pt x="108268" y="117205"/>
                  <a:pt x="242880" y="280069"/>
                  <a:pt x="231292" y="297413"/>
                </a:cubicBezTo>
                <a:cubicBezTo>
                  <a:pt x="219219" y="313531"/>
                  <a:pt x="22152" y="240045"/>
                  <a:pt x="3413" y="188745"/>
                </a:cubicBezTo>
                <a:cubicBezTo>
                  <a:pt x="-8191" y="152194"/>
                  <a:pt x="10464" y="125947"/>
                  <a:pt x="49163" y="118951"/>
                </a:cubicBezTo>
                <a:close/>
                <a:moveTo>
                  <a:pt x="264655" y="6"/>
                </a:moveTo>
                <a:cubicBezTo>
                  <a:pt x="281023" y="265"/>
                  <a:pt x="296770" y="8760"/>
                  <a:pt x="310031" y="25957"/>
                </a:cubicBezTo>
                <a:cubicBezTo>
                  <a:pt x="336759" y="63874"/>
                  <a:pt x="310341" y="203188"/>
                  <a:pt x="285847" y="270825"/>
                </a:cubicBezTo>
                <a:lnTo>
                  <a:pt x="266480" y="303970"/>
                </a:lnTo>
                <a:lnTo>
                  <a:pt x="325588" y="320384"/>
                </a:lnTo>
                <a:cubicBezTo>
                  <a:pt x="347616" y="332798"/>
                  <a:pt x="368523" y="351316"/>
                  <a:pt x="387639" y="376107"/>
                </a:cubicBezTo>
                <a:cubicBezTo>
                  <a:pt x="406904" y="403437"/>
                  <a:pt x="416593" y="449038"/>
                  <a:pt x="419186" y="505113"/>
                </a:cubicBezTo>
                <a:lnTo>
                  <a:pt x="419462" y="556413"/>
                </a:lnTo>
                <a:lnTo>
                  <a:pt x="409765" y="552397"/>
                </a:lnTo>
                <a:lnTo>
                  <a:pt x="321853" y="552397"/>
                </a:lnTo>
                <a:cubicBezTo>
                  <a:pt x="311449" y="552397"/>
                  <a:pt x="303015" y="560831"/>
                  <a:pt x="303015" y="571235"/>
                </a:cubicBezTo>
                <a:cubicBezTo>
                  <a:pt x="303015" y="581639"/>
                  <a:pt x="311449" y="590073"/>
                  <a:pt x="321853" y="590073"/>
                </a:cubicBezTo>
                <a:lnTo>
                  <a:pt x="409765" y="590073"/>
                </a:lnTo>
                <a:lnTo>
                  <a:pt x="418177" y="586589"/>
                </a:lnTo>
                <a:lnTo>
                  <a:pt x="416025" y="622569"/>
                </a:lnTo>
                <a:lnTo>
                  <a:pt x="360079" y="622569"/>
                </a:lnTo>
                <a:cubicBezTo>
                  <a:pt x="349676" y="622569"/>
                  <a:pt x="341241" y="631004"/>
                  <a:pt x="341241" y="641408"/>
                </a:cubicBezTo>
                <a:cubicBezTo>
                  <a:pt x="341241" y="651811"/>
                  <a:pt x="349676" y="660246"/>
                  <a:pt x="360079" y="660246"/>
                </a:cubicBezTo>
                <a:lnTo>
                  <a:pt x="411944" y="660246"/>
                </a:lnTo>
                <a:lnTo>
                  <a:pt x="404527" y="723035"/>
                </a:lnTo>
                <a:cubicBezTo>
                  <a:pt x="396319" y="779000"/>
                  <a:pt x="385342" y="836061"/>
                  <a:pt x="372875" y="890194"/>
                </a:cubicBezTo>
                <a:lnTo>
                  <a:pt x="361580" y="935301"/>
                </a:lnTo>
                <a:lnTo>
                  <a:pt x="360291" y="933390"/>
                </a:lnTo>
                <a:cubicBezTo>
                  <a:pt x="356882" y="929981"/>
                  <a:pt x="352173" y="927872"/>
                  <a:pt x="346970" y="927872"/>
                </a:cubicBezTo>
                <a:lnTo>
                  <a:pt x="309294" y="927872"/>
                </a:lnTo>
                <a:cubicBezTo>
                  <a:pt x="298890" y="927872"/>
                  <a:pt x="290456" y="936306"/>
                  <a:pt x="290456" y="946710"/>
                </a:cubicBezTo>
                <a:cubicBezTo>
                  <a:pt x="290456" y="957114"/>
                  <a:pt x="298890" y="965548"/>
                  <a:pt x="309294" y="965548"/>
                </a:cubicBezTo>
                <a:lnTo>
                  <a:pt x="346970" y="965548"/>
                </a:lnTo>
                <a:lnTo>
                  <a:pt x="354820" y="962297"/>
                </a:lnTo>
                <a:lnTo>
                  <a:pt x="353218" y="968695"/>
                </a:lnTo>
                <a:cubicBezTo>
                  <a:pt x="319128" y="1094195"/>
                  <a:pt x="279729" y="1188825"/>
                  <a:pt x="255023" y="1189723"/>
                </a:cubicBezTo>
                <a:cubicBezTo>
                  <a:pt x="186923" y="1188528"/>
                  <a:pt x="544" y="524255"/>
                  <a:pt x="115239" y="368939"/>
                </a:cubicBezTo>
                <a:cubicBezTo>
                  <a:pt x="160639" y="323539"/>
                  <a:pt x="209623" y="300539"/>
                  <a:pt x="256815" y="301287"/>
                </a:cubicBezTo>
                <a:lnTo>
                  <a:pt x="260359" y="302271"/>
                </a:lnTo>
                <a:lnTo>
                  <a:pt x="240898" y="271077"/>
                </a:lnTo>
                <a:cubicBezTo>
                  <a:pt x="214617" y="203577"/>
                  <a:pt x="185713" y="63875"/>
                  <a:pt x="215549" y="23471"/>
                </a:cubicBezTo>
                <a:cubicBezTo>
                  <a:pt x="231296" y="7724"/>
                  <a:pt x="248286" y="-253"/>
                  <a:pt x="264655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자유형: 도형 63">
            <a:extLst>
              <a:ext uri="{FF2B5EF4-FFF2-40B4-BE49-F238E27FC236}">
                <a16:creationId xmlns:a16="http://schemas.microsoft.com/office/drawing/2014/main" xmlns="" id="{ED03C2A5-7741-4976-9ACE-A1749D397C7F}"/>
              </a:ext>
            </a:extLst>
          </p:cNvPr>
          <p:cNvSpPr/>
          <p:nvPr/>
        </p:nvSpPr>
        <p:spPr>
          <a:xfrm rot="18726766">
            <a:off x="3353224" y="4127571"/>
            <a:ext cx="363545" cy="358729"/>
          </a:xfrm>
          <a:custGeom>
            <a:avLst/>
            <a:gdLst>
              <a:gd name="connsiteX0" fmla="*/ 111740 w 625097"/>
              <a:gd name="connsiteY0" fmla="*/ 502081 h 616816"/>
              <a:gd name="connsiteX1" fmla="*/ 86771 w 625097"/>
              <a:gd name="connsiteY1" fmla="*/ 502682 h 616816"/>
              <a:gd name="connsiteX2" fmla="*/ 63107 w 625097"/>
              <a:gd name="connsiteY2" fmla="*/ 521722 h 616816"/>
              <a:gd name="connsiteX3" fmla="*/ 82149 w 625097"/>
              <a:gd name="connsiteY3" fmla="*/ 545385 h 616816"/>
              <a:gd name="connsiteX4" fmla="*/ 105811 w 625097"/>
              <a:gd name="connsiteY4" fmla="*/ 526345 h 616816"/>
              <a:gd name="connsiteX5" fmla="*/ 111740 w 625097"/>
              <a:gd name="connsiteY5" fmla="*/ 502081 h 616816"/>
              <a:gd name="connsiteX6" fmla="*/ 231027 w 625097"/>
              <a:gd name="connsiteY6" fmla="*/ 480051 h 616816"/>
              <a:gd name="connsiteX7" fmla="*/ 206057 w 625097"/>
              <a:gd name="connsiteY7" fmla="*/ 480652 h 616816"/>
              <a:gd name="connsiteX8" fmla="*/ 182394 w 625097"/>
              <a:gd name="connsiteY8" fmla="*/ 499692 h 616816"/>
              <a:gd name="connsiteX9" fmla="*/ 201435 w 625097"/>
              <a:gd name="connsiteY9" fmla="*/ 523355 h 616816"/>
              <a:gd name="connsiteX10" fmla="*/ 201434 w 625097"/>
              <a:gd name="connsiteY10" fmla="*/ 523355 h 616816"/>
              <a:gd name="connsiteX11" fmla="*/ 225097 w 625097"/>
              <a:gd name="connsiteY11" fmla="*/ 504314 h 616816"/>
              <a:gd name="connsiteX12" fmla="*/ 231027 w 625097"/>
              <a:gd name="connsiteY12" fmla="*/ 480051 h 616816"/>
              <a:gd name="connsiteX13" fmla="*/ 145661 w 625097"/>
              <a:gd name="connsiteY13" fmla="*/ 385616 h 616816"/>
              <a:gd name="connsiteX14" fmla="*/ 120690 w 625097"/>
              <a:gd name="connsiteY14" fmla="*/ 386217 h 616816"/>
              <a:gd name="connsiteX15" fmla="*/ 97027 w 625097"/>
              <a:gd name="connsiteY15" fmla="*/ 405257 h 616816"/>
              <a:gd name="connsiteX16" fmla="*/ 116068 w 625097"/>
              <a:gd name="connsiteY16" fmla="*/ 428921 h 616816"/>
              <a:gd name="connsiteX17" fmla="*/ 116068 w 625097"/>
              <a:gd name="connsiteY17" fmla="*/ 428920 h 616816"/>
              <a:gd name="connsiteX18" fmla="*/ 139732 w 625097"/>
              <a:gd name="connsiteY18" fmla="*/ 409880 h 616816"/>
              <a:gd name="connsiteX19" fmla="*/ 145661 w 625097"/>
              <a:gd name="connsiteY19" fmla="*/ 385616 h 616816"/>
              <a:gd name="connsiteX20" fmla="*/ 350314 w 625097"/>
              <a:gd name="connsiteY20" fmla="*/ 458020 h 616816"/>
              <a:gd name="connsiteX21" fmla="*/ 325344 w 625097"/>
              <a:gd name="connsiteY21" fmla="*/ 458621 h 616816"/>
              <a:gd name="connsiteX22" fmla="*/ 301681 w 625097"/>
              <a:gd name="connsiteY22" fmla="*/ 477661 h 616816"/>
              <a:gd name="connsiteX23" fmla="*/ 320721 w 625097"/>
              <a:gd name="connsiteY23" fmla="*/ 501324 h 616816"/>
              <a:gd name="connsiteX24" fmla="*/ 320722 w 625097"/>
              <a:gd name="connsiteY24" fmla="*/ 501324 h 616816"/>
              <a:gd name="connsiteX25" fmla="*/ 344384 w 625097"/>
              <a:gd name="connsiteY25" fmla="*/ 482283 h 616816"/>
              <a:gd name="connsiteX26" fmla="*/ 350314 w 625097"/>
              <a:gd name="connsiteY26" fmla="*/ 458020 h 616816"/>
              <a:gd name="connsiteX27" fmla="*/ 264948 w 625097"/>
              <a:gd name="connsiteY27" fmla="*/ 363586 h 616816"/>
              <a:gd name="connsiteX28" fmla="*/ 239977 w 625097"/>
              <a:gd name="connsiteY28" fmla="*/ 364186 h 616816"/>
              <a:gd name="connsiteX29" fmla="*/ 216315 w 625097"/>
              <a:gd name="connsiteY29" fmla="*/ 383227 h 616816"/>
              <a:gd name="connsiteX30" fmla="*/ 235355 w 625097"/>
              <a:gd name="connsiteY30" fmla="*/ 406890 h 616816"/>
              <a:gd name="connsiteX31" fmla="*/ 235355 w 625097"/>
              <a:gd name="connsiteY31" fmla="*/ 406889 h 616816"/>
              <a:gd name="connsiteX32" fmla="*/ 259018 w 625097"/>
              <a:gd name="connsiteY32" fmla="*/ 387848 h 616816"/>
              <a:gd name="connsiteX33" fmla="*/ 264948 w 625097"/>
              <a:gd name="connsiteY33" fmla="*/ 363586 h 616816"/>
              <a:gd name="connsiteX34" fmla="*/ 179581 w 625097"/>
              <a:gd name="connsiteY34" fmla="*/ 269151 h 616816"/>
              <a:gd name="connsiteX35" fmla="*/ 154611 w 625097"/>
              <a:gd name="connsiteY35" fmla="*/ 269752 h 616816"/>
              <a:gd name="connsiteX36" fmla="*/ 130947 w 625097"/>
              <a:gd name="connsiteY36" fmla="*/ 288792 h 616816"/>
              <a:gd name="connsiteX37" fmla="*/ 149988 w 625097"/>
              <a:gd name="connsiteY37" fmla="*/ 312455 h 616816"/>
              <a:gd name="connsiteX38" fmla="*/ 149988 w 625097"/>
              <a:gd name="connsiteY38" fmla="*/ 312454 h 616816"/>
              <a:gd name="connsiteX39" fmla="*/ 173652 w 625097"/>
              <a:gd name="connsiteY39" fmla="*/ 293414 h 616816"/>
              <a:gd name="connsiteX40" fmla="*/ 179581 w 625097"/>
              <a:gd name="connsiteY40" fmla="*/ 269151 h 616816"/>
              <a:gd name="connsiteX41" fmla="*/ 469602 w 625097"/>
              <a:gd name="connsiteY41" fmla="*/ 435991 h 616816"/>
              <a:gd name="connsiteX42" fmla="*/ 444632 w 625097"/>
              <a:gd name="connsiteY42" fmla="*/ 436592 h 616816"/>
              <a:gd name="connsiteX43" fmla="*/ 420968 w 625097"/>
              <a:gd name="connsiteY43" fmla="*/ 455632 h 616816"/>
              <a:gd name="connsiteX44" fmla="*/ 440009 w 625097"/>
              <a:gd name="connsiteY44" fmla="*/ 479295 h 616816"/>
              <a:gd name="connsiteX45" fmla="*/ 440010 w 625097"/>
              <a:gd name="connsiteY45" fmla="*/ 479295 h 616816"/>
              <a:gd name="connsiteX46" fmla="*/ 463672 w 625097"/>
              <a:gd name="connsiteY46" fmla="*/ 460254 h 616816"/>
              <a:gd name="connsiteX47" fmla="*/ 469602 w 625097"/>
              <a:gd name="connsiteY47" fmla="*/ 435991 h 616816"/>
              <a:gd name="connsiteX48" fmla="*/ 384235 w 625097"/>
              <a:gd name="connsiteY48" fmla="*/ 341555 h 616816"/>
              <a:gd name="connsiteX49" fmla="*/ 359264 w 625097"/>
              <a:gd name="connsiteY49" fmla="*/ 342156 h 616816"/>
              <a:gd name="connsiteX50" fmla="*/ 335601 w 625097"/>
              <a:gd name="connsiteY50" fmla="*/ 361196 h 616816"/>
              <a:gd name="connsiteX51" fmla="*/ 354642 w 625097"/>
              <a:gd name="connsiteY51" fmla="*/ 384859 h 616816"/>
              <a:gd name="connsiteX52" fmla="*/ 378305 w 625097"/>
              <a:gd name="connsiteY52" fmla="*/ 365818 h 616816"/>
              <a:gd name="connsiteX53" fmla="*/ 384235 w 625097"/>
              <a:gd name="connsiteY53" fmla="*/ 341555 h 616816"/>
              <a:gd name="connsiteX54" fmla="*/ 298868 w 625097"/>
              <a:gd name="connsiteY54" fmla="*/ 247121 h 616816"/>
              <a:gd name="connsiteX55" fmla="*/ 273897 w 625097"/>
              <a:gd name="connsiteY55" fmla="*/ 247721 h 616816"/>
              <a:gd name="connsiteX56" fmla="*/ 250234 w 625097"/>
              <a:gd name="connsiteY56" fmla="*/ 266761 h 616816"/>
              <a:gd name="connsiteX57" fmla="*/ 269275 w 625097"/>
              <a:gd name="connsiteY57" fmla="*/ 290425 h 616816"/>
              <a:gd name="connsiteX58" fmla="*/ 269276 w 625097"/>
              <a:gd name="connsiteY58" fmla="*/ 290424 h 616816"/>
              <a:gd name="connsiteX59" fmla="*/ 292938 w 625097"/>
              <a:gd name="connsiteY59" fmla="*/ 271383 h 616816"/>
              <a:gd name="connsiteX60" fmla="*/ 298868 w 625097"/>
              <a:gd name="connsiteY60" fmla="*/ 247121 h 616816"/>
              <a:gd name="connsiteX61" fmla="*/ 213501 w 625097"/>
              <a:gd name="connsiteY61" fmla="*/ 152686 h 616816"/>
              <a:gd name="connsiteX62" fmla="*/ 188531 w 625097"/>
              <a:gd name="connsiteY62" fmla="*/ 153287 h 616816"/>
              <a:gd name="connsiteX63" fmla="*/ 164868 w 625097"/>
              <a:gd name="connsiteY63" fmla="*/ 172327 h 616816"/>
              <a:gd name="connsiteX64" fmla="*/ 183908 w 625097"/>
              <a:gd name="connsiteY64" fmla="*/ 195989 h 616816"/>
              <a:gd name="connsiteX65" fmla="*/ 183909 w 625097"/>
              <a:gd name="connsiteY65" fmla="*/ 195989 h 616816"/>
              <a:gd name="connsiteX66" fmla="*/ 207572 w 625097"/>
              <a:gd name="connsiteY66" fmla="*/ 176949 h 616816"/>
              <a:gd name="connsiteX67" fmla="*/ 213501 w 625097"/>
              <a:gd name="connsiteY67" fmla="*/ 152686 h 616816"/>
              <a:gd name="connsiteX68" fmla="*/ 594861 w 625097"/>
              <a:gd name="connsiteY68" fmla="*/ 185208 h 616816"/>
              <a:gd name="connsiteX69" fmla="*/ 523342 w 625097"/>
              <a:gd name="connsiteY69" fmla="*/ 270840 h 616816"/>
              <a:gd name="connsiteX70" fmla="*/ 625097 w 625097"/>
              <a:gd name="connsiteY70" fmla="*/ 344129 h 616816"/>
              <a:gd name="connsiteX71" fmla="*/ 511895 w 625097"/>
              <a:gd name="connsiteY71" fmla="*/ 365683 h 616816"/>
              <a:gd name="connsiteX72" fmla="*/ 513786 w 625097"/>
              <a:gd name="connsiteY72" fmla="*/ 368943 h 616816"/>
              <a:gd name="connsiteX73" fmla="*/ 530916 w 625097"/>
              <a:gd name="connsiteY73" fmla="*/ 489638 h 616816"/>
              <a:gd name="connsiteX74" fmla="*/ 25022 w 625097"/>
              <a:gd name="connsiteY74" fmla="*/ 581802 h 616816"/>
              <a:gd name="connsiteX75" fmla="*/ 169380 w 625097"/>
              <a:gd name="connsiteY75" fmla="*/ 86131 h 616816"/>
              <a:gd name="connsiteX76" fmla="*/ 221935 w 625097"/>
              <a:gd name="connsiteY76" fmla="*/ 85109 h 616816"/>
              <a:gd name="connsiteX77" fmla="*/ 272381 w 625097"/>
              <a:gd name="connsiteY77" fmla="*/ 107166 h 616816"/>
              <a:gd name="connsiteX78" fmla="*/ 318471 w 625097"/>
              <a:gd name="connsiteY78" fmla="*/ 0 h 616816"/>
              <a:gd name="connsiteX79" fmla="*/ 372380 w 625097"/>
              <a:gd name="connsiteY79" fmla="*/ 125344 h 616816"/>
              <a:gd name="connsiteX80" fmla="*/ 468638 w 625097"/>
              <a:gd name="connsiteY80" fmla="*/ 60677 h 616816"/>
              <a:gd name="connsiteX81" fmla="*/ 446089 w 625097"/>
              <a:gd name="connsiteY81" fmla="*/ 194536 h 61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25097" h="616816">
                <a:moveTo>
                  <a:pt x="111740" y="502081"/>
                </a:moveTo>
                <a:cubicBezTo>
                  <a:pt x="103299" y="503370"/>
                  <a:pt x="94976" y="503570"/>
                  <a:pt x="86771" y="502682"/>
                </a:cubicBezTo>
                <a:cubicBezTo>
                  <a:pt x="74978" y="501406"/>
                  <a:pt x="64384" y="509930"/>
                  <a:pt x="63107" y="521722"/>
                </a:cubicBezTo>
                <a:cubicBezTo>
                  <a:pt x="61831" y="533515"/>
                  <a:pt x="70356" y="544109"/>
                  <a:pt x="82149" y="545385"/>
                </a:cubicBezTo>
                <a:cubicBezTo>
                  <a:pt x="93941" y="546661"/>
                  <a:pt x="104535" y="538137"/>
                  <a:pt x="105811" y="526345"/>
                </a:cubicBezTo>
                <a:cubicBezTo>
                  <a:pt x="106700" y="518140"/>
                  <a:pt x="108676" y="510051"/>
                  <a:pt x="111740" y="502081"/>
                </a:cubicBezTo>
                <a:close/>
                <a:moveTo>
                  <a:pt x="231027" y="480051"/>
                </a:moveTo>
                <a:cubicBezTo>
                  <a:pt x="222586" y="481339"/>
                  <a:pt x="214263" y="481540"/>
                  <a:pt x="206057" y="480652"/>
                </a:cubicBezTo>
                <a:cubicBezTo>
                  <a:pt x="194264" y="479375"/>
                  <a:pt x="183671" y="487899"/>
                  <a:pt x="182394" y="499692"/>
                </a:cubicBezTo>
                <a:cubicBezTo>
                  <a:pt x="181117" y="511484"/>
                  <a:pt x="189642" y="522078"/>
                  <a:pt x="201435" y="523355"/>
                </a:cubicBezTo>
                <a:lnTo>
                  <a:pt x="201434" y="523355"/>
                </a:lnTo>
                <a:cubicBezTo>
                  <a:pt x="213227" y="524631"/>
                  <a:pt x="223821" y="516106"/>
                  <a:pt x="225097" y="504314"/>
                </a:cubicBezTo>
                <a:cubicBezTo>
                  <a:pt x="225986" y="496109"/>
                  <a:pt x="227963" y="488022"/>
                  <a:pt x="231027" y="480051"/>
                </a:cubicBezTo>
                <a:close/>
                <a:moveTo>
                  <a:pt x="145661" y="385616"/>
                </a:moveTo>
                <a:cubicBezTo>
                  <a:pt x="137219" y="386904"/>
                  <a:pt x="128895" y="387105"/>
                  <a:pt x="120690" y="386217"/>
                </a:cubicBezTo>
                <a:cubicBezTo>
                  <a:pt x="108897" y="384940"/>
                  <a:pt x="98304" y="393465"/>
                  <a:pt x="97027" y="405257"/>
                </a:cubicBezTo>
                <a:cubicBezTo>
                  <a:pt x="95751" y="417050"/>
                  <a:pt x="104275" y="427644"/>
                  <a:pt x="116068" y="428921"/>
                </a:cubicBezTo>
                <a:lnTo>
                  <a:pt x="116068" y="428920"/>
                </a:lnTo>
                <a:cubicBezTo>
                  <a:pt x="127861" y="430197"/>
                  <a:pt x="138454" y="421672"/>
                  <a:pt x="139732" y="409880"/>
                </a:cubicBezTo>
                <a:cubicBezTo>
                  <a:pt x="140619" y="401674"/>
                  <a:pt x="142596" y="393587"/>
                  <a:pt x="145661" y="385616"/>
                </a:cubicBezTo>
                <a:close/>
                <a:moveTo>
                  <a:pt x="350314" y="458020"/>
                </a:moveTo>
                <a:cubicBezTo>
                  <a:pt x="341873" y="459309"/>
                  <a:pt x="333549" y="459509"/>
                  <a:pt x="325344" y="458621"/>
                </a:cubicBezTo>
                <a:cubicBezTo>
                  <a:pt x="313551" y="457344"/>
                  <a:pt x="302957" y="465869"/>
                  <a:pt x="301681" y="477661"/>
                </a:cubicBezTo>
                <a:cubicBezTo>
                  <a:pt x="300404" y="489454"/>
                  <a:pt x="308929" y="500048"/>
                  <a:pt x="320721" y="501324"/>
                </a:cubicBezTo>
                <a:lnTo>
                  <a:pt x="320722" y="501324"/>
                </a:lnTo>
                <a:cubicBezTo>
                  <a:pt x="332514" y="502601"/>
                  <a:pt x="343108" y="494076"/>
                  <a:pt x="344384" y="482283"/>
                </a:cubicBezTo>
                <a:cubicBezTo>
                  <a:pt x="345272" y="474078"/>
                  <a:pt x="347249" y="465990"/>
                  <a:pt x="350314" y="458020"/>
                </a:cubicBezTo>
                <a:close/>
                <a:moveTo>
                  <a:pt x="264948" y="363586"/>
                </a:moveTo>
                <a:cubicBezTo>
                  <a:pt x="256507" y="364874"/>
                  <a:pt x="248183" y="365075"/>
                  <a:pt x="239977" y="364186"/>
                </a:cubicBezTo>
                <a:cubicBezTo>
                  <a:pt x="228185" y="362910"/>
                  <a:pt x="217591" y="371434"/>
                  <a:pt x="216315" y="383227"/>
                </a:cubicBezTo>
                <a:cubicBezTo>
                  <a:pt x="215038" y="395019"/>
                  <a:pt x="223563" y="405614"/>
                  <a:pt x="235355" y="406890"/>
                </a:cubicBezTo>
                <a:lnTo>
                  <a:pt x="235355" y="406889"/>
                </a:lnTo>
                <a:cubicBezTo>
                  <a:pt x="247147" y="408166"/>
                  <a:pt x="257742" y="399642"/>
                  <a:pt x="259018" y="387848"/>
                </a:cubicBezTo>
                <a:cubicBezTo>
                  <a:pt x="259906" y="379643"/>
                  <a:pt x="261883" y="371556"/>
                  <a:pt x="264948" y="363586"/>
                </a:cubicBezTo>
                <a:close/>
                <a:moveTo>
                  <a:pt x="179581" y="269151"/>
                </a:moveTo>
                <a:cubicBezTo>
                  <a:pt x="171140" y="270440"/>
                  <a:pt x="162816" y="270640"/>
                  <a:pt x="154611" y="269752"/>
                </a:cubicBezTo>
                <a:cubicBezTo>
                  <a:pt x="142818" y="268475"/>
                  <a:pt x="132224" y="276999"/>
                  <a:pt x="130947" y="288792"/>
                </a:cubicBezTo>
                <a:cubicBezTo>
                  <a:pt x="129670" y="300585"/>
                  <a:pt x="138195" y="311179"/>
                  <a:pt x="149988" y="312455"/>
                </a:cubicBezTo>
                <a:lnTo>
                  <a:pt x="149988" y="312454"/>
                </a:lnTo>
                <a:cubicBezTo>
                  <a:pt x="161780" y="313731"/>
                  <a:pt x="172375" y="305207"/>
                  <a:pt x="173652" y="293414"/>
                </a:cubicBezTo>
                <a:cubicBezTo>
                  <a:pt x="174540" y="285209"/>
                  <a:pt x="176516" y="277121"/>
                  <a:pt x="179581" y="269151"/>
                </a:cubicBezTo>
                <a:close/>
                <a:moveTo>
                  <a:pt x="469602" y="435991"/>
                </a:moveTo>
                <a:cubicBezTo>
                  <a:pt x="461160" y="437279"/>
                  <a:pt x="452837" y="437479"/>
                  <a:pt x="444632" y="436592"/>
                </a:cubicBezTo>
                <a:cubicBezTo>
                  <a:pt x="432839" y="435315"/>
                  <a:pt x="422246" y="443840"/>
                  <a:pt x="420968" y="455632"/>
                </a:cubicBezTo>
                <a:cubicBezTo>
                  <a:pt x="419692" y="467424"/>
                  <a:pt x="428217" y="478019"/>
                  <a:pt x="440009" y="479295"/>
                </a:cubicBezTo>
                <a:lnTo>
                  <a:pt x="440010" y="479295"/>
                </a:lnTo>
                <a:cubicBezTo>
                  <a:pt x="451802" y="480570"/>
                  <a:pt x="462396" y="472047"/>
                  <a:pt x="463672" y="460254"/>
                </a:cubicBezTo>
                <a:cubicBezTo>
                  <a:pt x="464560" y="452049"/>
                  <a:pt x="466537" y="443961"/>
                  <a:pt x="469602" y="435991"/>
                </a:cubicBezTo>
                <a:close/>
                <a:moveTo>
                  <a:pt x="384235" y="341555"/>
                </a:moveTo>
                <a:cubicBezTo>
                  <a:pt x="375793" y="342844"/>
                  <a:pt x="367470" y="343044"/>
                  <a:pt x="359264" y="342156"/>
                </a:cubicBezTo>
                <a:cubicBezTo>
                  <a:pt x="347472" y="340880"/>
                  <a:pt x="336878" y="349404"/>
                  <a:pt x="335601" y="361196"/>
                </a:cubicBezTo>
                <a:cubicBezTo>
                  <a:pt x="334325" y="372989"/>
                  <a:pt x="342849" y="383583"/>
                  <a:pt x="354642" y="384859"/>
                </a:cubicBezTo>
                <a:cubicBezTo>
                  <a:pt x="366434" y="386136"/>
                  <a:pt x="377028" y="377611"/>
                  <a:pt x="378305" y="365818"/>
                </a:cubicBezTo>
                <a:cubicBezTo>
                  <a:pt x="379193" y="357613"/>
                  <a:pt x="381170" y="349525"/>
                  <a:pt x="384235" y="341555"/>
                </a:cubicBezTo>
                <a:close/>
                <a:moveTo>
                  <a:pt x="298868" y="247121"/>
                </a:moveTo>
                <a:cubicBezTo>
                  <a:pt x="290426" y="248409"/>
                  <a:pt x="282103" y="248609"/>
                  <a:pt x="273897" y="247721"/>
                </a:cubicBezTo>
                <a:cubicBezTo>
                  <a:pt x="262105" y="246445"/>
                  <a:pt x="251512" y="254969"/>
                  <a:pt x="250234" y="266761"/>
                </a:cubicBezTo>
                <a:cubicBezTo>
                  <a:pt x="248958" y="278554"/>
                  <a:pt x="257483" y="289148"/>
                  <a:pt x="269275" y="290425"/>
                </a:cubicBezTo>
                <a:lnTo>
                  <a:pt x="269276" y="290424"/>
                </a:lnTo>
                <a:cubicBezTo>
                  <a:pt x="281068" y="291701"/>
                  <a:pt x="291662" y="283176"/>
                  <a:pt x="292938" y="271383"/>
                </a:cubicBezTo>
                <a:cubicBezTo>
                  <a:pt x="293826" y="263179"/>
                  <a:pt x="295803" y="255091"/>
                  <a:pt x="298868" y="247121"/>
                </a:cubicBezTo>
                <a:close/>
                <a:moveTo>
                  <a:pt x="213501" y="152686"/>
                </a:moveTo>
                <a:cubicBezTo>
                  <a:pt x="205060" y="153974"/>
                  <a:pt x="196737" y="154174"/>
                  <a:pt x="188531" y="153287"/>
                </a:cubicBezTo>
                <a:cubicBezTo>
                  <a:pt x="176738" y="152010"/>
                  <a:pt x="166145" y="160534"/>
                  <a:pt x="164868" y="172327"/>
                </a:cubicBezTo>
                <a:cubicBezTo>
                  <a:pt x="163592" y="184120"/>
                  <a:pt x="172116" y="194714"/>
                  <a:pt x="183908" y="195989"/>
                </a:cubicBezTo>
                <a:lnTo>
                  <a:pt x="183909" y="195989"/>
                </a:lnTo>
                <a:cubicBezTo>
                  <a:pt x="195701" y="197266"/>
                  <a:pt x="206295" y="188742"/>
                  <a:pt x="207572" y="176949"/>
                </a:cubicBezTo>
                <a:cubicBezTo>
                  <a:pt x="208459" y="168743"/>
                  <a:pt x="210436" y="160656"/>
                  <a:pt x="213501" y="152686"/>
                </a:cubicBezTo>
                <a:close/>
                <a:moveTo>
                  <a:pt x="594861" y="185208"/>
                </a:moveTo>
                <a:lnTo>
                  <a:pt x="523342" y="270840"/>
                </a:lnTo>
                <a:lnTo>
                  <a:pt x="625097" y="344129"/>
                </a:lnTo>
                <a:lnTo>
                  <a:pt x="511895" y="365683"/>
                </a:lnTo>
                <a:lnTo>
                  <a:pt x="513786" y="368943"/>
                </a:lnTo>
                <a:cubicBezTo>
                  <a:pt x="535719" y="416093"/>
                  <a:pt x="544124" y="459364"/>
                  <a:pt x="530916" y="489638"/>
                </a:cubicBezTo>
                <a:cubicBezTo>
                  <a:pt x="467007" y="642253"/>
                  <a:pt x="73111" y="636137"/>
                  <a:pt x="25022" y="581802"/>
                </a:cubicBezTo>
                <a:cubicBezTo>
                  <a:pt x="-29209" y="517982"/>
                  <a:pt x="-1448" y="173047"/>
                  <a:pt x="169380" y="86131"/>
                </a:cubicBezTo>
                <a:cubicBezTo>
                  <a:pt x="184554" y="80300"/>
                  <a:pt x="202410" y="80340"/>
                  <a:pt x="221935" y="85109"/>
                </a:cubicBezTo>
                <a:lnTo>
                  <a:pt x="272381" y="107166"/>
                </a:lnTo>
                <a:lnTo>
                  <a:pt x="318471" y="0"/>
                </a:lnTo>
                <a:lnTo>
                  <a:pt x="372380" y="125344"/>
                </a:lnTo>
                <a:lnTo>
                  <a:pt x="468638" y="60677"/>
                </a:lnTo>
                <a:lnTo>
                  <a:pt x="446089" y="194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자유형: 도형 64">
            <a:extLst>
              <a:ext uri="{FF2B5EF4-FFF2-40B4-BE49-F238E27FC236}">
                <a16:creationId xmlns:a16="http://schemas.microsoft.com/office/drawing/2014/main" xmlns="" id="{9DF533E1-FDB2-4731-8F85-791F175C526F}"/>
              </a:ext>
            </a:extLst>
          </p:cNvPr>
          <p:cNvSpPr/>
          <p:nvPr/>
        </p:nvSpPr>
        <p:spPr>
          <a:xfrm rot="9769693">
            <a:off x="2909361" y="3587997"/>
            <a:ext cx="421829" cy="424706"/>
          </a:xfrm>
          <a:custGeom>
            <a:avLst/>
            <a:gdLst>
              <a:gd name="connsiteX0" fmla="*/ 298222 w 725313"/>
              <a:gd name="connsiteY0" fmla="*/ 427091 h 730260"/>
              <a:gd name="connsiteX1" fmla="*/ 224945 w 725313"/>
              <a:gd name="connsiteY1" fmla="*/ 250184 h 730260"/>
              <a:gd name="connsiteX2" fmla="*/ 224946 w 725313"/>
              <a:gd name="connsiteY2" fmla="*/ 250184 h 730260"/>
              <a:gd name="connsiteX3" fmla="*/ 475130 w 725313"/>
              <a:gd name="connsiteY3" fmla="*/ 0 h 730260"/>
              <a:gd name="connsiteX4" fmla="*/ 725313 w 725313"/>
              <a:gd name="connsiteY4" fmla="*/ 0 h 730260"/>
              <a:gd name="connsiteX5" fmla="*/ 725313 w 725313"/>
              <a:gd name="connsiteY5" fmla="*/ 250184 h 730260"/>
              <a:gd name="connsiteX6" fmla="*/ 475129 w 725313"/>
              <a:gd name="connsiteY6" fmla="*/ 500368 h 730260"/>
              <a:gd name="connsiteX7" fmla="*/ 298222 w 725313"/>
              <a:gd name="connsiteY7" fmla="*/ 427091 h 730260"/>
              <a:gd name="connsiteX8" fmla="*/ 13506 w 725313"/>
              <a:gd name="connsiteY8" fmla="*/ 409356 h 730260"/>
              <a:gd name="connsiteX9" fmla="*/ 30507 w 725313"/>
              <a:gd name="connsiteY9" fmla="*/ 327654 h 730260"/>
              <a:gd name="connsiteX10" fmla="*/ 268482 w 725313"/>
              <a:gd name="connsiteY10" fmla="*/ 411948 h 730260"/>
              <a:gd name="connsiteX11" fmla="*/ 13506 w 725313"/>
              <a:gd name="connsiteY11" fmla="*/ 409356 h 730260"/>
              <a:gd name="connsiteX12" fmla="*/ 317116 w 725313"/>
              <a:gd name="connsiteY12" fmla="*/ 716754 h 730260"/>
              <a:gd name="connsiteX13" fmla="*/ 314524 w 725313"/>
              <a:gd name="connsiteY13" fmla="*/ 461778 h 730260"/>
              <a:gd name="connsiteX14" fmla="*/ 398819 w 725313"/>
              <a:gd name="connsiteY14" fmla="*/ 699753 h 730260"/>
              <a:gd name="connsiteX15" fmla="*/ 317116 w 725313"/>
              <a:gd name="connsiteY15" fmla="*/ 716754 h 730260"/>
              <a:gd name="connsiteX16" fmla="*/ 80634 w 725313"/>
              <a:gd name="connsiteY16" fmla="*/ 648486 h 730260"/>
              <a:gd name="connsiteX17" fmla="*/ 66898 w 725313"/>
              <a:gd name="connsiteY17" fmla="*/ 598050 h 730260"/>
              <a:gd name="connsiteX18" fmla="*/ 298970 w 725313"/>
              <a:gd name="connsiteY18" fmla="*/ 431029 h 730260"/>
              <a:gd name="connsiteX19" fmla="*/ 131949 w 725313"/>
              <a:gd name="connsiteY19" fmla="*/ 666617 h 730260"/>
              <a:gd name="connsiteX20" fmla="*/ 80634 w 725313"/>
              <a:gd name="connsiteY20" fmla="*/ 648486 h 73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5313" h="730260">
                <a:moveTo>
                  <a:pt x="298222" y="427091"/>
                </a:moveTo>
                <a:cubicBezTo>
                  <a:pt x="252948" y="381817"/>
                  <a:pt x="224945" y="319271"/>
                  <a:pt x="224945" y="250184"/>
                </a:cubicBezTo>
                <a:lnTo>
                  <a:pt x="224946" y="250184"/>
                </a:lnTo>
                <a:cubicBezTo>
                  <a:pt x="224946" y="112011"/>
                  <a:pt x="336957" y="0"/>
                  <a:pt x="475130" y="0"/>
                </a:cubicBezTo>
                <a:lnTo>
                  <a:pt x="725313" y="0"/>
                </a:lnTo>
                <a:lnTo>
                  <a:pt x="725313" y="250184"/>
                </a:lnTo>
                <a:cubicBezTo>
                  <a:pt x="725313" y="388357"/>
                  <a:pt x="613302" y="500368"/>
                  <a:pt x="475129" y="500368"/>
                </a:cubicBezTo>
                <a:cubicBezTo>
                  <a:pt x="406042" y="500368"/>
                  <a:pt x="343496" y="472365"/>
                  <a:pt x="298222" y="427091"/>
                </a:cubicBezTo>
                <a:close/>
                <a:moveTo>
                  <a:pt x="13506" y="409356"/>
                </a:moveTo>
                <a:cubicBezTo>
                  <a:pt x="-8912" y="377045"/>
                  <a:pt x="-3544" y="345295"/>
                  <a:pt x="30507" y="327654"/>
                </a:cubicBezTo>
                <a:cubicBezTo>
                  <a:pt x="80033" y="304630"/>
                  <a:pt x="271342" y="392015"/>
                  <a:pt x="268482" y="411948"/>
                </a:cubicBezTo>
                <a:cubicBezTo>
                  <a:pt x="264411" y="432407"/>
                  <a:pt x="54065" y="452384"/>
                  <a:pt x="13506" y="409356"/>
                </a:cubicBezTo>
                <a:close/>
                <a:moveTo>
                  <a:pt x="317116" y="716754"/>
                </a:moveTo>
                <a:cubicBezTo>
                  <a:pt x="274089" y="676195"/>
                  <a:pt x="294066" y="465849"/>
                  <a:pt x="314524" y="461778"/>
                </a:cubicBezTo>
                <a:cubicBezTo>
                  <a:pt x="334458" y="458918"/>
                  <a:pt x="421842" y="650227"/>
                  <a:pt x="398819" y="699753"/>
                </a:cubicBezTo>
                <a:cubicBezTo>
                  <a:pt x="381178" y="733804"/>
                  <a:pt x="349427" y="739172"/>
                  <a:pt x="317116" y="716754"/>
                </a:cubicBezTo>
                <a:close/>
                <a:moveTo>
                  <a:pt x="80634" y="648486"/>
                </a:moveTo>
                <a:cubicBezTo>
                  <a:pt x="69243" y="636729"/>
                  <a:pt x="64115" y="619588"/>
                  <a:pt x="66898" y="598050"/>
                </a:cubicBezTo>
                <a:cubicBezTo>
                  <a:pt x="77447" y="537102"/>
                  <a:pt x="282268" y="415499"/>
                  <a:pt x="298970" y="431029"/>
                </a:cubicBezTo>
                <a:cubicBezTo>
                  <a:pt x="315379" y="448024"/>
                  <a:pt x="198172" y="656654"/>
                  <a:pt x="131949" y="666617"/>
                </a:cubicBezTo>
                <a:cubicBezTo>
                  <a:pt x="109679" y="666617"/>
                  <a:pt x="92025" y="660244"/>
                  <a:pt x="80634" y="6484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자유형: 도형 65">
            <a:extLst>
              <a:ext uri="{FF2B5EF4-FFF2-40B4-BE49-F238E27FC236}">
                <a16:creationId xmlns:a16="http://schemas.microsoft.com/office/drawing/2014/main" xmlns="" id="{51000DB0-DD44-4448-8109-20A754D2D968}"/>
              </a:ext>
            </a:extLst>
          </p:cNvPr>
          <p:cNvSpPr/>
          <p:nvPr/>
        </p:nvSpPr>
        <p:spPr>
          <a:xfrm>
            <a:off x="2397169" y="3826163"/>
            <a:ext cx="379697" cy="439458"/>
          </a:xfrm>
          <a:custGeom>
            <a:avLst/>
            <a:gdLst>
              <a:gd name="connsiteX0" fmla="*/ 231752 w 652869"/>
              <a:gd name="connsiteY0" fmla="*/ 2 h 755625"/>
              <a:gd name="connsiteX1" fmla="*/ 323317 w 652869"/>
              <a:gd name="connsiteY1" fmla="*/ 44767 h 755625"/>
              <a:gd name="connsiteX2" fmla="*/ 334964 w 652869"/>
              <a:gd name="connsiteY2" fmla="*/ 94566 h 755625"/>
              <a:gd name="connsiteX3" fmla="*/ 366872 w 652869"/>
              <a:gd name="connsiteY3" fmla="*/ 77242 h 755625"/>
              <a:gd name="connsiteX4" fmla="*/ 425330 w 652869"/>
              <a:gd name="connsiteY4" fmla="*/ 62547 h 755625"/>
              <a:gd name="connsiteX5" fmla="*/ 442213 w 652869"/>
              <a:gd name="connsiteY5" fmla="*/ 107872 h 755625"/>
              <a:gd name="connsiteX6" fmla="*/ 378957 w 652869"/>
              <a:gd name="connsiteY6" fmla="*/ 121802 h 755625"/>
              <a:gd name="connsiteX7" fmla="*/ 378919 w 652869"/>
              <a:gd name="connsiteY7" fmla="*/ 121821 h 755625"/>
              <a:gd name="connsiteX8" fmla="*/ 378443 w 652869"/>
              <a:gd name="connsiteY8" fmla="*/ 123146 h 755625"/>
              <a:gd name="connsiteX9" fmla="*/ 337649 w 652869"/>
              <a:gd name="connsiteY9" fmla="*/ 283478 h 755625"/>
              <a:gd name="connsiteX10" fmla="*/ 439622 w 652869"/>
              <a:gd name="connsiteY10" fmla="*/ 411615 h 755625"/>
              <a:gd name="connsiteX11" fmla="*/ 442633 w 652869"/>
              <a:gd name="connsiteY11" fmla="*/ 413750 h 755625"/>
              <a:gd name="connsiteX12" fmla="*/ 461371 w 652869"/>
              <a:gd name="connsiteY12" fmla="*/ 408145 h 755625"/>
              <a:gd name="connsiteX13" fmla="*/ 536732 w 652869"/>
              <a:gd name="connsiteY13" fmla="*/ 381284 h 755625"/>
              <a:gd name="connsiteX14" fmla="*/ 561721 w 652869"/>
              <a:gd name="connsiteY14" fmla="*/ 384274 h 755625"/>
              <a:gd name="connsiteX15" fmla="*/ 640022 w 652869"/>
              <a:gd name="connsiteY15" fmla="*/ 476174 h 755625"/>
              <a:gd name="connsiteX16" fmla="*/ 530987 w 652869"/>
              <a:gd name="connsiteY16" fmla="*/ 732736 h 755625"/>
              <a:gd name="connsiteX17" fmla="*/ 346886 w 652869"/>
              <a:gd name="connsiteY17" fmla="*/ 713307 h 755625"/>
              <a:gd name="connsiteX18" fmla="*/ 341292 w 652869"/>
              <a:gd name="connsiteY18" fmla="*/ 709130 h 755625"/>
              <a:gd name="connsiteX19" fmla="*/ 347131 w 652869"/>
              <a:gd name="connsiteY19" fmla="*/ 703843 h 755625"/>
              <a:gd name="connsiteX20" fmla="*/ 410822 w 652869"/>
              <a:gd name="connsiteY20" fmla="*/ 553808 h 755625"/>
              <a:gd name="connsiteX21" fmla="*/ 370453 w 652869"/>
              <a:gd name="connsiteY21" fmla="*/ 432858 h 755625"/>
              <a:gd name="connsiteX22" fmla="*/ 337092 w 652869"/>
              <a:gd name="connsiteY22" fmla="*/ 416045 h 755625"/>
              <a:gd name="connsiteX23" fmla="*/ 333884 w 652869"/>
              <a:gd name="connsiteY23" fmla="*/ 415114 h 755625"/>
              <a:gd name="connsiteX24" fmla="*/ 334986 w 652869"/>
              <a:gd name="connsiteY24" fmla="*/ 414458 h 755625"/>
              <a:gd name="connsiteX25" fmla="*/ 401320 w 652869"/>
              <a:gd name="connsiteY25" fmla="*/ 417135 h 755625"/>
              <a:gd name="connsiteX26" fmla="*/ 416179 w 652869"/>
              <a:gd name="connsiteY26" fmla="*/ 417218 h 755625"/>
              <a:gd name="connsiteX27" fmla="*/ 351171 w 652869"/>
              <a:gd name="connsiteY27" fmla="*/ 359948 h 755625"/>
              <a:gd name="connsiteX28" fmla="*/ 310057 w 652869"/>
              <a:gd name="connsiteY28" fmla="*/ 288848 h 755625"/>
              <a:gd name="connsiteX29" fmla="*/ 307186 w 652869"/>
              <a:gd name="connsiteY29" fmla="*/ 194663 h 755625"/>
              <a:gd name="connsiteX30" fmla="*/ 319631 w 652869"/>
              <a:gd name="connsiteY30" fmla="*/ 152656 h 755625"/>
              <a:gd name="connsiteX31" fmla="*/ 283391 w 652869"/>
              <a:gd name="connsiteY31" fmla="*/ 182021 h 755625"/>
              <a:gd name="connsiteX32" fmla="*/ 255978 w 652869"/>
              <a:gd name="connsiteY32" fmla="*/ 218560 h 755625"/>
              <a:gd name="connsiteX33" fmla="*/ 228538 w 652869"/>
              <a:gd name="connsiteY33" fmla="*/ 377031 h 755625"/>
              <a:gd name="connsiteX34" fmla="*/ 231436 w 652869"/>
              <a:gd name="connsiteY34" fmla="*/ 426298 h 755625"/>
              <a:gd name="connsiteX35" fmla="*/ 257886 w 652869"/>
              <a:gd name="connsiteY35" fmla="*/ 428291 h 755625"/>
              <a:gd name="connsiteX36" fmla="*/ 356017 w 652869"/>
              <a:gd name="connsiteY36" fmla="*/ 443981 h 755625"/>
              <a:gd name="connsiteX37" fmla="*/ 394240 w 652869"/>
              <a:gd name="connsiteY37" fmla="*/ 558505 h 755625"/>
              <a:gd name="connsiteX38" fmla="*/ 197120 w 652869"/>
              <a:gd name="connsiteY38" fmla="*/ 755625 h 755625"/>
              <a:gd name="connsiteX39" fmla="*/ 0 w 652869"/>
              <a:gd name="connsiteY39" fmla="*/ 558505 h 755625"/>
              <a:gd name="connsiteX40" fmla="*/ 97771 w 652869"/>
              <a:gd name="connsiteY40" fmla="*/ 396408 h 755625"/>
              <a:gd name="connsiteX41" fmla="*/ 190268 w 652869"/>
              <a:gd name="connsiteY41" fmla="*/ 411304 h 755625"/>
              <a:gd name="connsiteX42" fmla="*/ 204682 w 652869"/>
              <a:gd name="connsiteY42" fmla="*/ 417755 h 755625"/>
              <a:gd name="connsiteX43" fmla="*/ 197239 w 652869"/>
              <a:gd name="connsiteY43" fmla="*/ 361904 h 755625"/>
              <a:gd name="connsiteX44" fmla="*/ 225456 w 652869"/>
              <a:gd name="connsiteY44" fmla="*/ 197983 h 755625"/>
              <a:gd name="connsiteX45" fmla="*/ 260840 w 652869"/>
              <a:gd name="connsiteY45" fmla="*/ 150060 h 755625"/>
              <a:gd name="connsiteX46" fmla="*/ 291291 w 652869"/>
              <a:gd name="connsiteY46" fmla="*/ 124082 h 755625"/>
              <a:gd name="connsiteX47" fmla="*/ 213351 w 652869"/>
              <a:gd name="connsiteY47" fmla="*/ 142310 h 755625"/>
              <a:gd name="connsiteX48" fmla="*/ 71530 w 652869"/>
              <a:gd name="connsiteY48" fmla="*/ 103654 h 755625"/>
              <a:gd name="connsiteX49" fmla="*/ 71530 w 652869"/>
              <a:gd name="connsiteY49" fmla="*/ 103654 h 755625"/>
              <a:gd name="connsiteX50" fmla="*/ 55604 w 652869"/>
              <a:gd name="connsiteY50" fmla="*/ 35554 h 755625"/>
              <a:gd name="connsiteX51" fmla="*/ 181497 w 652869"/>
              <a:gd name="connsiteY51" fmla="*/ 6111 h 755625"/>
              <a:gd name="connsiteX52" fmla="*/ 231752 w 652869"/>
              <a:gd name="connsiteY52" fmla="*/ 2 h 7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2869" h="755625">
                <a:moveTo>
                  <a:pt x="231752" y="2"/>
                </a:moveTo>
                <a:cubicBezTo>
                  <a:pt x="279355" y="-228"/>
                  <a:pt x="316720" y="16559"/>
                  <a:pt x="323317" y="44767"/>
                </a:cubicBezTo>
                <a:lnTo>
                  <a:pt x="334964" y="94566"/>
                </a:lnTo>
                <a:lnTo>
                  <a:pt x="366872" y="77242"/>
                </a:lnTo>
                <a:cubicBezTo>
                  <a:pt x="386431" y="69365"/>
                  <a:pt x="406255" y="64183"/>
                  <a:pt x="425330" y="62547"/>
                </a:cubicBezTo>
                <a:cubicBezTo>
                  <a:pt x="481969" y="64757"/>
                  <a:pt x="472570" y="103675"/>
                  <a:pt x="442213" y="107872"/>
                </a:cubicBezTo>
                <a:cubicBezTo>
                  <a:pt x="419817" y="109905"/>
                  <a:pt x="398596" y="114819"/>
                  <a:pt x="378957" y="121802"/>
                </a:cubicBezTo>
                <a:lnTo>
                  <a:pt x="378919" y="121821"/>
                </a:lnTo>
                <a:lnTo>
                  <a:pt x="378443" y="123146"/>
                </a:lnTo>
                <a:cubicBezTo>
                  <a:pt x="334461" y="175911"/>
                  <a:pt x="325520" y="243416"/>
                  <a:pt x="337649" y="283478"/>
                </a:cubicBezTo>
                <a:cubicBezTo>
                  <a:pt x="348263" y="318532"/>
                  <a:pt x="399852" y="381612"/>
                  <a:pt x="439622" y="411615"/>
                </a:cubicBezTo>
                <a:lnTo>
                  <a:pt x="442633" y="413750"/>
                </a:lnTo>
                <a:lnTo>
                  <a:pt x="461371" y="408145"/>
                </a:lnTo>
                <a:cubicBezTo>
                  <a:pt x="486286" y="396467"/>
                  <a:pt x="498447" y="379791"/>
                  <a:pt x="536732" y="381284"/>
                </a:cubicBezTo>
                <a:cubicBezTo>
                  <a:pt x="544024" y="381568"/>
                  <a:pt x="552264" y="382511"/>
                  <a:pt x="561721" y="384274"/>
                </a:cubicBezTo>
                <a:cubicBezTo>
                  <a:pt x="596262" y="394466"/>
                  <a:pt x="619738" y="415874"/>
                  <a:pt x="640022" y="476174"/>
                </a:cubicBezTo>
                <a:cubicBezTo>
                  <a:pt x="677073" y="586317"/>
                  <a:pt x="631944" y="691997"/>
                  <a:pt x="530987" y="732736"/>
                </a:cubicBezTo>
                <a:cubicBezTo>
                  <a:pt x="467889" y="758197"/>
                  <a:pt x="399357" y="748676"/>
                  <a:pt x="346886" y="713307"/>
                </a:cubicBezTo>
                <a:lnTo>
                  <a:pt x="341292" y="709130"/>
                </a:lnTo>
                <a:lnTo>
                  <a:pt x="347131" y="703843"/>
                </a:lnTo>
                <a:cubicBezTo>
                  <a:pt x="383900" y="667112"/>
                  <a:pt x="407201" y="615066"/>
                  <a:pt x="410822" y="553808"/>
                </a:cubicBezTo>
                <a:cubicBezTo>
                  <a:pt x="414786" y="486735"/>
                  <a:pt x="400255" y="456490"/>
                  <a:pt x="370453" y="432858"/>
                </a:cubicBezTo>
                <a:cubicBezTo>
                  <a:pt x="357605" y="424663"/>
                  <a:pt x="346710" y="419354"/>
                  <a:pt x="337092" y="416045"/>
                </a:cubicBezTo>
                <a:lnTo>
                  <a:pt x="333884" y="415114"/>
                </a:lnTo>
                <a:lnTo>
                  <a:pt x="334986" y="414458"/>
                </a:lnTo>
                <a:cubicBezTo>
                  <a:pt x="362891" y="399864"/>
                  <a:pt x="376532" y="412780"/>
                  <a:pt x="401320" y="417135"/>
                </a:cubicBezTo>
                <a:lnTo>
                  <a:pt x="416179" y="417218"/>
                </a:lnTo>
                <a:lnTo>
                  <a:pt x="351171" y="359948"/>
                </a:lnTo>
                <a:cubicBezTo>
                  <a:pt x="331848" y="337153"/>
                  <a:pt x="317225" y="312683"/>
                  <a:pt x="310057" y="288848"/>
                </a:cubicBezTo>
                <a:cubicBezTo>
                  <a:pt x="301866" y="261608"/>
                  <a:pt x="301148" y="227526"/>
                  <a:pt x="307186" y="194663"/>
                </a:cubicBezTo>
                <a:lnTo>
                  <a:pt x="319631" y="152656"/>
                </a:lnTo>
                <a:lnTo>
                  <a:pt x="283391" y="182021"/>
                </a:lnTo>
                <a:cubicBezTo>
                  <a:pt x="271718" y="194028"/>
                  <a:pt x="262444" y="206478"/>
                  <a:pt x="255978" y="218560"/>
                </a:cubicBezTo>
                <a:cubicBezTo>
                  <a:pt x="239004" y="250275"/>
                  <a:pt x="228776" y="317930"/>
                  <a:pt x="228538" y="377031"/>
                </a:cubicBezTo>
                <a:lnTo>
                  <a:pt x="231436" y="426298"/>
                </a:lnTo>
                <a:lnTo>
                  <a:pt x="257886" y="428291"/>
                </a:lnTo>
                <a:cubicBezTo>
                  <a:pt x="288273" y="425639"/>
                  <a:pt x="307357" y="412941"/>
                  <a:pt x="356017" y="443981"/>
                </a:cubicBezTo>
                <a:cubicBezTo>
                  <a:pt x="384235" y="466358"/>
                  <a:pt x="397994" y="494996"/>
                  <a:pt x="394240" y="558505"/>
                </a:cubicBezTo>
                <a:cubicBezTo>
                  <a:pt x="387384" y="674510"/>
                  <a:pt x="305986" y="755625"/>
                  <a:pt x="197120" y="755625"/>
                </a:cubicBezTo>
                <a:cubicBezTo>
                  <a:pt x="88254" y="755625"/>
                  <a:pt x="0" y="667371"/>
                  <a:pt x="0" y="558505"/>
                </a:cubicBezTo>
                <a:cubicBezTo>
                  <a:pt x="0" y="490463"/>
                  <a:pt x="30401" y="429116"/>
                  <a:pt x="97771" y="396408"/>
                </a:cubicBezTo>
                <a:cubicBezTo>
                  <a:pt x="158477" y="374533"/>
                  <a:pt x="166276" y="394378"/>
                  <a:pt x="190268" y="411304"/>
                </a:cubicBezTo>
                <a:lnTo>
                  <a:pt x="204682" y="417755"/>
                </a:lnTo>
                <a:lnTo>
                  <a:pt x="197239" y="361904"/>
                </a:lnTo>
                <a:cubicBezTo>
                  <a:pt x="193368" y="300960"/>
                  <a:pt x="202306" y="241044"/>
                  <a:pt x="225456" y="197983"/>
                </a:cubicBezTo>
                <a:cubicBezTo>
                  <a:pt x="234276" y="181580"/>
                  <a:pt x="246409" y="165322"/>
                  <a:pt x="260840" y="150060"/>
                </a:cubicBezTo>
                <a:lnTo>
                  <a:pt x="291291" y="124082"/>
                </a:lnTo>
                <a:lnTo>
                  <a:pt x="213351" y="142310"/>
                </a:lnTo>
                <a:cubicBezTo>
                  <a:pt x="143822" y="158571"/>
                  <a:pt x="80327" y="141264"/>
                  <a:pt x="71530" y="103654"/>
                </a:cubicBezTo>
                <a:lnTo>
                  <a:pt x="71530" y="103654"/>
                </a:lnTo>
                <a:lnTo>
                  <a:pt x="55604" y="35554"/>
                </a:lnTo>
                <a:lnTo>
                  <a:pt x="181497" y="6111"/>
                </a:lnTo>
                <a:cubicBezTo>
                  <a:pt x="198879" y="2045"/>
                  <a:pt x="215884" y="78"/>
                  <a:pt x="231752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자유형: 도형 66">
            <a:extLst>
              <a:ext uri="{FF2B5EF4-FFF2-40B4-BE49-F238E27FC236}">
                <a16:creationId xmlns:a16="http://schemas.microsoft.com/office/drawing/2014/main" xmlns="" id="{E53C98F1-CF6C-4888-870F-90CB54779429}"/>
              </a:ext>
            </a:extLst>
          </p:cNvPr>
          <p:cNvSpPr/>
          <p:nvPr/>
        </p:nvSpPr>
        <p:spPr>
          <a:xfrm>
            <a:off x="3740378" y="2826876"/>
            <a:ext cx="287059" cy="380955"/>
          </a:xfrm>
          <a:custGeom>
            <a:avLst/>
            <a:gdLst>
              <a:gd name="connsiteX0" fmla="*/ 326243 w 493583"/>
              <a:gd name="connsiteY0" fmla="*/ 71463 h 655032"/>
              <a:gd name="connsiteX1" fmla="*/ 327949 w 493583"/>
              <a:gd name="connsiteY1" fmla="*/ 86242 h 655032"/>
              <a:gd name="connsiteX2" fmla="*/ 282923 w 493583"/>
              <a:gd name="connsiteY2" fmla="*/ 185739 h 655032"/>
              <a:gd name="connsiteX3" fmla="*/ 286401 w 493583"/>
              <a:gd name="connsiteY3" fmla="*/ 210166 h 655032"/>
              <a:gd name="connsiteX4" fmla="*/ 304661 w 493583"/>
              <a:gd name="connsiteY4" fmla="*/ 209574 h 655032"/>
              <a:gd name="connsiteX5" fmla="*/ 431742 w 493583"/>
              <a:gd name="connsiteY5" fmla="*/ 232577 h 655032"/>
              <a:gd name="connsiteX6" fmla="*/ 493581 w 493583"/>
              <a:gd name="connsiteY6" fmla="*/ 396934 h 655032"/>
              <a:gd name="connsiteX7" fmla="*/ 246790 w 493583"/>
              <a:gd name="connsiteY7" fmla="*/ 643725 h 655032"/>
              <a:gd name="connsiteX8" fmla="*/ 0 w 493583"/>
              <a:gd name="connsiteY8" fmla="*/ 396934 h 655032"/>
              <a:gd name="connsiteX9" fmla="*/ 122408 w 493583"/>
              <a:gd name="connsiteY9" fmla="*/ 193992 h 655032"/>
              <a:gd name="connsiteX10" fmla="*/ 238501 w 493583"/>
              <a:gd name="connsiteY10" fmla="*/ 200270 h 655032"/>
              <a:gd name="connsiteX11" fmla="*/ 254864 w 493583"/>
              <a:gd name="connsiteY11" fmla="*/ 205905 h 655032"/>
              <a:gd name="connsiteX12" fmla="*/ 255632 w 493583"/>
              <a:gd name="connsiteY12" fmla="*/ 194815 h 655032"/>
              <a:gd name="connsiteX13" fmla="*/ 326243 w 493583"/>
              <a:gd name="connsiteY13" fmla="*/ 71463 h 655032"/>
              <a:gd name="connsiteX14" fmla="*/ 76862 w 493583"/>
              <a:gd name="connsiteY14" fmla="*/ 0 h 655032"/>
              <a:gd name="connsiteX15" fmla="*/ 173969 w 493583"/>
              <a:gd name="connsiteY15" fmla="*/ 19258 h 655032"/>
              <a:gd name="connsiteX16" fmla="*/ 257052 w 493583"/>
              <a:gd name="connsiteY16" fmla="*/ 109234 h 655032"/>
              <a:gd name="connsiteX17" fmla="*/ 243027 w 493583"/>
              <a:gd name="connsiteY17" fmla="*/ 179950 h 655032"/>
              <a:gd name="connsiteX18" fmla="*/ 145920 w 493583"/>
              <a:gd name="connsiteY18" fmla="*/ 160692 h 655032"/>
              <a:gd name="connsiteX19" fmla="*/ 62837 w 493583"/>
              <a:gd name="connsiteY19" fmla="*/ 70716 h 655032"/>
              <a:gd name="connsiteX20" fmla="*/ 62837 w 493583"/>
              <a:gd name="connsiteY20" fmla="*/ 70716 h 6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3583" h="655032">
                <a:moveTo>
                  <a:pt x="326243" y="71463"/>
                </a:moveTo>
                <a:lnTo>
                  <a:pt x="327949" y="86242"/>
                </a:lnTo>
                <a:cubicBezTo>
                  <a:pt x="287254" y="105289"/>
                  <a:pt x="280576" y="150200"/>
                  <a:pt x="282923" y="185739"/>
                </a:cubicBezTo>
                <a:lnTo>
                  <a:pt x="286401" y="210166"/>
                </a:lnTo>
                <a:lnTo>
                  <a:pt x="304661" y="209574"/>
                </a:lnTo>
                <a:cubicBezTo>
                  <a:pt x="338676" y="204477"/>
                  <a:pt x="370820" y="193716"/>
                  <a:pt x="431742" y="232577"/>
                </a:cubicBezTo>
                <a:cubicBezTo>
                  <a:pt x="467070" y="260592"/>
                  <a:pt x="493887" y="321796"/>
                  <a:pt x="493581" y="396934"/>
                </a:cubicBezTo>
                <a:cubicBezTo>
                  <a:pt x="493054" y="526056"/>
                  <a:pt x="412999" y="701408"/>
                  <a:pt x="246790" y="643725"/>
                </a:cubicBezTo>
                <a:cubicBezTo>
                  <a:pt x="52808" y="682180"/>
                  <a:pt x="0" y="533233"/>
                  <a:pt x="0" y="396934"/>
                </a:cubicBezTo>
                <a:cubicBezTo>
                  <a:pt x="0" y="311748"/>
                  <a:pt x="38061" y="234942"/>
                  <a:pt x="122408" y="193992"/>
                </a:cubicBezTo>
                <a:cubicBezTo>
                  <a:pt x="198409" y="166606"/>
                  <a:pt x="213803" y="186099"/>
                  <a:pt x="238501" y="200270"/>
                </a:cubicBezTo>
                <a:lnTo>
                  <a:pt x="254864" y="205905"/>
                </a:lnTo>
                <a:lnTo>
                  <a:pt x="255632" y="194815"/>
                </a:lnTo>
                <a:cubicBezTo>
                  <a:pt x="256594" y="160604"/>
                  <a:pt x="261182" y="108053"/>
                  <a:pt x="326243" y="71463"/>
                </a:cubicBezTo>
                <a:close/>
                <a:moveTo>
                  <a:pt x="76862" y="0"/>
                </a:moveTo>
                <a:lnTo>
                  <a:pt x="173969" y="19258"/>
                </a:lnTo>
                <a:cubicBezTo>
                  <a:pt x="227600" y="29895"/>
                  <a:pt x="264797" y="70178"/>
                  <a:pt x="257052" y="109234"/>
                </a:cubicBezTo>
                <a:lnTo>
                  <a:pt x="243027" y="179950"/>
                </a:lnTo>
                <a:lnTo>
                  <a:pt x="145920" y="160692"/>
                </a:lnTo>
                <a:cubicBezTo>
                  <a:pt x="92289" y="150055"/>
                  <a:pt x="55092" y="109772"/>
                  <a:pt x="62837" y="70716"/>
                </a:cubicBezTo>
                <a:lnTo>
                  <a:pt x="62837" y="70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자유형: 도형 71">
            <a:extLst>
              <a:ext uri="{FF2B5EF4-FFF2-40B4-BE49-F238E27FC236}">
                <a16:creationId xmlns:a16="http://schemas.microsoft.com/office/drawing/2014/main" xmlns="" id="{A4C1CDC2-26B7-4152-B211-5BC2BCAE144E}"/>
              </a:ext>
            </a:extLst>
          </p:cNvPr>
          <p:cNvSpPr/>
          <p:nvPr/>
        </p:nvSpPr>
        <p:spPr>
          <a:xfrm rot="1023001">
            <a:off x="3387417" y="3264901"/>
            <a:ext cx="505968" cy="560719"/>
          </a:xfrm>
          <a:custGeom>
            <a:avLst/>
            <a:gdLst>
              <a:gd name="connsiteX0" fmla="*/ 617380 w 1010046"/>
              <a:gd name="connsiteY0" fmla="*/ 620334 h 1119343"/>
              <a:gd name="connsiteX1" fmla="*/ 630808 w 1010046"/>
              <a:gd name="connsiteY1" fmla="*/ 666272 h 1119343"/>
              <a:gd name="connsiteX2" fmla="*/ 674795 w 1010046"/>
              <a:gd name="connsiteY2" fmla="*/ 612000 h 1119343"/>
              <a:gd name="connsiteX3" fmla="*/ 682782 w 1010046"/>
              <a:gd name="connsiteY3" fmla="*/ 605312 h 1119343"/>
              <a:gd name="connsiteX4" fmla="*/ 672064 w 1010046"/>
              <a:gd name="connsiteY4" fmla="*/ 611255 h 1119343"/>
              <a:gd name="connsiteX5" fmla="*/ 445709 w 1010046"/>
              <a:gd name="connsiteY5" fmla="*/ 656813 h 1119343"/>
              <a:gd name="connsiteX6" fmla="*/ 476506 w 1010046"/>
              <a:gd name="connsiteY6" fmla="*/ 685249 h 1119343"/>
              <a:gd name="connsiteX7" fmla="*/ 474764 w 1010046"/>
              <a:gd name="connsiteY7" fmla="*/ 651989 h 1119343"/>
              <a:gd name="connsiteX8" fmla="*/ 448876 w 1010046"/>
              <a:gd name="connsiteY8" fmla="*/ 4069 h 1119343"/>
              <a:gd name="connsiteX9" fmla="*/ 486198 w 1010046"/>
              <a:gd name="connsiteY9" fmla="*/ 0 h 1119343"/>
              <a:gd name="connsiteX10" fmla="*/ 617140 w 1010046"/>
              <a:gd name="connsiteY10" fmla="*/ 58643 h 1119343"/>
              <a:gd name="connsiteX11" fmla="*/ 627628 w 1010046"/>
              <a:gd name="connsiteY11" fmla="*/ 72387 h 1119343"/>
              <a:gd name="connsiteX12" fmla="*/ 650004 w 1010046"/>
              <a:gd name="connsiteY12" fmla="*/ 68138 h 1119343"/>
              <a:gd name="connsiteX13" fmla="*/ 767734 w 1010046"/>
              <a:gd name="connsiteY13" fmla="*/ 141524 h 1119343"/>
              <a:gd name="connsiteX14" fmla="*/ 771927 w 1010046"/>
              <a:gd name="connsiteY14" fmla="*/ 161052 h 1119343"/>
              <a:gd name="connsiteX15" fmla="*/ 797504 w 1010046"/>
              <a:gd name="connsiteY15" fmla="*/ 163476 h 1119343"/>
              <a:gd name="connsiteX16" fmla="*/ 957137 w 1010046"/>
              <a:gd name="connsiteY16" fmla="*/ 347664 h 1119343"/>
              <a:gd name="connsiteX17" fmla="*/ 942097 w 1010046"/>
              <a:gd name="connsiteY17" fmla="*/ 417721 h 1119343"/>
              <a:gd name="connsiteX18" fmla="*/ 959624 w 1010046"/>
              <a:gd name="connsiteY18" fmla="*/ 427440 h 1119343"/>
              <a:gd name="connsiteX19" fmla="*/ 1010046 w 1010046"/>
              <a:gd name="connsiteY19" fmla="*/ 527553 h 1119343"/>
              <a:gd name="connsiteX20" fmla="*/ 837895 w 1010046"/>
              <a:gd name="connsiteY20" fmla="*/ 669134 h 1119343"/>
              <a:gd name="connsiteX21" fmla="*/ 770886 w 1010046"/>
              <a:gd name="connsiteY21" fmla="*/ 658008 h 1119343"/>
              <a:gd name="connsiteX22" fmla="*/ 753948 w 1010046"/>
              <a:gd name="connsiteY22" fmla="*/ 648616 h 1119343"/>
              <a:gd name="connsiteX23" fmla="*/ 708175 w 1010046"/>
              <a:gd name="connsiteY23" fmla="*/ 694448 h 1119343"/>
              <a:gd name="connsiteX24" fmla="*/ 659278 w 1010046"/>
              <a:gd name="connsiteY24" fmla="*/ 770733 h 1119343"/>
              <a:gd name="connsiteX25" fmla="*/ 694139 w 1010046"/>
              <a:gd name="connsiteY25" fmla="*/ 768113 h 1119343"/>
              <a:gd name="connsiteX26" fmla="*/ 663462 w 1010046"/>
              <a:gd name="connsiteY26" fmla="*/ 797231 h 1119343"/>
              <a:gd name="connsiteX27" fmla="*/ 695616 w 1010046"/>
              <a:gd name="connsiteY27" fmla="*/ 941860 h 1119343"/>
              <a:gd name="connsiteX28" fmla="*/ 720506 w 1010046"/>
              <a:gd name="connsiteY28" fmla="*/ 936103 h 1119343"/>
              <a:gd name="connsiteX29" fmla="*/ 715059 w 1010046"/>
              <a:gd name="connsiteY29" fmla="*/ 1062792 h 1119343"/>
              <a:gd name="connsiteX30" fmla="*/ 513526 w 1010046"/>
              <a:gd name="connsiteY30" fmla="*/ 1119343 h 1119343"/>
              <a:gd name="connsiteX31" fmla="*/ 451148 w 1010046"/>
              <a:gd name="connsiteY31" fmla="*/ 999189 h 1119343"/>
              <a:gd name="connsiteX32" fmla="*/ 478298 w 1010046"/>
              <a:gd name="connsiteY32" fmla="*/ 1003252 h 1119343"/>
              <a:gd name="connsiteX33" fmla="*/ 411063 w 1010046"/>
              <a:gd name="connsiteY33" fmla="*/ 826270 h 1119343"/>
              <a:gd name="connsiteX34" fmla="*/ 446080 w 1010046"/>
              <a:gd name="connsiteY34" fmla="*/ 828421 h 1119343"/>
              <a:gd name="connsiteX35" fmla="*/ 362456 w 1010046"/>
              <a:gd name="connsiteY35" fmla="*/ 726004 h 1119343"/>
              <a:gd name="connsiteX36" fmla="*/ 344250 w 1010046"/>
              <a:gd name="connsiteY36" fmla="*/ 714481 h 1119343"/>
              <a:gd name="connsiteX37" fmla="*/ 334240 w 1010046"/>
              <a:gd name="connsiteY37" fmla="*/ 729995 h 1119343"/>
              <a:gd name="connsiteX38" fmla="*/ 215635 w 1010046"/>
              <a:gd name="connsiteY38" fmla="*/ 782595 h 1119343"/>
              <a:gd name="connsiteX39" fmla="*/ 61932 w 1010046"/>
              <a:gd name="connsiteY39" fmla="*/ 638053 h 1119343"/>
              <a:gd name="connsiteX40" fmla="*/ 74012 w 1010046"/>
              <a:gd name="connsiteY40" fmla="*/ 581791 h 1119343"/>
              <a:gd name="connsiteX41" fmla="*/ 85783 w 1010046"/>
              <a:gd name="connsiteY41" fmla="*/ 565373 h 1119343"/>
              <a:gd name="connsiteX42" fmla="*/ 54239 w 1010046"/>
              <a:gd name="connsiteY42" fmla="*/ 545373 h 1119343"/>
              <a:gd name="connsiteX43" fmla="*/ 0 w 1010046"/>
              <a:gd name="connsiteY43" fmla="*/ 422235 h 1119343"/>
              <a:gd name="connsiteX44" fmla="*/ 147861 w 1010046"/>
              <a:gd name="connsiteY44" fmla="*/ 251628 h 1119343"/>
              <a:gd name="connsiteX45" fmla="*/ 153256 w 1010046"/>
              <a:gd name="connsiteY45" fmla="*/ 251116 h 1119343"/>
              <a:gd name="connsiteX46" fmla="*/ 158691 w 1010046"/>
              <a:gd name="connsiteY46" fmla="*/ 222155 h 1119343"/>
              <a:gd name="connsiteX47" fmla="*/ 295315 w 1010046"/>
              <a:gd name="connsiteY47" fmla="*/ 111425 h 1119343"/>
              <a:gd name="connsiteX48" fmla="*/ 324296 w 1010046"/>
              <a:gd name="connsiteY48" fmla="*/ 108677 h 1119343"/>
              <a:gd name="connsiteX49" fmla="*/ 343302 w 1010046"/>
              <a:gd name="connsiteY49" fmla="*/ 72861 h 1119343"/>
              <a:gd name="connsiteX50" fmla="*/ 448876 w 1010046"/>
              <a:gd name="connsiteY50" fmla="*/ 4069 h 111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10046" h="1119343">
                <a:moveTo>
                  <a:pt x="617380" y="620334"/>
                </a:moveTo>
                <a:lnTo>
                  <a:pt x="630808" y="666272"/>
                </a:lnTo>
                <a:cubicBezTo>
                  <a:pt x="646442" y="644926"/>
                  <a:pt x="659303" y="627388"/>
                  <a:pt x="674795" y="612000"/>
                </a:cubicBezTo>
                <a:lnTo>
                  <a:pt x="682782" y="605312"/>
                </a:lnTo>
                <a:lnTo>
                  <a:pt x="672064" y="611255"/>
                </a:lnTo>
                <a:close/>
                <a:moveTo>
                  <a:pt x="445709" y="656813"/>
                </a:moveTo>
                <a:lnTo>
                  <a:pt x="476506" y="685249"/>
                </a:lnTo>
                <a:lnTo>
                  <a:pt x="474764" y="651989"/>
                </a:lnTo>
                <a:close/>
                <a:moveTo>
                  <a:pt x="448876" y="4069"/>
                </a:moveTo>
                <a:cubicBezTo>
                  <a:pt x="460931" y="1401"/>
                  <a:pt x="473413" y="0"/>
                  <a:pt x="486198" y="0"/>
                </a:cubicBezTo>
                <a:cubicBezTo>
                  <a:pt x="537333" y="0"/>
                  <a:pt x="583629" y="22411"/>
                  <a:pt x="617140" y="58643"/>
                </a:cubicBezTo>
                <a:lnTo>
                  <a:pt x="627628" y="72387"/>
                </a:lnTo>
                <a:lnTo>
                  <a:pt x="650004" y="68138"/>
                </a:lnTo>
                <a:cubicBezTo>
                  <a:pt x="702929" y="68138"/>
                  <a:pt x="748338" y="98399"/>
                  <a:pt x="767734" y="141524"/>
                </a:cubicBezTo>
                <a:lnTo>
                  <a:pt x="771927" y="161052"/>
                </a:lnTo>
                <a:lnTo>
                  <a:pt x="797504" y="163476"/>
                </a:lnTo>
                <a:cubicBezTo>
                  <a:pt x="888606" y="181007"/>
                  <a:pt x="957137" y="256810"/>
                  <a:pt x="957137" y="347664"/>
                </a:cubicBezTo>
                <a:lnTo>
                  <a:pt x="942097" y="417721"/>
                </a:lnTo>
                <a:lnTo>
                  <a:pt x="959624" y="427440"/>
                </a:lnTo>
                <a:cubicBezTo>
                  <a:pt x="990778" y="453061"/>
                  <a:pt x="1010046" y="488456"/>
                  <a:pt x="1010046" y="527553"/>
                </a:cubicBezTo>
                <a:cubicBezTo>
                  <a:pt x="1010046" y="605746"/>
                  <a:pt x="932971" y="669133"/>
                  <a:pt x="837895" y="669134"/>
                </a:cubicBezTo>
                <a:cubicBezTo>
                  <a:pt x="814126" y="669134"/>
                  <a:pt x="791482" y="665172"/>
                  <a:pt x="770886" y="658008"/>
                </a:cubicBezTo>
                <a:lnTo>
                  <a:pt x="753948" y="648616"/>
                </a:lnTo>
                <a:lnTo>
                  <a:pt x="708175" y="694448"/>
                </a:lnTo>
                <a:cubicBezTo>
                  <a:pt x="683844" y="724748"/>
                  <a:pt x="670540" y="752982"/>
                  <a:pt x="659278" y="770733"/>
                </a:cubicBezTo>
                <a:cubicBezTo>
                  <a:pt x="665416" y="771979"/>
                  <a:pt x="670914" y="766851"/>
                  <a:pt x="694139" y="768113"/>
                </a:cubicBezTo>
                <a:cubicBezTo>
                  <a:pt x="669683" y="785687"/>
                  <a:pt x="676453" y="793685"/>
                  <a:pt x="663462" y="797231"/>
                </a:cubicBezTo>
                <a:lnTo>
                  <a:pt x="695616" y="941860"/>
                </a:lnTo>
                <a:cubicBezTo>
                  <a:pt x="703913" y="939941"/>
                  <a:pt x="707037" y="938295"/>
                  <a:pt x="720506" y="936103"/>
                </a:cubicBezTo>
                <a:cubicBezTo>
                  <a:pt x="703349" y="988294"/>
                  <a:pt x="711414" y="1032749"/>
                  <a:pt x="715059" y="1062792"/>
                </a:cubicBezTo>
                <a:lnTo>
                  <a:pt x="513526" y="1119343"/>
                </a:lnTo>
                <a:cubicBezTo>
                  <a:pt x="495461" y="1059621"/>
                  <a:pt x="487148" y="1040270"/>
                  <a:pt x="451148" y="999189"/>
                </a:cubicBezTo>
                <a:cubicBezTo>
                  <a:pt x="469832" y="1001968"/>
                  <a:pt x="469958" y="999928"/>
                  <a:pt x="478298" y="1003252"/>
                </a:cubicBezTo>
                <a:cubicBezTo>
                  <a:pt x="466445" y="945838"/>
                  <a:pt x="452782" y="848245"/>
                  <a:pt x="411063" y="826270"/>
                </a:cubicBezTo>
                <a:lnTo>
                  <a:pt x="446080" y="828421"/>
                </a:lnTo>
                <a:cubicBezTo>
                  <a:pt x="441914" y="802902"/>
                  <a:pt x="419210" y="767547"/>
                  <a:pt x="362456" y="726004"/>
                </a:cubicBezTo>
                <a:lnTo>
                  <a:pt x="344250" y="714481"/>
                </a:lnTo>
                <a:lnTo>
                  <a:pt x="334240" y="729995"/>
                </a:lnTo>
                <a:cubicBezTo>
                  <a:pt x="306049" y="762119"/>
                  <a:pt x="263385" y="782595"/>
                  <a:pt x="215635" y="782595"/>
                </a:cubicBezTo>
                <a:cubicBezTo>
                  <a:pt x="130748" y="782595"/>
                  <a:pt x="61932" y="717882"/>
                  <a:pt x="61932" y="638053"/>
                </a:cubicBezTo>
                <a:cubicBezTo>
                  <a:pt x="61933" y="618097"/>
                  <a:pt x="66233" y="599084"/>
                  <a:pt x="74012" y="581791"/>
                </a:cubicBezTo>
                <a:lnTo>
                  <a:pt x="85783" y="565373"/>
                </a:lnTo>
                <a:lnTo>
                  <a:pt x="54239" y="545373"/>
                </a:lnTo>
                <a:cubicBezTo>
                  <a:pt x="20728" y="513859"/>
                  <a:pt x="1" y="470323"/>
                  <a:pt x="0" y="422235"/>
                </a:cubicBezTo>
                <a:cubicBezTo>
                  <a:pt x="0" y="338080"/>
                  <a:pt x="63478" y="267866"/>
                  <a:pt x="147861" y="251628"/>
                </a:cubicBezTo>
                <a:lnTo>
                  <a:pt x="153256" y="251116"/>
                </a:lnTo>
                <a:lnTo>
                  <a:pt x="158691" y="222155"/>
                </a:lnTo>
                <a:cubicBezTo>
                  <a:pt x="180498" y="166143"/>
                  <a:pt x="232027" y="123604"/>
                  <a:pt x="295315" y="111425"/>
                </a:cubicBezTo>
                <a:lnTo>
                  <a:pt x="324296" y="108677"/>
                </a:lnTo>
                <a:lnTo>
                  <a:pt x="343302" y="72861"/>
                </a:lnTo>
                <a:cubicBezTo>
                  <a:pt x="369719" y="38252"/>
                  <a:pt x="406684" y="13403"/>
                  <a:pt x="448876" y="40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자유형: 도형 72">
            <a:extLst>
              <a:ext uri="{FF2B5EF4-FFF2-40B4-BE49-F238E27FC236}">
                <a16:creationId xmlns:a16="http://schemas.microsoft.com/office/drawing/2014/main" xmlns="" id="{C1B27C34-0262-450A-9559-ED7D55C22C0F}"/>
              </a:ext>
            </a:extLst>
          </p:cNvPr>
          <p:cNvSpPr/>
          <p:nvPr/>
        </p:nvSpPr>
        <p:spPr>
          <a:xfrm>
            <a:off x="4798304" y="1915309"/>
            <a:ext cx="362661" cy="462354"/>
          </a:xfrm>
          <a:custGeom>
            <a:avLst/>
            <a:gdLst>
              <a:gd name="connsiteX0" fmla="*/ 465348 w 623577"/>
              <a:gd name="connsiteY0" fmla="*/ 223992 h 794994"/>
              <a:gd name="connsiteX1" fmla="*/ 487169 w 623577"/>
              <a:gd name="connsiteY1" fmla="*/ 225082 h 794994"/>
              <a:gd name="connsiteX2" fmla="*/ 555537 w 623577"/>
              <a:gd name="connsiteY2" fmla="*/ 237930 h 794994"/>
              <a:gd name="connsiteX3" fmla="*/ 618849 w 623577"/>
              <a:gd name="connsiteY3" fmla="*/ 392750 h 794994"/>
              <a:gd name="connsiteX4" fmla="*/ 568418 w 623577"/>
              <a:gd name="connsiteY4" fmla="*/ 661123 h 794994"/>
              <a:gd name="connsiteX5" fmla="*/ 418098 w 623577"/>
              <a:gd name="connsiteY5" fmla="*/ 779788 h 794994"/>
              <a:gd name="connsiteX6" fmla="*/ 409914 w 623577"/>
              <a:gd name="connsiteY6" fmla="*/ 775676 h 794994"/>
              <a:gd name="connsiteX7" fmla="*/ 396198 w 623577"/>
              <a:gd name="connsiteY7" fmla="*/ 771167 h 794994"/>
              <a:gd name="connsiteX8" fmla="*/ 401977 w 623577"/>
              <a:gd name="connsiteY8" fmla="*/ 766546 h 794994"/>
              <a:gd name="connsiteX9" fmla="*/ 448861 w 623577"/>
              <a:gd name="connsiteY9" fmla="*/ 641362 h 794994"/>
              <a:gd name="connsiteX10" fmla="*/ 448862 w 623577"/>
              <a:gd name="connsiteY10" fmla="*/ 356347 h 794994"/>
              <a:gd name="connsiteX11" fmla="*/ 430929 w 623577"/>
              <a:gd name="connsiteY11" fmla="*/ 253674 h 794994"/>
              <a:gd name="connsiteX12" fmla="*/ 425064 w 623577"/>
              <a:gd name="connsiteY12" fmla="*/ 244142 h 794994"/>
              <a:gd name="connsiteX13" fmla="*/ 429584 w 623577"/>
              <a:gd name="connsiteY13" fmla="*/ 239353 h 794994"/>
              <a:gd name="connsiteX14" fmla="*/ 465348 w 623577"/>
              <a:gd name="connsiteY14" fmla="*/ 223992 h 794994"/>
              <a:gd name="connsiteX15" fmla="*/ 159587 w 623577"/>
              <a:gd name="connsiteY15" fmla="*/ 223538 h 794994"/>
              <a:gd name="connsiteX16" fmla="*/ 178677 w 623577"/>
              <a:gd name="connsiteY16" fmla="*/ 228740 h 794994"/>
              <a:gd name="connsiteX17" fmla="*/ 193514 w 623577"/>
              <a:gd name="connsiteY17" fmla="*/ 238236 h 794994"/>
              <a:gd name="connsiteX18" fmla="*/ 191546 w 623577"/>
              <a:gd name="connsiteY18" fmla="*/ 239977 h 794994"/>
              <a:gd name="connsiteX19" fmla="*/ 157133 w 623577"/>
              <a:gd name="connsiteY19" fmla="*/ 360846 h 794994"/>
              <a:gd name="connsiteX20" fmla="*/ 157133 w 623577"/>
              <a:gd name="connsiteY20" fmla="*/ 645862 h 794994"/>
              <a:gd name="connsiteX21" fmla="*/ 212898 w 623577"/>
              <a:gd name="connsiteY21" fmla="*/ 770861 h 794994"/>
              <a:gd name="connsiteX22" fmla="*/ 221562 w 623577"/>
              <a:gd name="connsiteY22" fmla="*/ 777075 h 794994"/>
              <a:gd name="connsiteX23" fmla="*/ 216780 w 623577"/>
              <a:gd name="connsiteY23" fmla="*/ 778638 h 794994"/>
              <a:gd name="connsiteX24" fmla="*/ 204307 w 623577"/>
              <a:gd name="connsiteY24" fmla="*/ 779871 h 794994"/>
              <a:gd name="connsiteX25" fmla="*/ 51620 w 623577"/>
              <a:gd name="connsiteY25" fmla="*/ 659486 h 794994"/>
              <a:gd name="connsiteX26" fmla="*/ 4202 w 623577"/>
              <a:gd name="connsiteY26" fmla="*/ 390564 h 794994"/>
              <a:gd name="connsiteX27" fmla="*/ 69247 w 623577"/>
              <a:gd name="connsiteY27" fmla="*/ 236464 h 794994"/>
              <a:gd name="connsiteX28" fmla="*/ 137755 w 623577"/>
              <a:gd name="connsiteY28" fmla="*/ 224384 h 794994"/>
              <a:gd name="connsiteX29" fmla="*/ 159587 w 623577"/>
              <a:gd name="connsiteY29" fmla="*/ 223538 h 794994"/>
              <a:gd name="connsiteX30" fmla="*/ 463501 w 623577"/>
              <a:gd name="connsiteY30" fmla="*/ 74 h 794994"/>
              <a:gd name="connsiteX31" fmla="*/ 458617 w 623577"/>
              <a:gd name="connsiteY31" fmla="*/ 49047 h 794994"/>
              <a:gd name="connsiteX32" fmla="*/ 365700 w 623577"/>
              <a:gd name="connsiteY32" fmla="*/ 105989 h 794994"/>
              <a:gd name="connsiteX33" fmla="*/ 350435 w 623577"/>
              <a:gd name="connsiteY33" fmla="*/ 157424 h 794994"/>
              <a:gd name="connsiteX34" fmla="*/ 357242 w 623577"/>
              <a:gd name="connsiteY34" fmla="*/ 214128 h 794994"/>
              <a:gd name="connsiteX35" fmla="*/ 383810 w 623577"/>
              <a:gd name="connsiteY35" fmla="*/ 222120 h 794994"/>
              <a:gd name="connsiteX36" fmla="*/ 427352 w 623577"/>
              <a:gd name="connsiteY36" fmla="*/ 356834 h 794994"/>
              <a:gd name="connsiteX37" fmla="*/ 427352 w 623577"/>
              <a:gd name="connsiteY37" fmla="*/ 641849 h 794994"/>
              <a:gd name="connsiteX38" fmla="*/ 318290 w 623577"/>
              <a:gd name="connsiteY38" fmla="*/ 794768 h 794994"/>
              <a:gd name="connsiteX39" fmla="*/ 305935 w 623577"/>
              <a:gd name="connsiteY39" fmla="*/ 794498 h 794994"/>
              <a:gd name="connsiteX40" fmla="*/ 183884 w 623577"/>
              <a:gd name="connsiteY40" fmla="*/ 641849 h 794994"/>
              <a:gd name="connsiteX41" fmla="*/ 183884 w 623577"/>
              <a:gd name="connsiteY41" fmla="*/ 356834 h 794994"/>
              <a:gd name="connsiteX42" fmla="*/ 233948 w 623577"/>
              <a:gd name="connsiteY42" fmla="*/ 222120 h 794994"/>
              <a:gd name="connsiteX43" fmla="*/ 271981 w 623577"/>
              <a:gd name="connsiteY43" fmla="*/ 211019 h 794994"/>
              <a:gd name="connsiteX44" fmla="*/ 270615 w 623577"/>
              <a:gd name="connsiteY44" fmla="*/ 174502 h 794994"/>
              <a:gd name="connsiteX45" fmla="*/ 317538 w 623577"/>
              <a:gd name="connsiteY45" fmla="*/ 63247 h 794994"/>
              <a:gd name="connsiteX46" fmla="*/ 463501 w 623577"/>
              <a:gd name="connsiteY46" fmla="*/ 74 h 79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3577" h="794994">
                <a:moveTo>
                  <a:pt x="465348" y="223992"/>
                </a:moveTo>
                <a:cubicBezTo>
                  <a:pt x="472168" y="223304"/>
                  <a:pt x="479434" y="223629"/>
                  <a:pt x="487169" y="225082"/>
                </a:cubicBezTo>
                <a:lnTo>
                  <a:pt x="555537" y="237930"/>
                </a:lnTo>
                <a:cubicBezTo>
                  <a:pt x="617416" y="249558"/>
                  <a:pt x="632706" y="319008"/>
                  <a:pt x="618849" y="392750"/>
                </a:cubicBezTo>
                <a:lnTo>
                  <a:pt x="568418" y="661123"/>
                </a:lnTo>
                <a:cubicBezTo>
                  <a:pt x="554561" y="734865"/>
                  <a:pt x="479977" y="791416"/>
                  <a:pt x="418098" y="779788"/>
                </a:cubicBezTo>
                <a:cubicBezTo>
                  <a:pt x="417813" y="781296"/>
                  <a:pt x="410199" y="774168"/>
                  <a:pt x="409914" y="775676"/>
                </a:cubicBezTo>
                <a:lnTo>
                  <a:pt x="396198" y="771167"/>
                </a:lnTo>
                <a:lnTo>
                  <a:pt x="401977" y="766546"/>
                </a:lnTo>
                <a:cubicBezTo>
                  <a:pt x="430854" y="737806"/>
                  <a:pt x="448862" y="690308"/>
                  <a:pt x="448861" y="641362"/>
                </a:cubicBezTo>
                <a:lnTo>
                  <a:pt x="448862" y="356347"/>
                </a:lnTo>
                <a:cubicBezTo>
                  <a:pt x="448862" y="317189"/>
                  <a:pt x="443831" y="280537"/>
                  <a:pt x="430929" y="253674"/>
                </a:cubicBezTo>
                <a:lnTo>
                  <a:pt x="425064" y="244142"/>
                </a:lnTo>
                <a:lnTo>
                  <a:pt x="429584" y="239353"/>
                </a:lnTo>
                <a:cubicBezTo>
                  <a:pt x="439849" y="230796"/>
                  <a:pt x="451707" y="225368"/>
                  <a:pt x="465348" y="223992"/>
                </a:cubicBezTo>
                <a:close/>
                <a:moveTo>
                  <a:pt x="159587" y="223538"/>
                </a:moveTo>
                <a:cubicBezTo>
                  <a:pt x="166399" y="224302"/>
                  <a:pt x="172754" y="226075"/>
                  <a:pt x="178677" y="228740"/>
                </a:cubicBezTo>
                <a:lnTo>
                  <a:pt x="193514" y="238236"/>
                </a:lnTo>
                <a:lnTo>
                  <a:pt x="191546" y="239977"/>
                </a:lnTo>
                <a:cubicBezTo>
                  <a:pt x="168014" y="266868"/>
                  <a:pt x="157133" y="311900"/>
                  <a:pt x="157133" y="360846"/>
                </a:cubicBezTo>
                <a:lnTo>
                  <a:pt x="157133" y="645862"/>
                </a:lnTo>
                <a:cubicBezTo>
                  <a:pt x="157133" y="694808"/>
                  <a:pt x="180215" y="742201"/>
                  <a:pt x="212898" y="770861"/>
                </a:cubicBezTo>
                <a:lnTo>
                  <a:pt x="221562" y="777075"/>
                </a:lnTo>
                <a:lnTo>
                  <a:pt x="216780" y="778638"/>
                </a:lnTo>
                <a:cubicBezTo>
                  <a:pt x="216512" y="777127"/>
                  <a:pt x="204575" y="781383"/>
                  <a:pt x="204307" y="779871"/>
                </a:cubicBezTo>
                <a:cubicBezTo>
                  <a:pt x="142301" y="790804"/>
                  <a:pt x="64650" y="733379"/>
                  <a:pt x="51620" y="659486"/>
                </a:cubicBezTo>
                <a:lnTo>
                  <a:pt x="4202" y="390564"/>
                </a:lnTo>
                <a:cubicBezTo>
                  <a:pt x="-8827" y="316671"/>
                  <a:pt x="7241" y="247397"/>
                  <a:pt x="69247" y="236464"/>
                </a:cubicBezTo>
                <a:lnTo>
                  <a:pt x="137755" y="224384"/>
                </a:lnTo>
                <a:cubicBezTo>
                  <a:pt x="145505" y="223017"/>
                  <a:pt x="152775" y="222773"/>
                  <a:pt x="159587" y="223538"/>
                </a:cubicBezTo>
                <a:close/>
                <a:moveTo>
                  <a:pt x="463501" y="74"/>
                </a:moveTo>
                <a:lnTo>
                  <a:pt x="458617" y="49047"/>
                </a:lnTo>
                <a:cubicBezTo>
                  <a:pt x="422050" y="48022"/>
                  <a:pt x="389982" y="78628"/>
                  <a:pt x="365700" y="105989"/>
                </a:cubicBezTo>
                <a:cubicBezTo>
                  <a:pt x="353559" y="119670"/>
                  <a:pt x="350144" y="137995"/>
                  <a:pt x="350435" y="157424"/>
                </a:cubicBezTo>
                <a:lnTo>
                  <a:pt x="357242" y="214128"/>
                </a:lnTo>
                <a:lnTo>
                  <a:pt x="383810" y="222120"/>
                </a:lnTo>
                <a:cubicBezTo>
                  <a:pt x="416032" y="244998"/>
                  <a:pt x="427352" y="298098"/>
                  <a:pt x="427352" y="356834"/>
                </a:cubicBezTo>
                <a:lnTo>
                  <a:pt x="427352" y="641849"/>
                </a:lnTo>
                <a:cubicBezTo>
                  <a:pt x="427352" y="720163"/>
                  <a:pt x="381252" y="794768"/>
                  <a:pt x="318290" y="794768"/>
                </a:cubicBezTo>
                <a:cubicBezTo>
                  <a:pt x="318289" y="793166"/>
                  <a:pt x="305936" y="796101"/>
                  <a:pt x="305935" y="794498"/>
                </a:cubicBezTo>
                <a:cubicBezTo>
                  <a:pt x="242973" y="794498"/>
                  <a:pt x="183884" y="720163"/>
                  <a:pt x="183884" y="641849"/>
                </a:cubicBezTo>
                <a:lnTo>
                  <a:pt x="183884" y="356834"/>
                </a:lnTo>
                <a:cubicBezTo>
                  <a:pt x="183884" y="298098"/>
                  <a:pt x="199552" y="244999"/>
                  <a:pt x="233948" y="222120"/>
                </a:cubicBezTo>
                <a:lnTo>
                  <a:pt x="271981" y="211019"/>
                </a:lnTo>
                <a:lnTo>
                  <a:pt x="270615" y="174502"/>
                </a:lnTo>
                <a:cubicBezTo>
                  <a:pt x="273579" y="133642"/>
                  <a:pt x="289848" y="94449"/>
                  <a:pt x="317538" y="63247"/>
                </a:cubicBezTo>
                <a:cubicBezTo>
                  <a:pt x="354459" y="21644"/>
                  <a:pt x="407900" y="-1485"/>
                  <a:pt x="463501" y="74"/>
                </a:cubicBezTo>
                <a:close/>
              </a:path>
            </a:pathLst>
          </a:cu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자유형: 도형 73">
            <a:extLst>
              <a:ext uri="{FF2B5EF4-FFF2-40B4-BE49-F238E27FC236}">
                <a16:creationId xmlns:a16="http://schemas.microsoft.com/office/drawing/2014/main" xmlns="" id="{C8629088-B5D1-423A-8503-BAB35759FBCC}"/>
              </a:ext>
            </a:extLst>
          </p:cNvPr>
          <p:cNvSpPr/>
          <p:nvPr/>
        </p:nvSpPr>
        <p:spPr>
          <a:xfrm>
            <a:off x="7019041" y="1058715"/>
            <a:ext cx="358096" cy="358096"/>
          </a:xfrm>
          <a:custGeom>
            <a:avLst/>
            <a:gdLst>
              <a:gd name="connsiteX0" fmla="*/ 950921 w 1901842"/>
              <a:gd name="connsiteY0" fmla="*/ 995340 h 1901842"/>
              <a:gd name="connsiteX1" fmla="*/ 1192048 w 1901842"/>
              <a:gd name="connsiteY1" fmla="*/ 1718722 h 1901842"/>
              <a:gd name="connsiteX2" fmla="*/ 709794 w 1901842"/>
              <a:gd name="connsiteY2" fmla="*/ 1718722 h 1901842"/>
              <a:gd name="connsiteX3" fmla="*/ 990267 w 1901842"/>
              <a:gd name="connsiteY3" fmla="*/ 977559 h 1901842"/>
              <a:gd name="connsiteX4" fmla="*/ 1663110 w 1901842"/>
              <a:gd name="connsiteY4" fmla="*/ 1336315 h 1901842"/>
              <a:gd name="connsiteX5" fmla="*/ 1313289 w 1901842"/>
              <a:gd name="connsiteY5" fmla="*/ 1668270 h 1901842"/>
              <a:gd name="connsiteX6" fmla="*/ 913182 w 1901842"/>
              <a:gd name="connsiteY6" fmla="*/ 977559 h 1901842"/>
              <a:gd name="connsiteX7" fmla="*/ 590160 w 1901842"/>
              <a:gd name="connsiteY7" fmla="*/ 1668270 h 1901842"/>
              <a:gd name="connsiteX8" fmla="*/ 240339 w 1901842"/>
              <a:gd name="connsiteY8" fmla="*/ 1336315 h 1901842"/>
              <a:gd name="connsiteX9" fmla="*/ 1724029 w 1901842"/>
              <a:gd name="connsiteY9" fmla="*/ 712059 h 1901842"/>
              <a:gd name="connsiteX10" fmla="*/ 1724029 w 1901842"/>
              <a:gd name="connsiteY10" fmla="*/ 1194313 h 1901842"/>
              <a:gd name="connsiteX11" fmla="*/ 1000647 w 1901842"/>
              <a:gd name="connsiteY11" fmla="*/ 953186 h 1901842"/>
              <a:gd name="connsiteX12" fmla="*/ 177813 w 1901842"/>
              <a:gd name="connsiteY12" fmla="*/ 712059 h 1901842"/>
              <a:gd name="connsiteX13" fmla="*/ 901195 w 1901842"/>
              <a:gd name="connsiteY13" fmla="*/ 953186 h 1901842"/>
              <a:gd name="connsiteX14" fmla="*/ 177813 w 1901842"/>
              <a:gd name="connsiteY14" fmla="*/ 1194313 h 1901842"/>
              <a:gd name="connsiteX15" fmla="*/ 1329823 w 1901842"/>
              <a:gd name="connsiteY15" fmla="*/ 244563 h 1901842"/>
              <a:gd name="connsiteX16" fmla="*/ 1668844 w 1901842"/>
              <a:gd name="connsiteY16" fmla="*/ 587540 h 1901842"/>
              <a:gd name="connsiteX17" fmla="*/ 984867 w 1901842"/>
              <a:gd name="connsiteY17" fmla="*/ 924584 h 1901842"/>
              <a:gd name="connsiteX18" fmla="*/ 573626 w 1901842"/>
              <a:gd name="connsiteY18" fmla="*/ 244563 h 1901842"/>
              <a:gd name="connsiteX19" fmla="*/ 918582 w 1901842"/>
              <a:gd name="connsiteY19" fmla="*/ 924584 h 1901842"/>
              <a:gd name="connsiteX20" fmla="*/ 234605 w 1901842"/>
              <a:gd name="connsiteY20" fmla="*/ 587540 h 1901842"/>
              <a:gd name="connsiteX21" fmla="*/ 709794 w 1901842"/>
              <a:gd name="connsiteY21" fmla="*/ 183120 h 1901842"/>
              <a:gd name="connsiteX22" fmla="*/ 1192048 w 1901842"/>
              <a:gd name="connsiteY22" fmla="*/ 183120 h 1901842"/>
              <a:gd name="connsiteX23" fmla="*/ 950921 w 1901842"/>
              <a:gd name="connsiteY23" fmla="*/ 906502 h 1901842"/>
              <a:gd name="connsiteX24" fmla="*/ 950921 w 1901842"/>
              <a:gd name="connsiteY24" fmla="*/ 97793 h 1901842"/>
              <a:gd name="connsiteX25" fmla="*/ 97793 w 1901842"/>
              <a:gd name="connsiteY25" fmla="*/ 950921 h 1901842"/>
              <a:gd name="connsiteX26" fmla="*/ 950921 w 1901842"/>
              <a:gd name="connsiteY26" fmla="*/ 1804049 h 1901842"/>
              <a:gd name="connsiteX27" fmla="*/ 1804049 w 1901842"/>
              <a:gd name="connsiteY27" fmla="*/ 950921 h 1901842"/>
              <a:gd name="connsiteX28" fmla="*/ 950921 w 1901842"/>
              <a:gd name="connsiteY28" fmla="*/ 97793 h 1901842"/>
              <a:gd name="connsiteX29" fmla="*/ 950921 w 1901842"/>
              <a:gd name="connsiteY29" fmla="*/ 0 h 1901842"/>
              <a:gd name="connsiteX30" fmla="*/ 1901842 w 1901842"/>
              <a:gd name="connsiteY30" fmla="*/ 950921 h 1901842"/>
              <a:gd name="connsiteX31" fmla="*/ 950921 w 1901842"/>
              <a:gd name="connsiteY31" fmla="*/ 1901842 h 1901842"/>
              <a:gd name="connsiteX32" fmla="*/ 0 w 1901842"/>
              <a:gd name="connsiteY32" fmla="*/ 950921 h 1901842"/>
              <a:gd name="connsiteX33" fmla="*/ 950921 w 1901842"/>
              <a:gd name="connsiteY33" fmla="*/ 0 h 190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01842" h="1901842">
                <a:moveTo>
                  <a:pt x="950921" y="995340"/>
                </a:moveTo>
                <a:lnTo>
                  <a:pt x="1192048" y="1718722"/>
                </a:lnTo>
                <a:lnTo>
                  <a:pt x="709794" y="1718722"/>
                </a:lnTo>
                <a:close/>
                <a:moveTo>
                  <a:pt x="990267" y="977559"/>
                </a:moveTo>
                <a:lnTo>
                  <a:pt x="1663110" y="1336315"/>
                </a:lnTo>
                <a:lnTo>
                  <a:pt x="1313289" y="1668270"/>
                </a:lnTo>
                <a:close/>
                <a:moveTo>
                  <a:pt x="913182" y="977559"/>
                </a:moveTo>
                <a:lnTo>
                  <a:pt x="590160" y="1668270"/>
                </a:lnTo>
                <a:lnTo>
                  <a:pt x="240339" y="1336315"/>
                </a:lnTo>
                <a:close/>
                <a:moveTo>
                  <a:pt x="1724029" y="712059"/>
                </a:moveTo>
                <a:lnTo>
                  <a:pt x="1724029" y="1194313"/>
                </a:lnTo>
                <a:lnTo>
                  <a:pt x="1000647" y="953186"/>
                </a:lnTo>
                <a:close/>
                <a:moveTo>
                  <a:pt x="177813" y="712059"/>
                </a:moveTo>
                <a:lnTo>
                  <a:pt x="901195" y="953186"/>
                </a:lnTo>
                <a:lnTo>
                  <a:pt x="177813" y="1194313"/>
                </a:lnTo>
                <a:close/>
                <a:moveTo>
                  <a:pt x="1329823" y="244563"/>
                </a:moveTo>
                <a:lnTo>
                  <a:pt x="1668844" y="587540"/>
                </a:lnTo>
                <a:lnTo>
                  <a:pt x="984867" y="924584"/>
                </a:lnTo>
                <a:close/>
                <a:moveTo>
                  <a:pt x="573626" y="244563"/>
                </a:moveTo>
                <a:lnTo>
                  <a:pt x="918582" y="924584"/>
                </a:lnTo>
                <a:lnTo>
                  <a:pt x="234605" y="587540"/>
                </a:lnTo>
                <a:close/>
                <a:moveTo>
                  <a:pt x="709794" y="183120"/>
                </a:moveTo>
                <a:lnTo>
                  <a:pt x="1192048" y="183120"/>
                </a:lnTo>
                <a:lnTo>
                  <a:pt x="950921" y="906502"/>
                </a:lnTo>
                <a:close/>
                <a:moveTo>
                  <a:pt x="950921" y="97793"/>
                </a:moveTo>
                <a:cubicBezTo>
                  <a:pt x="479751" y="97793"/>
                  <a:pt x="97793" y="479751"/>
                  <a:pt x="97793" y="950921"/>
                </a:cubicBezTo>
                <a:cubicBezTo>
                  <a:pt x="97793" y="1422091"/>
                  <a:pt x="479751" y="1804049"/>
                  <a:pt x="950921" y="1804049"/>
                </a:cubicBezTo>
                <a:cubicBezTo>
                  <a:pt x="1422091" y="1804049"/>
                  <a:pt x="1804049" y="1422091"/>
                  <a:pt x="1804049" y="950921"/>
                </a:cubicBezTo>
                <a:cubicBezTo>
                  <a:pt x="1804049" y="479751"/>
                  <a:pt x="1422091" y="97793"/>
                  <a:pt x="950921" y="97793"/>
                </a:cubicBezTo>
                <a:close/>
                <a:moveTo>
                  <a:pt x="950921" y="0"/>
                </a:moveTo>
                <a:cubicBezTo>
                  <a:pt x="1476100" y="0"/>
                  <a:pt x="1901842" y="425742"/>
                  <a:pt x="1901842" y="950921"/>
                </a:cubicBezTo>
                <a:cubicBezTo>
                  <a:pt x="1901842" y="1476100"/>
                  <a:pt x="1476100" y="1901842"/>
                  <a:pt x="950921" y="1901842"/>
                </a:cubicBezTo>
                <a:cubicBezTo>
                  <a:pt x="425742" y="1901842"/>
                  <a:pt x="0" y="1476100"/>
                  <a:pt x="0" y="950921"/>
                </a:cubicBezTo>
                <a:cubicBezTo>
                  <a:pt x="0" y="425742"/>
                  <a:pt x="425742" y="0"/>
                  <a:pt x="9509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자유형: 도형 63">
            <a:extLst>
              <a:ext uri="{FF2B5EF4-FFF2-40B4-BE49-F238E27FC236}">
                <a16:creationId xmlns:a16="http://schemas.microsoft.com/office/drawing/2014/main" xmlns="" id="{AA6AB82E-AAAF-4BB4-92C9-EF9063A45A5D}"/>
              </a:ext>
            </a:extLst>
          </p:cNvPr>
          <p:cNvSpPr/>
          <p:nvPr/>
        </p:nvSpPr>
        <p:spPr>
          <a:xfrm rot="17130387">
            <a:off x="4578928" y="2606919"/>
            <a:ext cx="363545" cy="358729"/>
          </a:xfrm>
          <a:custGeom>
            <a:avLst/>
            <a:gdLst>
              <a:gd name="connsiteX0" fmla="*/ 111740 w 625097"/>
              <a:gd name="connsiteY0" fmla="*/ 502081 h 616816"/>
              <a:gd name="connsiteX1" fmla="*/ 86771 w 625097"/>
              <a:gd name="connsiteY1" fmla="*/ 502682 h 616816"/>
              <a:gd name="connsiteX2" fmla="*/ 63107 w 625097"/>
              <a:gd name="connsiteY2" fmla="*/ 521722 h 616816"/>
              <a:gd name="connsiteX3" fmla="*/ 82149 w 625097"/>
              <a:gd name="connsiteY3" fmla="*/ 545385 h 616816"/>
              <a:gd name="connsiteX4" fmla="*/ 105811 w 625097"/>
              <a:gd name="connsiteY4" fmla="*/ 526345 h 616816"/>
              <a:gd name="connsiteX5" fmla="*/ 111740 w 625097"/>
              <a:gd name="connsiteY5" fmla="*/ 502081 h 616816"/>
              <a:gd name="connsiteX6" fmla="*/ 231027 w 625097"/>
              <a:gd name="connsiteY6" fmla="*/ 480051 h 616816"/>
              <a:gd name="connsiteX7" fmla="*/ 206057 w 625097"/>
              <a:gd name="connsiteY7" fmla="*/ 480652 h 616816"/>
              <a:gd name="connsiteX8" fmla="*/ 182394 w 625097"/>
              <a:gd name="connsiteY8" fmla="*/ 499692 h 616816"/>
              <a:gd name="connsiteX9" fmla="*/ 201435 w 625097"/>
              <a:gd name="connsiteY9" fmla="*/ 523355 h 616816"/>
              <a:gd name="connsiteX10" fmla="*/ 201434 w 625097"/>
              <a:gd name="connsiteY10" fmla="*/ 523355 h 616816"/>
              <a:gd name="connsiteX11" fmla="*/ 225097 w 625097"/>
              <a:gd name="connsiteY11" fmla="*/ 504314 h 616816"/>
              <a:gd name="connsiteX12" fmla="*/ 231027 w 625097"/>
              <a:gd name="connsiteY12" fmla="*/ 480051 h 616816"/>
              <a:gd name="connsiteX13" fmla="*/ 145661 w 625097"/>
              <a:gd name="connsiteY13" fmla="*/ 385616 h 616816"/>
              <a:gd name="connsiteX14" fmla="*/ 120690 w 625097"/>
              <a:gd name="connsiteY14" fmla="*/ 386217 h 616816"/>
              <a:gd name="connsiteX15" fmla="*/ 97027 w 625097"/>
              <a:gd name="connsiteY15" fmla="*/ 405257 h 616816"/>
              <a:gd name="connsiteX16" fmla="*/ 116068 w 625097"/>
              <a:gd name="connsiteY16" fmla="*/ 428921 h 616816"/>
              <a:gd name="connsiteX17" fmla="*/ 116068 w 625097"/>
              <a:gd name="connsiteY17" fmla="*/ 428920 h 616816"/>
              <a:gd name="connsiteX18" fmla="*/ 139732 w 625097"/>
              <a:gd name="connsiteY18" fmla="*/ 409880 h 616816"/>
              <a:gd name="connsiteX19" fmla="*/ 145661 w 625097"/>
              <a:gd name="connsiteY19" fmla="*/ 385616 h 616816"/>
              <a:gd name="connsiteX20" fmla="*/ 350314 w 625097"/>
              <a:gd name="connsiteY20" fmla="*/ 458020 h 616816"/>
              <a:gd name="connsiteX21" fmla="*/ 325344 w 625097"/>
              <a:gd name="connsiteY21" fmla="*/ 458621 h 616816"/>
              <a:gd name="connsiteX22" fmla="*/ 301681 w 625097"/>
              <a:gd name="connsiteY22" fmla="*/ 477661 h 616816"/>
              <a:gd name="connsiteX23" fmla="*/ 320721 w 625097"/>
              <a:gd name="connsiteY23" fmla="*/ 501324 h 616816"/>
              <a:gd name="connsiteX24" fmla="*/ 320722 w 625097"/>
              <a:gd name="connsiteY24" fmla="*/ 501324 h 616816"/>
              <a:gd name="connsiteX25" fmla="*/ 344384 w 625097"/>
              <a:gd name="connsiteY25" fmla="*/ 482283 h 616816"/>
              <a:gd name="connsiteX26" fmla="*/ 350314 w 625097"/>
              <a:gd name="connsiteY26" fmla="*/ 458020 h 616816"/>
              <a:gd name="connsiteX27" fmla="*/ 264948 w 625097"/>
              <a:gd name="connsiteY27" fmla="*/ 363586 h 616816"/>
              <a:gd name="connsiteX28" fmla="*/ 239977 w 625097"/>
              <a:gd name="connsiteY28" fmla="*/ 364186 h 616816"/>
              <a:gd name="connsiteX29" fmla="*/ 216315 w 625097"/>
              <a:gd name="connsiteY29" fmla="*/ 383227 h 616816"/>
              <a:gd name="connsiteX30" fmla="*/ 235355 w 625097"/>
              <a:gd name="connsiteY30" fmla="*/ 406890 h 616816"/>
              <a:gd name="connsiteX31" fmla="*/ 235355 w 625097"/>
              <a:gd name="connsiteY31" fmla="*/ 406889 h 616816"/>
              <a:gd name="connsiteX32" fmla="*/ 259018 w 625097"/>
              <a:gd name="connsiteY32" fmla="*/ 387848 h 616816"/>
              <a:gd name="connsiteX33" fmla="*/ 264948 w 625097"/>
              <a:gd name="connsiteY33" fmla="*/ 363586 h 616816"/>
              <a:gd name="connsiteX34" fmla="*/ 179581 w 625097"/>
              <a:gd name="connsiteY34" fmla="*/ 269151 h 616816"/>
              <a:gd name="connsiteX35" fmla="*/ 154611 w 625097"/>
              <a:gd name="connsiteY35" fmla="*/ 269752 h 616816"/>
              <a:gd name="connsiteX36" fmla="*/ 130947 w 625097"/>
              <a:gd name="connsiteY36" fmla="*/ 288792 h 616816"/>
              <a:gd name="connsiteX37" fmla="*/ 149988 w 625097"/>
              <a:gd name="connsiteY37" fmla="*/ 312455 h 616816"/>
              <a:gd name="connsiteX38" fmla="*/ 149988 w 625097"/>
              <a:gd name="connsiteY38" fmla="*/ 312454 h 616816"/>
              <a:gd name="connsiteX39" fmla="*/ 173652 w 625097"/>
              <a:gd name="connsiteY39" fmla="*/ 293414 h 616816"/>
              <a:gd name="connsiteX40" fmla="*/ 179581 w 625097"/>
              <a:gd name="connsiteY40" fmla="*/ 269151 h 616816"/>
              <a:gd name="connsiteX41" fmla="*/ 469602 w 625097"/>
              <a:gd name="connsiteY41" fmla="*/ 435991 h 616816"/>
              <a:gd name="connsiteX42" fmla="*/ 444632 w 625097"/>
              <a:gd name="connsiteY42" fmla="*/ 436592 h 616816"/>
              <a:gd name="connsiteX43" fmla="*/ 420968 w 625097"/>
              <a:gd name="connsiteY43" fmla="*/ 455632 h 616816"/>
              <a:gd name="connsiteX44" fmla="*/ 440009 w 625097"/>
              <a:gd name="connsiteY44" fmla="*/ 479295 h 616816"/>
              <a:gd name="connsiteX45" fmla="*/ 440010 w 625097"/>
              <a:gd name="connsiteY45" fmla="*/ 479295 h 616816"/>
              <a:gd name="connsiteX46" fmla="*/ 463672 w 625097"/>
              <a:gd name="connsiteY46" fmla="*/ 460254 h 616816"/>
              <a:gd name="connsiteX47" fmla="*/ 469602 w 625097"/>
              <a:gd name="connsiteY47" fmla="*/ 435991 h 616816"/>
              <a:gd name="connsiteX48" fmla="*/ 384235 w 625097"/>
              <a:gd name="connsiteY48" fmla="*/ 341555 h 616816"/>
              <a:gd name="connsiteX49" fmla="*/ 359264 w 625097"/>
              <a:gd name="connsiteY49" fmla="*/ 342156 h 616816"/>
              <a:gd name="connsiteX50" fmla="*/ 335601 w 625097"/>
              <a:gd name="connsiteY50" fmla="*/ 361196 h 616816"/>
              <a:gd name="connsiteX51" fmla="*/ 354642 w 625097"/>
              <a:gd name="connsiteY51" fmla="*/ 384859 h 616816"/>
              <a:gd name="connsiteX52" fmla="*/ 378305 w 625097"/>
              <a:gd name="connsiteY52" fmla="*/ 365818 h 616816"/>
              <a:gd name="connsiteX53" fmla="*/ 384235 w 625097"/>
              <a:gd name="connsiteY53" fmla="*/ 341555 h 616816"/>
              <a:gd name="connsiteX54" fmla="*/ 298868 w 625097"/>
              <a:gd name="connsiteY54" fmla="*/ 247121 h 616816"/>
              <a:gd name="connsiteX55" fmla="*/ 273897 w 625097"/>
              <a:gd name="connsiteY55" fmla="*/ 247721 h 616816"/>
              <a:gd name="connsiteX56" fmla="*/ 250234 w 625097"/>
              <a:gd name="connsiteY56" fmla="*/ 266761 h 616816"/>
              <a:gd name="connsiteX57" fmla="*/ 269275 w 625097"/>
              <a:gd name="connsiteY57" fmla="*/ 290425 h 616816"/>
              <a:gd name="connsiteX58" fmla="*/ 269276 w 625097"/>
              <a:gd name="connsiteY58" fmla="*/ 290424 h 616816"/>
              <a:gd name="connsiteX59" fmla="*/ 292938 w 625097"/>
              <a:gd name="connsiteY59" fmla="*/ 271383 h 616816"/>
              <a:gd name="connsiteX60" fmla="*/ 298868 w 625097"/>
              <a:gd name="connsiteY60" fmla="*/ 247121 h 616816"/>
              <a:gd name="connsiteX61" fmla="*/ 213501 w 625097"/>
              <a:gd name="connsiteY61" fmla="*/ 152686 h 616816"/>
              <a:gd name="connsiteX62" fmla="*/ 188531 w 625097"/>
              <a:gd name="connsiteY62" fmla="*/ 153287 h 616816"/>
              <a:gd name="connsiteX63" fmla="*/ 164868 w 625097"/>
              <a:gd name="connsiteY63" fmla="*/ 172327 h 616816"/>
              <a:gd name="connsiteX64" fmla="*/ 183908 w 625097"/>
              <a:gd name="connsiteY64" fmla="*/ 195989 h 616816"/>
              <a:gd name="connsiteX65" fmla="*/ 183909 w 625097"/>
              <a:gd name="connsiteY65" fmla="*/ 195989 h 616816"/>
              <a:gd name="connsiteX66" fmla="*/ 207572 w 625097"/>
              <a:gd name="connsiteY66" fmla="*/ 176949 h 616816"/>
              <a:gd name="connsiteX67" fmla="*/ 213501 w 625097"/>
              <a:gd name="connsiteY67" fmla="*/ 152686 h 616816"/>
              <a:gd name="connsiteX68" fmla="*/ 594861 w 625097"/>
              <a:gd name="connsiteY68" fmla="*/ 185208 h 616816"/>
              <a:gd name="connsiteX69" fmla="*/ 523342 w 625097"/>
              <a:gd name="connsiteY69" fmla="*/ 270840 h 616816"/>
              <a:gd name="connsiteX70" fmla="*/ 625097 w 625097"/>
              <a:gd name="connsiteY70" fmla="*/ 344129 h 616816"/>
              <a:gd name="connsiteX71" fmla="*/ 511895 w 625097"/>
              <a:gd name="connsiteY71" fmla="*/ 365683 h 616816"/>
              <a:gd name="connsiteX72" fmla="*/ 513786 w 625097"/>
              <a:gd name="connsiteY72" fmla="*/ 368943 h 616816"/>
              <a:gd name="connsiteX73" fmla="*/ 530916 w 625097"/>
              <a:gd name="connsiteY73" fmla="*/ 489638 h 616816"/>
              <a:gd name="connsiteX74" fmla="*/ 25022 w 625097"/>
              <a:gd name="connsiteY74" fmla="*/ 581802 h 616816"/>
              <a:gd name="connsiteX75" fmla="*/ 169380 w 625097"/>
              <a:gd name="connsiteY75" fmla="*/ 86131 h 616816"/>
              <a:gd name="connsiteX76" fmla="*/ 221935 w 625097"/>
              <a:gd name="connsiteY76" fmla="*/ 85109 h 616816"/>
              <a:gd name="connsiteX77" fmla="*/ 272381 w 625097"/>
              <a:gd name="connsiteY77" fmla="*/ 107166 h 616816"/>
              <a:gd name="connsiteX78" fmla="*/ 318471 w 625097"/>
              <a:gd name="connsiteY78" fmla="*/ 0 h 616816"/>
              <a:gd name="connsiteX79" fmla="*/ 372380 w 625097"/>
              <a:gd name="connsiteY79" fmla="*/ 125344 h 616816"/>
              <a:gd name="connsiteX80" fmla="*/ 468638 w 625097"/>
              <a:gd name="connsiteY80" fmla="*/ 60677 h 616816"/>
              <a:gd name="connsiteX81" fmla="*/ 446089 w 625097"/>
              <a:gd name="connsiteY81" fmla="*/ 194536 h 61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25097" h="616816">
                <a:moveTo>
                  <a:pt x="111740" y="502081"/>
                </a:moveTo>
                <a:cubicBezTo>
                  <a:pt x="103299" y="503370"/>
                  <a:pt x="94976" y="503570"/>
                  <a:pt x="86771" y="502682"/>
                </a:cubicBezTo>
                <a:cubicBezTo>
                  <a:pt x="74978" y="501406"/>
                  <a:pt x="64384" y="509930"/>
                  <a:pt x="63107" y="521722"/>
                </a:cubicBezTo>
                <a:cubicBezTo>
                  <a:pt x="61831" y="533515"/>
                  <a:pt x="70356" y="544109"/>
                  <a:pt x="82149" y="545385"/>
                </a:cubicBezTo>
                <a:cubicBezTo>
                  <a:pt x="93941" y="546661"/>
                  <a:pt x="104535" y="538137"/>
                  <a:pt x="105811" y="526345"/>
                </a:cubicBezTo>
                <a:cubicBezTo>
                  <a:pt x="106700" y="518140"/>
                  <a:pt x="108676" y="510051"/>
                  <a:pt x="111740" y="502081"/>
                </a:cubicBezTo>
                <a:close/>
                <a:moveTo>
                  <a:pt x="231027" y="480051"/>
                </a:moveTo>
                <a:cubicBezTo>
                  <a:pt x="222586" y="481339"/>
                  <a:pt x="214263" y="481540"/>
                  <a:pt x="206057" y="480652"/>
                </a:cubicBezTo>
                <a:cubicBezTo>
                  <a:pt x="194264" y="479375"/>
                  <a:pt x="183671" y="487899"/>
                  <a:pt x="182394" y="499692"/>
                </a:cubicBezTo>
                <a:cubicBezTo>
                  <a:pt x="181117" y="511484"/>
                  <a:pt x="189642" y="522078"/>
                  <a:pt x="201435" y="523355"/>
                </a:cubicBezTo>
                <a:lnTo>
                  <a:pt x="201434" y="523355"/>
                </a:lnTo>
                <a:cubicBezTo>
                  <a:pt x="213227" y="524631"/>
                  <a:pt x="223821" y="516106"/>
                  <a:pt x="225097" y="504314"/>
                </a:cubicBezTo>
                <a:cubicBezTo>
                  <a:pt x="225986" y="496109"/>
                  <a:pt x="227963" y="488022"/>
                  <a:pt x="231027" y="480051"/>
                </a:cubicBezTo>
                <a:close/>
                <a:moveTo>
                  <a:pt x="145661" y="385616"/>
                </a:moveTo>
                <a:cubicBezTo>
                  <a:pt x="137219" y="386904"/>
                  <a:pt x="128895" y="387105"/>
                  <a:pt x="120690" y="386217"/>
                </a:cubicBezTo>
                <a:cubicBezTo>
                  <a:pt x="108897" y="384940"/>
                  <a:pt x="98304" y="393465"/>
                  <a:pt x="97027" y="405257"/>
                </a:cubicBezTo>
                <a:cubicBezTo>
                  <a:pt x="95751" y="417050"/>
                  <a:pt x="104275" y="427644"/>
                  <a:pt x="116068" y="428921"/>
                </a:cubicBezTo>
                <a:lnTo>
                  <a:pt x="116068" y="428920"/>
                </a:lnTo>
                <a:cubicBezTo>
                  <a:pt x="127861" y="430197"/>
                  <a:pt x="138454" y="421672"/>
                  <a:pt x="139732" y="409880"/>
                </a:cubicBezTo>
                <a:cubicBezTo>
                  <a:pt x="140619" y="401674"/>
                  <a:pt x="142596" y="393587"/>
                  <a:pt x="145661" y="385616"/>
                </a:cubicBezTo>
                <a:close/>
                <a:moveTo>
                  <a:pt x="350314" y="458020"/>
                </a:moveTo>
                <a:cubicBezTo>
                  <a:pt x="341873" y="459309"/>
                  <a:pt x="333549" y="459509"/>
                  <a:pt x="325344" y="458621"/>
                </a:cubicBezTo>
                <a:cubicBezTo>
                  <a:pt x="313551" y="457344"/>
                  <a:pt x="302957" y="465869"/>
                  <a:pt x="301681" y="477661"/>
                </a:cubicBezTo>
                <a:cubicBezTo>
                  <a:pt x="300404" y="489454"/>
                  <a:pt x="308929" y="500048"/>
                  <a:pt x="320721" y="501324"/>
                </a:cubicBezTo>
                <a:lnTo>
                  <a:pt x="320722" y="501324"/>
                </a:lnTo>
                <a:cubicBezTo>
                  <a:pt x="332514" y="502601"/>
                  <a:pt x="343108" y="494076"/>
                  <a:pt x="344384" y="482283"/>
                </a:cubicBezTo>
                <a:cubicBezTo>
                  <a:pt x="345272" y="474078"/>
                  <a:pt x="347249" y="465990"/>
                  <a:pt x="350314" y="458020"/>
                </a:cubicBezTo>
                <a:close/>
                <a:moveTo>
                  <a:pt x="264948" y="363586"/>
                </a:moveTo>
                <a:cubicBezTo>
                  <a:pt x="256507" y="364874"/>
                  <a:pt x="248183" y="365075"/>
                  <a:pt x="239977" y="364186"/>
                </a:cubicBezTo>
                <a:cubicBezTo>
                  <a:pt x="228185" y="362910"/>
                  <a:pt x="217591" y="371434"/>
                  <a:pt x="216315" y="383227"/>
                </a:cubicBezTo>
                <a:cubicBezTo>
                  <a:pt x="215038" y="395019"/>
                  <a:pt x="223563" y="405614"/>
                  <a:pt x="235355" y="406890"/>
                </a:cubicBezTo>
                <a:lnTo>
                  <a:pt x="235355" y="406889"/>
                </a:lnTo>
                <a:cubicBezTo>
                  <a:pt x="247147" y="408166"/>
                  <a:pt x="257742" y="399642"/>
                  <a:pt x="259018" y="387848"/>
                </a:cubicBezTo>
                <a:cubicBezTo>
                  <a:pt x="259906" y="379643"/>
                  <a:pt x="261883" y="371556"/>
                  <a:pt x="264948" y="363586"/>
                </a:cubicBezTo>
                <a:close/>
                <a:moveTo>
                  <a:pt x="179581" y="269151"/>
                </a:moveTo>
                <a:cubicBezTo>
                  <a:pt x="171140" y="270440"/>
                  <a:pt x="162816" y="270640"/>
                  <a:pt x="154611" y="269752"/>
                </a:cubicBezTo>
                <a:cubicBezTo>
                  <a:pt x="142818" y="268475"/>
                  <a:pt x="132224" y="276999"/>
                  <a:pt x="130947" y="288792"/>
                </a:cubicBezTo>
                <a:cubicBezTo>
                  <a:pt x="129670" y="300585"/>
                  <a:pt x="138195" y="311179"/>
                  <a:pt x="149988" y="312455"/>
                </a:cubicBezTo>
                <a:lnTo>
                  <a:pt x="149988" y="312454"/>
                </a:lnTo>
                <a:cubicBezTo>
                  <a:pt x="161780" y="313731"/>
                  <a:pt x="172375" y="305207"/>
                  <a:pt x="173652" y="293414"/>
                </a:cubicBezTo>
                <a:cubicBezTo>
                  <a:pt x="174540" y="285209"/>
                  <a:pt x="176516" y="277121"/>
                  <a:pt x="179581" y="269151"/>
                </a:cubicBezTo>
                <a:close/>
                <a:moveTo>
                  <a:pt x="469602" y="435991"/>
                </a:moveTo>
                <a:cubicBezTo>
                  <a:pt x="461160" y="437279"/>
                  <a:pt x="452837" y="437479"/>
                  <a:pt x="444632" y="436592"/>
                </a:cubicBezTo>
                <a:cubicBezTo>
                  <a:pt x="432839" y="435315"/>
                  <a:pt x="422246" y="443840"/>
                  <a:pt x="420968" y="455632"/>
                </a:cubicBezTo>
                <a:cubicBezTo>
                  <a:pt x="419692" y="467424"/>
                  <a:pt x="428217" y="478019"/>
                  <a:pt x="440009" y="479295"/>
                </a:cubicBezTo>
                <a:lnTo>
                  <a:pt x="440010" y="479295"/>
                </a:lnTo>
                <a:cubicBezTo>
                  <a:pt x="451802" y="480570"/>
                  <a:pt x="462396" y="472047"/>
                  <a:pt x="463672" y="460254"/>
                </a:cubicBezTo>
                <a:cubicBezTo>
                  <a:pt x="464560" y="452049"/>
                  <a:pt x="466537" y="443961"/>
                  <a:pt x="469602" y="435991"/>
                </a:cubicBezTo>
                <a:close/>
                <a:moveTo>
                  <a:pt x="384235" y="341555"/>
                </a:moveTo>
                <a:cubicBezTo>
                  <a:pt x="375793" y="342844"/>
                  <a:pt x="367470" y="343044"/>
                  <a:pt x="359264" y="342156"/>
                </a:cubicBezTo>
                <a:cubicBezTo>
                  <a:pt x="347472" y="340880"/>
                  <a:pt x="336878" y="349404"/>
                  <a:pt x="335601" y="361196"/>
                </a:cubicBezTo>
                <a:cubicBezTo>
                  <a:pt x="334325" y="372989"/>
                  <a:pt x="342849" y="383583"/>
                  <a:pt x="354642" y="384859"/>
                </a:cubicBezTo>
                <a:cubicBezTo>
                  <a:pt x="366434" y="386136"/>
                  <a:pt x="377028" y="377611"/>
                  <a:pt x="378305" y="365818"/>
                </a:cubicBezTo>
                <a:cubicBezTo>
                  <a:pt x="379193" y="357613"/>
                  <a:pt x="381170" y="349525"/>
                  <a:pt x="384235" y="341555"/>
                </a:cubicBezTo>
                <a:close/>
                <a:moveTo>
                  <a:pt x="298868" y="247121"/>
                </a:moveTo>
                <a:cubicBezTo>
                  <a:pt x="290426" y="248409"/>
                  <a:pt x="282103" y="248609"/>
                  <a:pt x="273897" y="247721"/>
                </a:cubicBezTo>
                <a:cubicBezTo>
                  <a:pt x="262105" y="246445"/>
                  <a:pt x="251512" y="254969"/>
                  <a:pt x="250234" y="266761"/>
                </a:cubicBezTo>
                <a:cubicBezTo>
                  <a:pt x="248958" y="278554"/>
                  <a:pt x="257483" y="289148"/>
                  <a:pt x="269275" y="290425"/>
                </a:cubicBezTo>
                <a:lnTo>
                  <a:pt x="269276" y="290424"/>
                </a:lnTo>
                <a:cubicBezTo>
                  <a:pt x="281068" y="291701"/>
                  <a:pt x="291662" y="283176"/>
                  <a:pt x="292938" y="271383"/>
                </a:cubicBezTo>
                <a:cubicBezTo>
                  <a:pt x="293826" y="263179"/>
                  <a:pt x="295803" y="255091"/>
                  <a:pt x="298868" y="247121"/>
                </a:cubicBezTo>
                <a:close/>
                <a:moveTo>
                  <a:pt x="213501" y="152686"/>
                </a:moveTo>
                <a:cubicBezTo>
                  <a:pt x="205060" y="153974"/>
                  <a:pt x="196737" y="154174"/>
                  <a:pt x="188531" y="153287"/>
                </a:cubicBezTo>
                <a:cubicBezTo>
                  <a:pt x="176738" y="152010"/>
                  <a:pt x="166145" y="160534"/>
                  <a:pt x="164868" y="172327"/>
                </a:cubicBezTo>
                <a:cubicBezTo>
                  <a:pt x="163592" y="184120"/>
                  <a:pt x="172116" y="194714"/>
                  <a:pt x="183908" y="195989"/>
                </a:cubicBezTo>
                <a:lnTo>
                  <a:pt x="183909" y="195989"/>
                </a:lnTo>
                <a:cubicBezTo>
                  <a:pt x="195701" y="197266"/>
                  <a:pt x="206295" y="188742"/>
                  <a:pt x="207572" y="176949"/>
                </a:cubicBezTo>
                <a:cubicBezTo>
                  <a:pt x="208459" y="168743"/>
                  <a:pt x="210436" y="160656"/>
                  <a:pt x="213501" y="152686"/>
                </a:cubicBezTo>
                <a:close/>
                <a:moveTo>
                  <a:pt x="594861" y="185208"/>
                </a:moveTo>
                <a:lnTo>
                  <a:pt x="523342" y="270840"/>
                </a:lnTo>
                <a:lnTo>
                  <a:pt x="625097" y="344129"/>
                </a:lnTo>
                <a:lnTo>
                  <a:pt x="511895" y="365683"/>
                </a:lnTo>
                <a:lnTo>
                  <a:pt x="513786" y="368943"/>
                </a:lnTo>
                <a:cubicBezTo>
                  <a:pt x="535719" y="416093"/>
                  <a:pt x="544124" y="459364"/>
                  <a:pt x="530916" y="489638"/>
                </a:cubicBezTo>
                <a:cubicBezTo>
                  <a:pt x="467007" y="642253"/>
                  <a:pt x="73111" y="636137"/>
                  <a:pt x="25022" y="581802"/>
                </a:cubicBezTo>
                <a:cubicBezTo>
                  <a:pt x="-29209" y="517982"/>
                  <a:pt x="-1448" y="173047"/>
                  <a:pt x="169380" y="86131"/>
                </a:cubicBezTo>
                <a:cubicBezTo>
                  <a:pt x="184554" y="80300"/>
                  <a:pt x="202410" y="80340"/>
                  <a:pt x="221935" y="85109"/>
                </a:cubicBezTo>
                <a:lnTo>
                  <a:pt x="272381" y="107166"/>
                </a:lnTo>
                <a:lnTo>
                  <a:pt x="318471" y="0"/>
                </a:lnTo>
                <a:lnTo>
                  <a:pt x="372380" y="125344"/>
                </a:lnTo>
                <a:lnTo>
                  <a:pt x="468638" y="60677"/>
                </a:lnTo>
                <a:lnTo>
                  <a:pt x="446089" y="194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자유형: 도형 64">
            <a:extLst>
              <a:ext uri="{FF2B5EF4-FFF2-40B4-BE49-F238E27FC236}">
                <a16:creationId xmlns:a16="http://schemas.microsoft.com/office/drawing/2014/main" xmlns="" id="{6C645363-AEF0-4883-A6BB-C0CDD9BB2F42}"/>
              </a:ext>
            </a:extLst>
          </p:cNvPr>
          <p:cNvSpPr/>
          <p:nvPr/>
        </p:nvSpPr>
        <p:spPr>
          <a:xfrm rot="6748956">
            <a:off x="5227357" y="2012868"/>
            <a:ext cx="421829" cy="424706"/>
          </a:xfrm>
          <a:custGeom>
            <a:avLst/>
            <a:gdLst>
              <a:gd name="connsiteX0" fmla="*/ 298222 w 725313"/>
              <a:gd name="connsiteY0" fmla="*/ 427091 h 730260"/>
              <a:gd name="connsiteX1" fmla="*/ 224945 w 725313"/>
              <a:gd name="connsiteY1" fmla="*/ 250184 h 730260"/>
              <a:gd name="connsiteX2" fmla="*/ 224946 w 725313"/>
              <a:gd name="connsiteY2" fmla="*/ 250184 h 730260"/>
              <a:gd name="connsiteX3" fmla="*/ 475130 w 725313"/>
              <a:gd name="connsiteY3" fmla="*/ 0 h 730260"/>
              <a:gd name="connsiteX4" fmla="*/ 725313 w 725313"/>
              <a:gd name="connsiteY4" fmla="*/ 0 h 730260"/>
              <a:gd name="connsiteX5" fmla="*/ 725313 w 725313"/>
              <a:gd name="connsiteY5" fmla="*/ 250184 h 730260"/>
              <a:gd name="connsiteX6" fmla="*/ 475129 w 725313"/>
              <a:gd name="connsiteY6" fmla="*/ 500368 h 730260"/>
              <a:gd name="connsiteX7" fmla="*/ 298222 w 725313"/>
              <a:gd name="connsiteY7" fmla="*/ 427091 h 730260"/>
              <a:gd name="connsiteX8" fmla="*/ 13506 w 725313"/>
              <a:gd name="connsiteY8" fmla="*/ 409356 h 730260"/>
              <a:gd name="connsiteX9" fmla="*/ 30507 w 725313"/>
              <a:gd name="connsiteY9" fmla="*/ 327654 h 730260"/>
              <a:gd name="connsiteX10" fmla="*/ 268482 w 725313"/>
              <a:gd name="connsiteY10" fmla="*/ 411948 h 730260"/>
              <a:gd name="connsiteX11" fmla="*/ 13506 w 725313"/>
              <a:gd name="connsiteY11" fmla="*/ 409356 h 730260"/>
              <a:gd name="connsiteX12" fmla="*/ 317116 w 725313"/>
              <a:gd name="connsiteY12" fmla="*/ 716754 h 730260"/>
              <a:gd name="connsiteX13" fmla="*/ 314524 w 725313"/>
              <a:gd name="connsiteY13" fmla="*/ 461778 h 730260"/>
              <a:gd name="connsiteX14" fmla="*/ 398819 w 725313"/>
              <a:gd name="connsiteY14" fmla="*/ 699753 h 730260"/>
              <a:gd name="connsiteX15" fmla="*/ 317116 w 725313"/>
              <a:gd name="connsiteY15" fmla="*/ 716754 h 730260"/>
              <a:gd name="connsiteX16" fmla="*/ 80634 w 725313"/>
              <a:gd name="connsiteY16" fmla="*/ 648486 h 730260"/>
              <a:gd name="connsiteX17" fmla="*/ 66898 w 725313"/>
              <a:gd name="connsiteY17" fmla="*/ 598050 h 730260"/>
              <a:gd name="connsiteX18" fmla="*/ 298970 w 725313"/>
              <a:gd name="connsiteY18" fmla="*/ 431029 h 730260"/>
              <a:gd name="connsiteX19" fmla="*/ 131949 w 725313"/>
              <a:gd name="connsiteY19" fmla="*/ 666617 h 730260"/>
              <a:gd name="connsiteX20" fmla="*/ 80634 w 725313"/>
              <a:gd name="connsiteY20" fmla="*/ 648486 h 73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5313" h="730260">
                <a:moveTo>
                  <a:pt x="298222" y="427091"/>
                </a:moveTo>
                <a:cubicBezTo>
                  <a:pt x="252948" y="381817"/>
                  <a:pt x="224945" y="319271"/>
                  <a:pt x="224945" y="250184"/>
                </a:cubicBezTo>
                <a:lnTo>
                  <a:pt x="224946" y="250184"/>
                </a:lnTo>
                <a:cubicBezTo>
                  <a:pt x="224946" y="112011"/>
                  <a:pt x="336957" y="0"/>
                  <a:pt x="475130" y="0"/>
                </a:cubicBezTo>
                <a:lnTo>
                  <a:pt x="725313" y="0"/>
                </a:lnTo>
                <a:lnTo>
                  <a:pt x="725313" y="250184"/>
                </a:lnTo>
                <a:cubicBezTo>
                  <a:pt x="725313" y="388357"/>
                  <a:pt x="613302" y="500368"/>
                  <a:pt x="475129" y="500368"/>
                </a:cubicBezTo>
                <a:cubicBezTo>
                  <a:pt x="406042" y="500368"/>
                  <a:pt x="343496" y="472365"/>
                  <a:pt x="298222" y="427091"/>
                </a:cubicBezTo>
                <a:close/>
                <a:moveTo>
                  <a:pt x="13506" y="409356"/>
                </a:moveTo>
                <a:cubicBezTo>
                  <a:pt x="-8912" y="377045"/>
                  <a:pt x="-3544" y="345295"/>
                  <a:pt x="30507" y="327654"/>
                </a:cubicBezTo>
                <a:cubicBezTo>
                  <a:pt x="80033" y="304630"/>
                  <a:pt x="271342" y="392015"/>
                  <a:pt x="268482" y="411948"/>
                </a:cubicBezTo>
                <a:cubicBezTo>
                  <a:pt x="264411" y="432407"/>
                  <a:pt x="54065" y="452384"/>
                  <a:pt x="13506" y="409356"/>
                </a:cubicBezTo>
                <a:close/>
                <a:moveTo>
                  <a:pt x="317116" y="716754"/>
                </a:moveTo>
                <a:cubicBezTo>
                  <a:pt x="274089" y="676195"/>
                  <a:pt x="294066" y="465849"/>
                  <a:pt x="314524" y="461778"/>
                </a:cubicBezTo>
                <a:cubicBezTo>
                  <a:pt x="334458" y="458918"/>
                  <a:pt x="421842" y="650227"/>
                  <a:pt x="398819" y="699753"/>
                </a:cubicBezTo>
                <a:cubicBezTo>
                  <a:pt x="381178" y="733804"/>
                  <a:pt x="349427" y="739172"/>
                  <a:pt x="317116" y="716754"/>
                </a:cubicBezTo>
                <a:close/>
                <a:moveTo>
                  <a:pt x="80634" y="648486"/>
                </a:moveTo>
                <a:cubicBezTo>
                  <a:pt x="69243" y="636729"/>
                  <a:pt x="64115" y="619588"/>
                  <a:pt x="66898" y="598050"/>
                </a:cubicBezTo>
                <a:cubicBezTo>
                  <a:pt x="77447" y="537102"/>
                  <a:pt x="282268" y="415499"/>
                  <a:pt x="298970" y="431029"/>
                </a:cubicBezTo>
                <a:cubicBezTo>
                  <a:pt x="315379" y="448024"/>
                  <a:pt x="198172" y="656654"/>
                  <a:pt x="131949" y="666617"/>
                </a:cubicBezTo>
                <a:cubicBezTo>
                  <a:pt x="109679" y="666617"/>
                  <a:pt x="92025" y="660244"/>
                  <a:pt x="80634" y="6484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자유형: 도형 71">
            <a:extLst>
              <a:ext uri="{FF2B5EF4-FFF2-40B4-BE49-F238E27FC236}">
                <a16:creationId xmlns:a16="http://schemas.microsoft.com/office/drawing/2014/main" xmlns="" id="{BCC13B00-5C88-475F-9480-DDA82C77CABE}"/>
              </a:ext>
            </a:extLst>
          </p:cNvPr>
          <p:cNvSpPr/>
          <p:nvPr/>
        </p:nvSpPr>
        <p:spPr>
          <a:xfrm rot="20289639">
            <a:off x="5896605" y="1831009"/>
            <a:ext cx="505968" cy="560719"/>
          </a:xfrm>
          <a:custGeom>
            <a:avLst/>
            <a:gdLst>
              <a:gd name="connsiteX0" fmla="*/ 617380 w 1010046"/>
              <a:gd name="connsiteY0" fmla="*/ 620334 h 1119343"/>
              <a:gd name="connsiteX1" fmla="*/ 630808 w 1010046"/>
              <a:gd name="connsiteY1" fmla="*/ 666272 h 1119343"/>
              <a:gd name="connsiteX2" fmla="*/ 674795 w 1010046"/>
              <a:gd name="connsiteY2" fmla="*/ 612000 h 1119343"/>
              <a:gd name="connsiteX3" fmla="*/ 682782 w 1010046"/>
              <a:gd name="connsiteY3" fmla="*/ 605312 h 1119343"/>
              <a:gd name="connsiteX4" fmla="*/ 672064 w 1010046"/>
              <a:gd name="connsiteY4" fmla="*/ 611255 h 1119343"/>
              <a:gd name="connsiteX5" fmla="*/ 445709 w 1010046"/>
              <a:gd name="connsiteY5" fmla="*/ 656813 h 1119343"/>
              <a:gd name="connsiteX6" fmla="*/ 476506 w 1010046"/>
              <a:gd name="connsiteY6" fmla="*/ 685249 h 1119343"/>
              <a:gd name="connsiteX7" fmla="*/ 474764 w 1010046"/>
              <a:gd name="connsiteY7" fmla="*/ 651989 h 1119343"/>
              <a:gd name="connsiteX8" fmla="*/ 448876 w 1010046"/>
              <a:gd name="connsiteY8" fmla="*/ 4069 h 1119343"/>
              <a:gd name="connsiteX9" fmla="*/ 486198 w 1010046"/>
              <a:gd name="connsiteY9" fmla="*/ 0 h 1119343"/>
              <a:gd name="connsiteX10" fmla="*/ 617140 w 1010046"/>
              <a:gd name="connsiteY10" fmla="*/ 58643 h 1119343"/>
              <a:gd name="connsiteX11" fmla="*/ 627628 w 1010046"/>
              <a:gd name="connsiteY11" fmla="*/ 72387 h 1119343"/>
              <a:gd name="connsiteX12" fmla="*/ 650004 w 1010046"/>
              <a:gd name="connsiteY12" fmla="*/ 68138 h 1119343"/>
              <a:gd name="connsiteX13" fmla="*/ 767734 w 1010046"/>
              <a:gd name="connsiteY13" fmla="*/ 141524 h 1119343"/>
              <a:gd name="connsiteX14" fmla="*/ 771927 w 1010046"/>
              <a:gd name="connsiteY14" fmla="*/ 161052 h 1119343"/>
              <a:gd name="connsiteX15" fmla="*/ 797504 w 1010046"/>
              <a:gd name="connsiteY15" fmla="*/ 163476 h 1119343"/>
              <a:gd name="connsiteX16" fmla="*/ 957137 w 1010046"/>
              <a:gd name="connsiteY16" fmla="*/ 347664 h 1119343"/>
              <a:gd name="connsiteX17" fmla="*/ 942097 w 1010046"/>
              <a:gd name="connsiteY17" fmla="*/ 417721 h 1119343"/>
              <a:gd name="connsiteX18" fmla="*/ 959624 w 1010046"/>
              <a:gd name="connsiteY18" fmla="*/ 427440 h 1119343"/>
              <a:gd name="connsiteX19" fmla="*/ 1010046 w 1010046"/>
              <a:gd name="connsiteY19" fmla="*/ 527553 h 1119343"/>
              <a:gd name="connsiteX20" fmla="*/ 837895 w 1010046"/>
              <a:gd name="connsiteY20" fmla="*/ 669134 h 1119343"/>
              <a:gd name="connsiteX21" fmla="*/ 770886 w 1010046"/>
              <a:gd name="connsiteY21" fmla="*/ 658008 h 1119343"/>
              <a:gd name="connsiteX22" fmla="*/ 753948 w 1010046"/>
              <a:gd name="connsiteY22" fmla="*/ 648616 h 1119343"/>
              <a:gd name="connsiteX23" fmla="*/ 708175 w 1010046"/>
              <a:gd name="connsiteY23" fmla="*/ 694448 h 1119343"/>
              <a:gd name="connsiteX24" fmla="*/ 659278 w 1010046"/>
              <a:gd name="connsiteY24" fmla="*/ 770733 h 1119343"/>
              <a:gd name="connsiteX25" fmla="*/ 694139 w 1010046"/>
              <a:gd name="connsiteY25" fmla="*/ 768113 h 1119343"/>
              <a:gd name="connsiteX26" fmla="*/ 663462 w 1010046"/>
              <a:gd name="connsiteY26" fmla="*/ 797231 h 1119343"/>
              <a:gd name="connsiteX27" fmla="*/ 695616 w 1010046"/>
              <a:gd name="connsiteY27" fmla="*/ 941860 h 1119343"/>
              <a:gd name="connsiteX28" fmla="*/ 720506 w 1010046"/>
              <a:gd name="connsiteY28" fmla="*/ 936103 h 1119343"/>
              <a:gd name="connsiteX29" fmla="*/ 715059 w 1010046"/>
              <a:gd name="connsiteY29" fmla="*/ 1062792 h 1119343"/>
              <a:gd name="connsiteX30" fmla="*/ 513526 w 1010046"/>
              <a:gd name="connsiteY30" fmla="*/ 1119343 h 1119343"/>
              <a:gd name="connsiteX31" fmla="*/ 451148 w 1010046"/>
              <a:gd name="connsiteY31" fmla="*/ 999189 h 1119343"/>
              <a:gd name="connsiteX32" fmla="*/ 478298 w 1010046"/>
              <a:gd name="connsiteY32" fmla="*/ 1003252 h 1119343"/>
              <a:gd name="connsiteX33" fmla="*/ 411063 w 1010046"/>
              <a:gd name="connsiteY33" fmla="*/ 826270 h 1119343"/>
              <a:gd name="connsiteX34" fmla="*/ 446080 w 1010046"/>
              <a:gd name="connsiteY34" fmla="*/ 828421 h 1119343"/>
              <a:gd name="connsiteX35" fmla="*/ 362456 w 1010046"/>
              <a:gd name="connsiteY35" fmla="*/ 726004 h 1119343"/>
              <a:gd name="connsiteX36" fmla="*/ 344250 w 1010046"/>
              <a:gd name="connsiteY36" fmla="*/ 714481 h 1119343"/>
              <a:gd name="connsiteX37" fmla="*/ 334240 w 1010046"/>
              <a:gd name="connsiteY37" fmla="*/ 729995 h 1119343"/>
              <a:gd name="connsiteX38" fmla="*/ 215635 w 1010046"/>
              <a:gd name="connsiteY38" fmla="*/ 782595 h 1119343"/>
              <a:gd name="connsiteX39" fmla="*/ 61932 w 1010046"/>
              <a:gd name="connsiteY39" fmla="*/ 638053 h 1119343"/>
              <a:gd name="connsiteX40" fmla="*/ 74012 w 1010046"/>
              <a:gd name="connsiteY40" fmla="*/ 581791 h 1119343"/>
              <a:gd name="connsiteX41" fmla="*/ 85783 w 1010046"/>
              <a:gd name="connsiteY41" fmla="*/ 565373 h 1119343"/>
              <a:gd name="connsiteX42" fmla="*/ 54239 w 1010046"/>
              <a:gd name="connsiteY42" fmla="*/ 545373 h 1119343"/>
              <a:gd name="connsiteX43" fmla="*/ 0 w 1010046"/>
              <a:gd name="connsiteY43" fmla="*/ 422235 h 1119343"/>
              <a:gd name="connsiteX44" fmla="*/ 147861 w 1010046"/>
              <a:gd name="connsiteY44" fmla="*/ 251628 h 1119343"/>
              <a:gd name="connsiteX45" fmla="*/ 153256 w 1010046"/>
              <a:gd name="connsiteY45" fmla="*/ 251116 h 1119343"/>
              <a:gd name="connsiteX46" fmla="*/ 158691 w 1010046"/>
              <a:gd name="connsiteY46" fmla="*/ 222155 h 1119343"/>
              <a:gd name="connsiteX47" fmla="*/ 295315 w 1010046"/>
              <a:gd name="connsiteY47" fmla="*/ 111425 h 1119343"/>
              <a:gd name="connsiteX48" fmla="*/ 324296 w 1010046"/>
              <a:gd name="connsiteY48" fmla="*/ 108677 h 1119343"/>
              <a:gd name="connsiteX49" fmla="*/ 343302 w 1010046"/>
              <a:gd name="connsiteY49" fmla="*/ 72861 h 1119343"/>
              <a:gd name="connsiteX50" fmla="*/ 448876 w 1010046"/>
              <a:gd name="connsiteY50" fmla="*/ 4069 h 111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10046" h="1119343">
                <a:moveTo>
                  <a:pt x="617380" y="620334"/>
                </a:moveTo>
                <a:lnTo>
                  <a:pt x="630808" y="666272"/>
                </a:lnTo>
                <a:cubicBezTo>
                  <a:pt x="646442" y="644926"/>
                  <a:pt x="659303" y="627388"/>
                  <a:pt x="674795" y="612000"/>
                </a:cubicBezTo>
                <a:lnTo>
                  <a:pt x="682782" y="605312"/>
                </a:lnTo>
                <a:lnTo>
                  <a:pt x="672064" y="611255"/>
                </a:lnTo>
                <a:close/>
                <a:moveTo>
                  <a:pt x="445709" y="656813"/>
                </a:moveTo>
                <a:lnTo>
                  <a:pt x="476506" y="685249"/>
                </a:lnTo>
                <a:lnTo>
                  <a:pt x="474764" y="651989"/>
                </a:lnTo>
                <a:close/>
                <a:moveTo>
                  <a:pt x="448876" y="4069"/>
                </a:moveTo>
                <a:cubicBezTo>
                  <a:pt x="460931" y="1401"/>
                  <a:pt x="473413" y="0"/>
                  <a:pt x="486198" y="0"/>
                </a:cubicBezTo>
                <a:cubicBezTo>
                  <a:pt x="537333" y="0"/>
                  <a:pt x="583629" y="22411"/>
                  <a:pt x="617140" y="58643"/>
                </a:cubicBezTo>
                <a:lnTo>
                  <a:pt x="627628" y="72387"/>
                </a:lnTo>
                <a:lnTo>
                  <a:pt x="650004" y="68138"/>
                </a:lnTo>
                <a:cubicBezTo>
                  <a:pt x="702929" y="68138"/>
                  <a:pt x="748338" y="98399"/>
                  <a:pt x="767734" y="141524"/>
                </a:cubicBezTo>
                <a:lnTo>
                  <a:pt x="771927" y="161052"/>
                </a:lnTo>
                <a:lnTo>
                  <a:pt x="797504" y="163476"/>
                </a:lnTo>
                <a:cubicBezTo>
                  <a:pt x="888606" y="181007"/>
                  <a:pt x="957137" y="256810"/>
                  <a:pt x="957137" y="347664"/>
                </a:cubicBezTo>
                <a:lnTo>
                  <a:pt x="942097" y="417721"/>
                </a:lnTo>
                <a:lnTo>
                  <a:pt x="959624" y="427440"/>
                </a:lnTo>
                <a:cubicBezTo>
                  <a:pt x="990778" y="453061"/>
                  <a:pt x="1010046" y="488456"/>
                  <a:pt x="1010046" y="527553"/>
                </a:cubicBezTo>
                <a:cubicBezTo>
                  <a:pt x="1010046" y="605746"/>
                  <a:pt x="932971" y="669133"/>
                  <a:pt x="837895" y="669134"/>
                </a:cubicBezTo>
                <a:cubicBezTo>
                  <a:pt x="814126" y="669134"/>
                  <a:pt x="791482" y="665172"/>
                  <a:pt x="770886" y="658008"/>
                </a:cubicBezTo>
                <a:lnTo>
                  <a:pt x="753948" y="648616"/>
                </a:lnTo>
                <a:lnTo>
                  <a:pt x="708175" y="694448"/>
                </a:lnTo>
                <a:cubicBezTo>
                  <a:pt x="683844" y="724748"/>
                  <a:pt x="670540" y="752982"/>
                  <a:pt x="659278" y="770733"/>
                </a:cubicBezTo>
                <a:cubicBezTo>
                  <a:pt x="665416" y="771979"/>
                  <a:pt x="670914" y="766851"/>
                  <a:pt x="694139" y="768113"/>
                </a:cubicBezTo>
                <a:cubicBezTo>
                  <a:pt x="669683" y="785687"/>
                  <a:pt x="676453" y="793685"/>
                  <a:pt x="663462" y="797231"/>
                </a:cubicBezTo>
                <a:lnTo>
                  <a:pt x="695616" y="941860"/>
                </a:lnTo>
                <a:cubicBezTo>
                  <a:pt x="703913" y="939941"/>
                  <a:pt x="707037" y="938295"/>
                  <a:pt x="720506" y="936103"/>
                </a:cubicBezTo>
                <a:cubicBezTo>
                  <a:pt x="703349" y="988294"/>
                  <a:pt x="711414" y="1032749"/>
                  <a:pt x="715059" y="1062792"/>
                </a:cubicBezTo>
                <a:lnTo>
                  <a:pt x="513526" y="1119343"/>
                </a:lnTo>
                <a:cubicBezTo>
                  <a:pt x="495461" y="1059621"/>
                  <a:pt x="487148" y="1040270"/>
                  <a:pt x="451148" y="999189"/>
                </a:cubicBezTo>
                <a:cubicBezTo>
                  <a:pt x="469832" y="1001968"/>
                  <a:pt x="469958" y="999928"/>
                  <a:pt x="478298" y="1003252"/>
                </a:cubicBezTo>
                <a:cubicBezTo>
                  <a:pt x="466445" y="945838"/>
                  <a:pt x="452782" y="848245"/>
                  <a:pt x="411063" y="826270"/>
                </a:cubicBezTo>
                <a:lnTo>
                  <a:pt x="446080" y="828421"/>
                </a:lnTo>
                <a:cubicBezTo>
                  <a:pt x="441914" y="802902"/>
                  <a:pt x="419210" y="767547"/>
                  <a:pt x="362456" y="726004"/>
                </a:cubicBezTo>
                <a:lnTo>
                  <a:pt x="344250" y="714481"/>
                </a:lnTo>
                <a:lnTo>
                  <a:pt x="334240" y="729995"/>
                </a:lnTo>
                <a:cubicBezTo>
                  <a:pt x="306049" y="762119"/>
                  <a:pt x="263385" y="782595"/>
                  <a:pt x="215635" y="782595"/>
                </a:cubicBezTo>
                <a:cubicBezTo>
                  <a:pt x="130748" y="782595"/>
                  <a:pt x="61932" y="717882"/>
                  <a:pt x="61932" y="638053"/>
                </a:cubicBezTo>
                <a:cubicBezTo>
                  <a:pt x="61933" y="618097"/>
                  <a:pt x="66233" y="599084"/>
                  <a:pt x="74012" y="581791"/>
                </a:cubicBezTo>
                <a:lnTo>
                  <a:pt x="85783" y="565373"/>
                </a:lnTo>
                <a:lnTo>
                  <a:pt x="54239" y="545373"/>
                </a:lnTo>
                <a:cubicBezTo>
                  <a:pt x="20728" y="513859"/>
                  <a:pt x="1" y="470323"/>
                  <a:pt x="0" y="422235"/>
                </a:cubicBezTo>
                <a:cubicBezTo>
                  <a:pt x="0" y="338080"/>
                  <a:pt x="63478" y="267866"/>
                  <a:pt x="147861" y="251628"/>
                </a:cubicBezTo>
                <a:lnTo>
                  <a:pt x="153256" y="251116"/>
                </a:lnTo>
                <a:lnTo>
                  <a:pt x="158691" y="222155"/>
                </a:lnTo>
                <a:cubicBezTo>
                  <a:pt x="180498" y="166143"/>
                  <a:pt x="232027" y="123604"/>
                  <a:pt x="295315" y="111425"/>
                </a:cubicBezTo>
                <a:lnTo>
                  <a:pt x="324296" y="108677"/>
                </a:lnTo>
                <a:lnTo>
                  <a:pt x="343302" y="72861"/>
                </a:lnTo>
                <a:cubicBezTo>
                  <a:pt x="369719" y="38252"/>
                  <a:pt x="406684" y="13403"/>
                  <a:pt x="448876" y="40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자유형: 도형 60">
            <a:extLst>
              <a:ext uri="{FF2B5EF4-FFF2-40B4-BE49-F238E27FC236}">
                <a16:creationId xmlns:a16="http://schemas.microsoft.com/office/drawing/2014/main" xmlns="" id="{7ABA143E-6D3F-4F36-9A92-1DF17D285520}"/>
              </a:ext>
            </a:extLst>
          </p:cNvPr>
          <p:cNvSpPr/>
          <p:nvPr/>
        </p:nvSpPr>
        <p:spPr>
          <a:xfrm rot="19618422">
            <a:off x="6828862" y="418048"/>
            <a:ext cx="516682" cy="416498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61">
            <a:extLst>
              <a:ext uri="{FF2B5EF4-FFF2-40B4-BE49-F238E27FC236}">
                <a16:creationId xmlns:a16="http://schemas.microsoft.com/office/drawing/2014/main" xmlns="" id="{B31CE5BA-38E3-4EA5-98AC-D1FD88E8C429}"/>
              </a:ext>
            </a:extLst>
          </p:cNvPr>
          <p:cNvSpPr/>
          <p:nvPr/>
        </p:nvSpPr>
        <p:spPr>
          <a:xfrm rot="659711">
            <a:off x="6117343" y="846232"/>
            <a:ext cx="323658" cy="455445"/>
          </a:xfrm>
          <a:custGeom>
            <a:avLst/>
            <a:gdLst>
              <a:gd name="connsiteX0" fmla="*/ 409448 w 556511"/>
              <a:gd name="connsiteY0" fmla="*/ 633953 h 783112"/>
              <a:gd name="connsiteX1" fmla="*/ 532137 w 556511"/>
              <a:gd name="connsiteY1" fmla="*/ 636049 h 783112"/>
              <a:gd name="connsiteX2" fmla="*/ 530042 w 556511"/>
              <a:gd name="connsiteY2" fmla="*/ 758738 h 783112"/>
              <a:gd name="connsiteX3" fmla="*/ 407353 w 556511"/>
              <a:gd name="connsiteY3" fmla="*/ 756642 h 783112"/>
              <a:gd name="connsiteX4" fmla="*/ 409448 w 556511"/>
              <a:gd name="connsiteY4" fmla="*/ 633953 h 783112"/>
              <a:gd name="connsiteX5" fmla="*/ 354773 w 556511"/>
              <a:gd name="connsiteY5" fmla="*/ 439280 h 783112"/>
              <a:gd name="connsiteX6" fmla="*/ 477463 w 556511"/>
              <a:gd name="connsiteY6" fmla="*/ 441376 h 783112"/>
              <a:gd name="connsiteX7" fmla="*/ 475367 w 556511"/>
              <a:gd name="connsiteY7" fmla="*/ 564065 h 783112"/>
              <a:gd name="connsiteX8" fmla="*/ 352678 w 556511"/>
              <a:gd name="connsiteY8" fmla="*/ 561970 h 783112"/>
              <a:gd name="connsiteX9" fmla="*/ 354773 w 556511"/>
              <a:gd name="connsiteY9" fmla="*/ 439280 h 783112"/>
              <a:gd name="connsiteX10" fmla="*/ 218360 w 556511"/>
              <a:gd name="connsiteY10" fmla="*/ 571112 h 783112"/>
              <a:gd name="connsiteX11" fmla="*/ 341049 w 556511"/>
              <a:gd name="connsiteY11" fmla="*/ 573208 h 783112"/>
              <a:gd name="connsiteX12" fmla="*/ 338953 w 556511"/>
              <a:gd name="connsiteY12" fmla="*/ 695897 h 783112"/>
              <a:gd name="connsiteX13" fmla="*/ 216264 w 556511"/>
              <a:gd name="connsiteY13" fmla="*/ 693802 h 783112"/>
              <a:gd name="connsiteX14" fmla="*/ 218360 w 556511"/>
              <a:gd name="connsiteY14" fmla="*/ 571112 h 783112"/>
              <a:gd name="connsiteX15" fmla="*/ 26470 w 556511"/>
              <a:gd name="connsiteY15" fmla="*/ 509047 h 783112"/>
              <a:gd name="connsiteX16" fmla="*/ 149159 w 556511"/>
              <a:gd name="connsiteY16" fmla="*/ 511142 h 783112"/>
              <a:gd name="connsiteX17" fmla="*/ 147063 w 556511"/>
              <a:gd name="connsiteY17" fmla="*/ 633831 h 783112"/>
              <a:gd name="connsiteX18" fmla="*/ 24374 w 556511"/>
              <a:gd name="connsiteY18" fmla="*/ 631736 h 783112"/>
              <a:gd name="connsiteX19" fmla="*/ 26470 w 556511"/>
              <a:gd name="connsiteY19" fmla="*/ 509047 h 783112"/>
              <a:gd name="connsiteX20" fmla="*/ 149112 w 556511"/>
              <a:gd name="connsiteY20" fmla="*/ 298004 h 783112"/>
              <a:gd name="connsiteX21" fmla="*/ 138636 w 556511"/>
              <a:gd name="connsiteY21" fmla="*/ 315689 h 783112"/>
              <a:gd name="connsiteX22" fmla="*/ 184643 w 556511"/>
              <a:gd name="connsiteY22" fmla="*/ 363295 h 783112"/>
              <a:gd name="connsiteX23" fmla="*/ 191908 w 556511"/>
              <a:gd name="connsiteY23" fmla="*/ 358647 h 783112"/>
              <a:gd name="connsiteX24" fmla="*/ 224662 w 556511"/>
              <a:gd name="connsiteY24" fmla="*/ 352852 h 783112"/>
              <a:gd name="connsiteX25" fmla="*/ 229469 w 556511"/>
              <a:gd name="connsiteY25" fmla="*/ 353874 h 783112"/>
              <a:gd name="connsiteX26" fmla="*/ 211297 w 556511"/>
              <a:gd name="connsiteY26" fmla="*/ 335640 h 783112"/>
              <a:gd name="connsiteX27" fmla="*/ 202581 w 556511"/>
              <a:gd name="connsiteY27" fmla="*/ 308036 h 783112"/>
              <a:gd name="connsiteX28" fmla="*/ 234559 w 556511"/>
              <a:gd name="connsiteY28" fmla="*/ 247451 h 783112"/>
              <a:gd name="connsiteX29" fmla="*/ 189883 w 556511"/>
              <a:gd name="connsiteY29" fmla="*/ 278803 h 783112"/>
              <a:gd name="connsiteX30" fmla="*/ 164461 w 556511"/>
              <a:gd name="connsiteY30" fmla="*/ 235888 h 783112"/>
              <a:gd name="connsiteX31" fmla="*/ 172895 w 556511"/>
              <a:gd name="connsiteY31" fmla="*/ 247139 h 783112"/>
              <a:gd name="connsiteX32" fmla="*/ 170873 w 556511"/>
              <a:gd name="connsiteY32" fmla="*/ 261272 h 783112"/>
              <a:gd name="connsiteX33" fmla="*/ 162981 w 556511"/>
              <a:gd name="connsiteY33" fmla="*/ 274594 h 783112"/>
              <a:gd name="connsiteX34" fmla="*/ 175755 w 556511"/>
              <a:gd name="connsiteY34" fmla="*/ 269160 h 783112"/>
              <a:gd name="connsiteX35" fmla="*/ 224226 w 556511"/>
              <a:gd name="connsiteY35" fmla="*/ 233222 h 783112"/>
              <a:gd name="connsiteX36" fmla="*/ 170475 w 556511"/>
              <a:gd name="connsiteY36" fmla="*/ 235506 h 783112"/>
              <a:gd name="connsiteX37" fmla="*/ 262987 w 556511"/>
              <a:gd name="connsiteY37" fmla="*/ 61806 h 783112"/>
              <a:gd name="connsiteX38" fmla="*/ 259843 w 556511"/>
              <a:gd name="connsiteY38" fmla="*/ 217979 h 783112"/>
              <a:gd name="connsiteX39" fmla="*/ 157649 w 556511"/>
              <a:gd name="connsiteY39" fmla="*/ 173434 h 783112"/>
              <a:gd name="connsiteX40" fmla="*/ 256699 w 556511"/>
              <a:gd name="connsiteY40" fmla="*/ 228985 h 783112"/>
              <a:gd name="connsiteX41" fmla="*/ 269276 w 556511"/>
              <a:gd name="connsiteY41" fmla="*/ 340612 h 783112"/>
              <a:gd name="connsiteX42" fmla="*/ 269801 w 556511"/>
              <a:gd name="connsiteY42" fmla="*/ 229509 h 783112"/>
              <a:gd name="connsiteX43" fmla="*/ 411300 w 556511"/>
              <a:gd name="connsiteY43" fmla="*/ 296066 h 783112"/>
              <a:gd name="connsiteX44" fmla="*/ 277661 w 556511"/>
              <a:gd name="connsiteY44" fmla="*/ 221648 h 783112"/>
              <a:gd name="connsiteX45" fmla="*/ 435408 w 556511"/>
              <a:gd name="connsiteY45" fmla="*/ 122074 h 783112"/>
              <a:gd name="connsiteX46" fmla="*/ 269800 w 556511"/>
              <a:gd name="connsiteY46" fmla="*/ 214835 h 783112"/>
              <a:gd name="connsiteX47" fmla="*/ 262987 w 556511"/>
              <a:gd name="connsiteY47" fmla="*/ 61806 h 783112"/>
              <a:gd name="connsiteX48" fmla="*/ 146238 w 556511"/>
              <a:gd name="connsiteY48" fmla="*/ 89082 h 783112"/>
              <a:gd name="connsiteX49" fmla="*/ 212479 w 556511"/>
              <a:gd name="connsiteY49" fmla="*/ 166417 h 783112"/>
              <a:gd name="connsiteX50" fmla="*/ 205626 w 556511"/>
              <a:gd name="connsiteY50" fmla="*/ 117253 h 783112"/>
              <a:gd name="connsiteX51" fmla="*/ 210194 w 556511"/>
              <a:gd name="connsiteY51" fmla="*/ 38831 h 783112"/>
              <a:gd name="connsiteX52" fmla="*/ 227558 w 556511"/>
              <a:gd name="connsiteY52" fmla="*/ 70334 h 783112"/>
              <a:gd name="connsiteX53" fmla="*/ 313743 w 556511"/>
              <a:gd name="connsiteY53" fmla="*/ 0 h 783112"/>
              <a:gd name="connsiteX54" fmla="*/ 282763 w 556511"/>
              <a:gd name="connsiteY54" fmla="*/ 167120 h 783112"/>
              <a:gd name="connsiteX55" fmla="*/ 371421 w 556511"/>
              <a:gd name="connsiteY55" fmla="*/ 64718 h 783112"/>
              <a:gd name="connsiteX56" fmla="*/ 365142 w 556511"/>
              <a:gd name="connsiteY56" fmla="*/ 100216 h 783112"/>
              <a:gd name="connsiteX57" fmla="*/ 519318 w 556511"/>
              <a:gd name="connsiteY57" fmla="*/ 71570 h 783112"/>
              <a:gd name="connsiteX58" fmla="*/ 411676 w 556511"/>
              <a:gd name="connsiteY58" fmla="*/ 188923 h 783112"/>
              <a:gd name="connsiteX59" fmla="*/ 454600 w 556511"/>
              <a:gd name="connsiteY59" fmla="*/ 204052 h 783112"/>
              <a:gd name="connsiteX60" fmla="*/ 348005 w 556511"/>
              <a:gd name="connsiteY60" fmla="*/ 210905 h 783112"/>
              <a:gd name="connsiteX61" fmla="*/ 319835 w 556511"/>
              <a:gd name="connsiteY61" fmla="*/ 227655 h 783112"/>
              <a:gd name="connsiteX62" fmla="*/ 482010 w 556511"/>
              <a:gd name="connsiteY62" fmla="*/ 287953 h 783112"/>
              <a:gd name="connsiteX63" fmla="*/ 379222 w 556511"/>
              <a:gd name="connsiteY63" fmla="*/ 320544 h 783112"/>
              <a:gd name="connsiteX64" fmla="*/ 400541 w 556511"/>
              <a:gd name="connsiteY64" fmla="*/ 355568 h 783112"/>
              <a:gd name="connsiteX65" fmla="*/ 332016 w 556511"/>
              <a:gd name="connsiteY65" fmla="*/ 347193 h 783112"/>
              <a:gd name="connsiteX66" fmla="*/ 293947 w 556511"/>
              <a:gd name="connsiteY66" fmla="*/ 290850 h 783112"/>
              <a:gd name="connsiteX67" fmla="*/ 303865 w 556511"/>
              <a:gd name="connsiteY67" fmla="*/ 332776 h 783112"/>
              <a:gd name="connsiteX68" fmla="*/ 319548 w 556511"/>
              <a:gd name="connsiteY68" fmla="*/ 389504 h 783112"/>
              <a:gd name="connsiteX69" fmla="*/ 284768 w 556511"/>
              <a:gd name="connsiteY69" fmla="*/ 378756 h 783112"/>
              <a:gd name="connsiteX70" fmla="*/ 285572 w 556511"/>
              <a:gd name="connsiteY70" fmla="*/ 379310 h 783112"/>
              <a:gd name="connsiteX71" fmla="*/ 283477 w 556511"/>
              <a:gd name="connsiteY71" fmla="*/ 501999 h 783112"/>
              <a:gd name="connsiteX72" fmla="*/ 160788 w 556511"/>
              <a:gd name="connsiteY72" fmla="*/ 499904 h 783112"/>
              <a:gd name="connsiteX73" fmla="*/ 143335 w 556511"/>
              <a:gd name="connsiteY73" fmla="*/ 405588 h 783112"/>
              <a:gd name="connsiteX74" fmla="*/ 152216 w 556511"/>
              <a:gd name="connsiteY74" fmla="*/ 392698 h 783112"/>
              <a:gd name="connsiteX75" fmla="*/ 115514 w 556511"/>
              <a:gd name="connsiteY75" fmla="*/ 354720 h 783112"/>
              <a:gd name="connsiteX76" fmla="*/ 71794 w 556511"/>
              <a:gd name="connsiteY76" fmla="*/ 428521 h 783112"/>
              <a:gd name="connsiteX77" fmla="*/ 46237 w 556511"/>
              <a:gd name="connsiteY77" fmla="*/ 435063 h 783112"/>
              <a:gd name="connsiteX78" fmla="*/ 45700 w 556511"/>
              <a:gd name="connsiteY78" fmla="*/ 434745 h 783112"/>
              <a:gd name="connsiteX79" fmla="*/ 39159 w 556511"/>
              <a:gd name="connsiteY79" fmla="*/ 409188 h 783112"/>
              <a:gd name="connsiteX80" fmla="*/ 138238 w 556511"/>
              <a:gd name="connsiteY80" fmla="*/ 241939 h 783112"/>
              <a:gd name="connsiteX81" fmla="*/ 149608 w 556511"/>
              <a:gd name="connsiteY81" fmla="*/ 233415 h 783112"/>
              <a:gd name="connsiteX82" fmla="*/ 142835 w 556511"/>
              <a:gd name="connsiteY82" fmla="*/ 230691 h 783112"/>
              <a:gd name="connsiteX83" fmla="*/ 117305 w 556511"/>
              <a:gd name="connsiteY83" fmla="*/ 156085 h 783112"/>
              <a:gd name="connsiteX84" fmla="*/ 138110 w 556511"/>
              <a:gd name="connsiteY84" fmla="*/ 170274 h 783112"/>
              <a:gd name="connsiteX85" fmla="*/ 146238 w 556511"/>
              <a:gd name="connsiteY85" fmla="*/ 89082 h 7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6511" h="783112">
                <a:moveTo>
                  <a:pt x="409448" y="633953"/>
                </a:moveTo>
                <a:cubicBezTo>
                  <a:pt x="443906" y="600652"/>
                  <a:pt x="498836" y="601590"/>
                  <a:pt x="532137" y="636049"/>
                </a:cubicBezTo>
                <a:cubicBezTo>
                  <a:pt x="565438" y="670507"/>
                  <a:pt x="564500" y="725437"/>
                  <a:pt x="530042" y="758738"/>
                </a:cubicBezTo>
                <a:cubicBezTo>
                  <a:pt x="495583" y="792039"/>
                  <a:pt x="440653" y="791100"/>
                  <a:pt x="407353" y="756642"/>
                </a:cubicBezTo>
                <a:cubicBezTo>
                  <a:pt x="374052" y="722184"/>
                  <a:pt x="374990" y="667254"/>
                  <a:pt x="409448" y="633953"/>
                </a:cubicBezTo>
                <a:close/>
                <a:moveTo>
                  <a:pt x="354773" y="439280"/>
                </a:moveTo>
                <a:cubicBezTo>
                  <a:pt x="389232" y="405979"/>
                  <a:pt x="444162" y="406918"/>
                  <a:pt x="477463" y="441376"/>
                </a:cubicBezTo>
                <a:cubicBezTo>
                  <a:pt x="510763" y="475834"/>
                  <a:pt x="509825" y="530764"/>
                  <a:pt x="475367" y="564065"/>
                </a:cubicBezTo>
                <a:cubicBezTo>
                  <a:pt x="440909" y="597366"/>
                  <a:pt x="385979" y="596428"/>
                  <a:pt x="352678" y="561970"/>
                </a:cubicBezTo>
                <a:cubicBezTo>
                  <a:pt x="319377" y="527511"/>
                  <a:pt x="320315" y="472581"/>
                  <a:pt x="354773" y="439280"/>
                </a:cubicBezTo>
                <a:close/>
                <a:moveTo>
                  <a:pt x="218360" y="571112"/>
                </a:moveTo>
                <a:cubicBezTo>
                  <a:pt x="252818" y="537811"/>
                  <a:pt x="307748" y="538750"/>
                  <a:pt x="341049" y="573208"/>
                </a:cubicBezTo>
                <a:cubicBezTo>
                  <a:pt x="374350" y="607666"/>
                  <a:pt x="373412" y="662596"/>
                  <a:pt x="338953" y="695897"/>
                </a:cubicBezTo>
                <a:cubicBezTo>
                  <a:pt x="304495" y="729198"/>
                  <a:pt x="249565" y="728260"/>
                  <a:pt x="216264" y="693802"/>
                </a:cubicBezTo>
                <a:cubicBezTo>
                  <a:pt x="182963" y="659343"/>
                  <a:pt x="183901" y="604413"/>
                  <a:pt x="218360" y="571112"/>
                </a:cubicBezTo>
                <a:close/>
                <a:moveTo>
                  <a:pt x="26470" y="509047"/>
                </a:moveTo>
                <a:cubicBezTo>
                  <a:pt x="60928" y="475746"/>
                  <a:pt x="115858" y="476684"/>
                  <a:pt x="149159" y="511142"/>
                </a:cubicBezTo>
                <a:cubicBezTo>
                  <a:pt x="182460" y="545601"/>
                  <a:pt x="181521" y="600530"/>
                  <a:pt x="147063" y="633831"/>
                </a:cubicBezTo>
                <a:cubicBezTo>
                  <a:pt x="112605" y="667132"/>
                  <a:pt x="57675" y="666194"/>
                  <a:pt x="24374" y="631736"/>
                </a:cubicBezTo>
                <a:cubicBezTo>
                  <a:pt x="-8927" y="597278"/>
                  <a:pt x="-7989" y="542348"/>
                  <a:pt x="26470" y="509047"/>
                </a:cubicBezTo>
                <a:close/>
                <a:moveTo>
                  <a:pt x="149112" y="298004"/>
                </a:moveTo>
                <a:lnTo>
                  <a:pt x="138636" y="315689"/>
                </a:lnTo>
                <a:lnTo>
                  <a:pt x="184643" y="363295"/>
                </a:lnTo>
                <a:lnTo>
                  <a:pt x="191908" y="358647"/>
                </a:lnTo>
                <a:cubicBezTo>
                  <a:pt x="202424" y="354590"/>
                  <a:pt x="213561" y="352663"/>
                  <a:pt x="224662" y="352852"/>
                </a:cubicBezTo>
                <a:lnTo>
                  <a:pt x="229469" y="353874"/>
                </a:lnTo>
                <a:lnTo>
                  <a:pt x="211297" y="335640"/>
                </a:lnTo>
                <a:cubicBezTo>
                  <a:pt x="206066" y="327667"/>
                  <a:pt x="202768" y="318490"/>
                  <a:pt x="202581" y="308036"/>
                </a:cubicBezTo>
                <a:cubicBezTo>
                  <a:pt x="203282" y="287666"/>
                  <a:pt x="238049" y="275681"/>
                  <a:pt x="234559" y="247451"/>
                </a:cubicBezTo>
                <a:cubicBezTo>
                  <a:pt x="219077" y="260653"/>
                  <a:pt x="204775" y="270449"/>
                  <a:pt x="189883" y="278803"/>
                </a:cubicBezTo>
                <a:close/>
                <a:moveTo>
                  <a:pt x="164461" y="235888"/>
                </a:moveTo>
                <a:lnTo>
                  <a:pt x="172895" y="247139"/>
                </a:lnTo>
                <a:cubicBezTo>
                  <a:pt x="174079" y="251764"/>
                  <a:pt x="173499" y="256840"/>
                  <a:pt x="170873" y="261272"/>
                </a:cubicBezTo>
                <a:lnTo>
                  <a:pt x="162981" y="274594"/>
                </a:lnTo>
                <a:lnTo>
                  <a:pt x="175755" y="269160"/>
                </a:lnTo>
                <a:cubicBezTo>
                  <a:pt x="191781" y="261329"/>
                  <a:pt x="207349" y="251140"/>
                  <a:pt x="224226" y="233222"/>
                </a:cubicBezTo>
                <a:cubicBezTo>
                  <a:pt x="205572" y="223002"/>
                  <a:pt x="185738" y="231945"/>
                  <a:pt x="170475" y="235506"/>
                </a:cubicBezTo>
                <a:close/>
                <a:moveTo>
                  <a:pt x="262987" y="61806"/>
                </a:moveTo>
                <a:cubicBezTo>
                  <a:pt x="222285" y="121026"/>
                  <a:pt x="248663" y="181818"/>
                  <a:pt x="259843" y="217979"/>
                </a:cubicBezTo>
                <a:cubicBezTo>
                  <a:pt x="226477" y="211691"/>
                  <a:pt x="191014" y="205402"/>
                  <a:pt x="157649" y="173434"/>
                </a:cubicBezTo>
                <a:cubicBezTo>
                  <a:pt x="184901" y="220774"/>
                  <a:pt x="227351" y="221997"/>
                  <a:pt x="256699" y="228985"/>
                </a:cubicBezTo>
                <a:cubicBezTo>
                  <a:pt x="240977" y="268290"/>
                  <a:pt x="254602" y="304976"/>
                  <a:pt x="269276" y="340612"/>
                </a:cubicBezTo>
                <a:cubicBezTo>
                  <a:pt x="257397" y="305849"/>
                  <a:pt x="252856" y="262176"/>
                  <a:pt x="269801" y="229509"/>
                </a:cubicBezTo>
                <a:cubicBezTo>
                  <a:pt x="297052" y="276326"/>
                  <a:pt x="364657" y="291175"/>
                  <a:pt x="411300" y="296066"/>
                </a:cubicBezTo>
                <a:cubicBezTo>
                  <a:pt x="359417" y="286459"/>
                  <a:pt x="301245" y="260604"/>
                  <a:pt x="277661" y="221648"/>
                </a:cubicBezTo>
                <a:lnTo>
                  <a:pt x="435408" y="122074"/>
                </a:lnTo>
                <a:lnTo>
                  <a:pt x="269800" y="214835"/>
                </a:lnTo>
                <a:cubicBezTo>
                  <a:pt x="241151" y="158759"/>
                  <a:pt x="241850" y="105828"/>
                  <a:pt x="262987" y="61806"/>
                </a:cubicBezTo>
                <a:close/>
                <a:moveTo>
                  <a:pt x="146238" y="89082"/>
                </a:moveTo>
                <a:cubicBezTo>
                  <a:pt x="200811" y="120101"/>
                  <a:pt x="193019" y="175752"/>
                  <a:pt x="212479" y="166417"/>
                </a:cubicBezTo>
                <a:cubicBezTo>
                  <a:pt x="232730" y="155619"/>
                  <a:pt x="219964" y="130148"/>
                  <a:pt x="205626" y="117253"/>
                </a:cubicBezTo>
                <a:cubicBezTo>
                  <a:pt x="187234" y="102119"/>
                  <a:pt x="177227" y="75977"/>
                  <a:pt x="210194" y="38831"/>
                </a:cubicBezTo>
                <a:cubicBezTo>
                  <a:pt x="215982" y="49332"/>
                  <a:pt x="214957" y="74507"/>
                  <a:pt x="227558" y="70334"/>
                </a:cubicBezTo>
                <a:cubicBezTo>
                  <a:pt x="242137" y="44618"/>
                  <a:pt x="234704" y="14710"/>
                  <a:pt x="313743" y="0"/>
                </a:cubicBezTo>
                <a:cubicBezTo>
                  <a:pt x="334337" y="159473"/>
                  <a:pt x="299903" y="101979"/>
                  <a:pt x="282763" y="167120"/>
                </a:cubicBezTo>
                <a:cubicBezTo>
                  <a:pt x="338345" y="169846"/>
                  <a:pt x="321604" y="83479"/>
                  <a:pt x="371421" y="64718"/>
                </a:cubicBezTo>
                <a:cubicBezTo>
                  <a:pt x="366358" y="77424"/>
                  <a:pt x="364440" y="89607"/>
                  <a:pt x="365142" y="100216"/>
                </a:cubicBezTo>
                <a:cubicBezTo>
                  <a:pt x="392776" y="55206"/>
                  <a:pt x="421982" y="81992"/>
                  <a:pt x="519318" y="71570"/>
                </a:cubicBezTo>
                <a:cubicBezTo>
                  <a:pt x="459854" y="118549"/>
                  <a:pt x="494199" y="186490"/>
                  <a:pt x="411676" y="188923"/>
                </a:cubicBezTo>
                <a:cubicBezTo>
                  <a:pt x="425634" y="195014"/>
                  <a:pt x="435924" y="200057"/>
                  <a:pt x="454600" y="204052"/>
                </a:cubicBezTo>
                <a:cubicBezTo>
                  <a:pt x="431646" y="225727"/>
                  <a:pt x="404500" y="221722"/>
                  <a:pt x="348005" y="210905"/>
                </a:cubicBezTo>
                <a:cubicBezTo>
                  <a:pt x="338091" y="209151"/>
                  <a:pt x="328177" y="213162"/>
                  <a:pt x="319835" y="227655"/>
                </a:cubicBezTo>
                <a:cubicBezTo>
                  <a:pt x="336160" y="250899"/>
                  <a:pt x="404893" y="195007"/>
                  <a:pt x="482010" y="287953"/>
                </a:cubicBezTo>
                <a:cubicBezTo>
                  <a:pt x="447747" y="300389"/>
                  <a:pt x="450694" y="353702"/>
                  <a:pt x="379222" y="320544"/>
                </a:cubicBezTo>
                <a:cubicBezTo>
                  <a:pt x="372179" y="338507"/>
                  <a:pt x="387670" y="348086"/>
                  <a:pt x="400541" y="355568"/>
                </a:cubicBezTo>
                <a:cubicBezTo>
                  <a:pt x="377700" y="352776"/>
                  <a:pt x="354334" y="375140"/>
                  <a:pt x="332016" y="347193"/>
                </a:cubicBezTo>
                <a:cubicBezTo>
                  <a:pt x="319327" y="328412"/>
                  <a:pt x="327075" y="287620"/>
                  <a:pt x="293947" y="290850"/>
                </a:cubicBezTo>
                <a:cubicBezTo>
                  <a:pt x="271436" y="300589"/>
                  <a:pt x="287545" y="313189"/>
                  <a:pt x="303865" y="332776"/>
                </a:cubicBezTo>
                <a:cubicBezTo>
                  <a:pt x="310752" y="341357"/>
                  <a:pt x="310113" y="362849"/>
                  <a:pt x="319548" y="389504"/>
                </a:cubicBezTo>
                <a:lnTo>
                  <a:pt x="284768" y="378756"/>
                </a:lnTo>
                <a:lnTo>
                  <a:pt x="285572" y="379310"/>
                </a:lnTo>
                <a:cubicBezTo>
                  <a:pt x="318873" y="413768"/>
                  <a:pt x="317935" y="468698"/>
                  <a:pt x="283477" y="501999"/>
                </a:cubicBezTo>
                <a:cubicBezTo>
                  <a:pt x="249019" y="535300"/>
                  <a:pt x="194089" y="534362"/>
                  <a:pt x="160788" y="499904"/>
                </a:cubicBezTo>
                <a:cubicBezTo>
                  <a:pt x="135812" y="474060"/>
                  <a:pt x="130096" y="436701"/>
                  <a:pt x="143335" y="405588"/>
                </a:cubicBezTo>
                <a:lnTo>
                  <a:pt x="152216" y="392698"/>
                </a:lnTo>
                <a:lnTo>
                  <a:pt x="115514" y="354720"/>
                </a:lnTo>
                <a:lnTo>
                  <a:pt x="71794" y="428521"/>
                </a:lnTo>
                <a:cubicBezTo>
                  <a:pt x="66543" y="437385"/>
                  <a:pt x="55100" y="440314"/>
                  <a:pt x="46237" y="435063"/>
                </a:cubicBezTo>
                <a:lnTo>
                  <a:pt x="45700" y="434745"/>
                </a:lnTo>
                <a:cubicBezTo>
                  <a:pt x="36837" y="429494"/>
                  <a:pt x="33908" y="418051"/>
                  <a:pt x="39159" y="409188"/>
                </a:cubicBezTo>
                <a:lnTo>
                  <a:pt x="138238" y="241939"/>
                </a:lnTo>
                <a:lnTo>
                  <a:pt x="149608" y="233415"/>
                </a:lnTo>
                <a:lnTo>
                  <a:pt x="142835" y="230691"/>
                </a:lnTo>
                <a:cubicBezTo>
                  <a:pt x="127987" y="221446"/>
                  <a:pt x="113066" y="200262"/>
                  <a:pt x="117305" y="156085"/>
                </a:cubicBezTo>
                <a:cubicBezTo>
                  <a:pt x="124240" y="160814"/>
                  <a:pt x="131699" y="159779"/>
                  <a:pt x="138110" y="170274"/>
                </a:cubicBezTo>
                <a:cubicBezTo>
                  <a:pt x="129289" y="139891"/>
                  <a:pt x="133571" y="119466"/>
                  <a:pt x="146238" y="89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8" name="자유형: 도형 64">
            <a:extLst>
              <a:ext uri="{FF2B5EF4-FFF2-40B4-BE49-F238E27FC236}">
                <a16:creationId xmlns:a16="http://schemas.microsoft.com/office/drawing/2014/main" xmlns="" id="{02ECAC8A-4602-4D47-AE6A-98311D9E3491}"/>
              </a:ext>
            </a:extLst>
          </p:cNvPr>
          <p:cNvSpPr/>
          <p:nvPr/>
        </p:nvSpPr>
        <p:spPr>
          <a:xfrm rot="7996853">
            <a:off x="6506808" y="1020139"/>
            <a:ext cx="421829" cy="424706"/>
          </a:xfrm>
          <a:custGeom>
            <a:avLst/>
            <a:gdLst>
              <a:gd name="connsiteX0" fmla="*/ 298222 w 725313"/>
              <a:gd name="connsiteY0" fmla="*/ 427091 h 730260"/>
              <a:gd name="connsiteX1" fmla="*/ 224945 w 725313"/>
              <a:gd name="connsiteY1" fmla="*/ 250184 h 730260"/>
              <a:gd name="connsiteX2" fmla="*/ 224946 w 725313"/>
              <a:gd name="connsiteY2" fmla="*/ 250184 h 730260"/>
              <a:gd name="connsiteX3" fmla="*/ 475130 w 725313"/>
              <a:gd name="connsiteY3" fmla="*/ 0 h 730260"/>
              <a:gd name="connsiteX4" fmla="*/ 725313 w 725313"/>
              <a:gd name="connsiteY4" fmla="*/ 0 h 730260"/>
              <a:gd name="connsiteX5" fmla="*/ 725313 w 725313"/>
              <a:gd name="connsiteY5" fmla="*/ 250184 h 730260"/>
              <a:gd name="connsiteX6" fmla="*/ 475129 w 725313"/>
              <a:gd name="connsiteY6" fmla="*/ 500368 h 730260"/>
              <a:gd name="connsiteX7" fmla="*/ 298222 w 725313"/>
              <a:gd name="connsiteY7" fmla="*/ 427091 h 730260"/>
              <a:gd name="connsiteX8" fmla="*/ 13506 w 725313"/>
              <a:gd name="connsiteY8" fmla="*/ 409356 h 730260"/>
              <a:gd name="connsiteX9" fmla="*/ 30507 w 725313"/>
              <a:gd name="connsiteY9" fmla="*/ 327654 h 730260"/>
              <a:gd name="connsiteX10" fmla="*/ 268482 w 725313"/>
              <a:gd name="connsiteY10" fmla="*/ 411948 h 730260"/>
              <a:gd name="connsiteX11" fmla="*/ 13506 w 725313"/>
              <a:gd name="connsiteY11" fmla="*/ 409356 h 730260"/>
              <a:gd name="connsiteX12" fmla="*/ 317116 w 725313"/>
              <a:gd name="connsiteY12" fmla="*/ 716754 h 730260"/>
              <a:gd name="connsiteX13" fmla="*/ 314524 w 725313"/>
              <a:gd name="connsiteY13" fmla="*/ 461778 h 730260"/>
              <a:gd name="connsiteX14" fmla="*/ 398819 w 725313"/>
              <a:gd name="connsiteY14" fmla="*/ 699753 h 730260"/>
              <a:gd name="connsiteX15" fmla="*/ 317116 w 725313"/>
              <a:gd name="connsiteY15" fmla="*/ 716754 h 730260"/>
              <a:gd name="connsiteX16" fmla="*/ 80634 w 725313"/>
              <a:gd name="connsiteY16" fmla="*/ 648486 h 730260"/>
              <a:gd name="connsiteX17" fmla="*/ 66898 w 725313"/>
              <a:gd name="connsiteY17" fmla="*/ 598050 h 730260"/>
              <a:gd name="connsiteX18" fmla="*/ 298970 w 725313"/>
              <a:gd name="connsiteY18" fmla="*/ 431029 h 730260"/>
              <a:gd name="connsiteX19" fmla="*/ 131949 w 725313"/>
              <a:gd name="connsiteY19" fmla="*/ 666617 h 730260"/>
              <a:gd name="connsiteX20" fmla="*/ 80634 w 725313"/>
              <a:gd name="connsiteY20" fmla="*/ 648486 h 73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5313" h="730260">
                <a:moveTo>
                  <a:pt x="298222" y="427091"/>
                </a:moveTo>
                <a:cubicBezTo>
                  <a:pt x="252948" y="381817"/>
                  <a:pt x="224945" y="319271"/>
                  <a:pt x="224945" y="250184"/>
                </a:cubicBezTo>
                <a:lnTo>
                  <a:pt x="224946" y="250184"/>
                </a:lnTo>
                <a:cubicBezTo>
                  <a:pt x="224946" y="112011"/>
                  <a:pt x="336957" y="0"/>
                  <a:pt x="475130" y="0"/>
                </a:cubicBezTo>
                <a:lnTo>
                  <a:pt x="725313" y="0"/>
                </a:lnTo>
                <a:lnTo>
                  <a:pt x="725313" y="250184"/>
                </a:lnTo>
                <a:cubicBezTo>
                  <a:pt x="725313" y="388357"/>
                  <a:pt x="613302" y="500368"/>
                  <a:pt x="475129" y="500368"/>
                </a:cubicBezTo>
                <a:cubicBezTo>
                  <a:pt x="406042" y="500368"/>
                  <a:pt x="343496" y="472365"/>
                  <a:pt x="298222" y="427091"/>
                </a:cubicBezTo>
                <a:close/>
                <a:moveTo>
                  <a:pt x="13506" y="409356"/>
                </a:moveTo>
                <a:cubicBezTo>
                  <a:pt x="-8912" y="377045"/>
                  <a:pt x="-3544" y="345295"/>
                  <a:pt x="30507" y="327654"/>
                </a:cubicBezTo>
                <a:cubicBezTo>
                  <a:pt x="80033" y="304630"/>
                  <a:pt x="271342" y="392015"/>
                  <a:pt x="268482" y="411948"/>
                </a:cubicBezTo>
                <a:cubicBezTo>
                  <a:pt x="264411" y="432407"/>
                  <a:pt x="54065" y="452384"/>
                  <a:pt x="13506" y="409356"/>
                </a:cubicBezTo>
                <a:close/>
                <a:moveTo>
                  <a:pt x="317116" y="716754"/>
                </a:moveTo>
                <a:cubicBezTo>
                  <a:pt x="274089" y="676195"/>
                  <a:pt x="294066" y="465849"/>
                  <a:pt x="314524" y="461778"/>
                </a:cubicBezTo>
                <a:cubicBezTo>
                  <a:pt x="334458" y="458918"/>
                  <a:pt x="421842" y="650227"/>
                  <a:pt x="398819" y="699753"/>
                </a:cubicBezTo>
                <a:cubicBezTo>
                  <a:pt x="381178" y="733804"/>
                  <a:pt x="349427" y="739172"/>
                  <a:pt x="317116" y="716754"/>
                </a:cubicBezTo>
                <a:close/>
                <a:moveTo>
                  <a:pt x="80634" y="648486"/>
                </a:moveTo>
                <a:cubicBezTo>
                  <a:pt x="69243" y="636729"/>
                  <a:pt x="64115" y="619588"/>
                  <a:pt x="66898" y="598050"/>
                </a:cubicBezTo>
                <a:cubicBezTo>
                  <a:pt x="77447" y="537102"/>
                  <a:pt x="282268" y="415499"/>
                  <a:pt x="298970" y="431029"/>
                </a:cubicBezTo>
                <a:cubicBezTo>
                  <a:pt x="315379" y="448024"/>
                  <a:pt x="198172" y="656654"/>
                  <a:pt x="131949" y="666617"/>
                </a:cubicBezTo>
                <a:cubicBezTo>
                  <a:pt x="109679" y="666617"/>
                  <a:pt x="92025" y="660244"/>
                  <a:pt x="80634" y="6484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자유형: 도형 65">
            <a:extLst>
              <a:ext uri="{FF2B5EF4-FFF2-40B4-BE49-F238E27FC236}">
                <a16:creationId xmlns:a16="http://schemas.microsoft.com/office/drawing/2014/main" xmlns="" id="{E3F1C15A-7C78-4B5A-9533-675E96B164EB}"/>
              </a:ext>
            </a:extLst>
          </p:cNvPr>
          <p:cNvSpPr/>
          <p:nvPr/>
        </p:nvSpPr>
        <p:spPr>
          <a:xfrm rot="19827160">
            <a:off x="6170604" y="1355519"/>
            <a:ext cx="379697" cy="439458"/>
          </a:xfrm>
          <a:custGeom>
            <a:avLst/>
            <a:gdLst>
              <a:gd name="connsiteX0" fmla="*/ 231752 w 652869"/>
              <a:gd name="connsiteY0" fmla="*/ 2 h 755625"/>
              <a:gd name="connsiteX1" fmla="*/ 323317 w 652869"/>
              <a:gd name="connsiteY1" fmla="*/ 44767 h 755625"/>
              <a:gd name="connsiteX2" fmla="*/ 334964 w 652869"/>
              <a:gd name="connsiteY2" fmla="*/ 94566 h 755625"/>
              <a:gd name="connsiteX3" fmla="*/ 366872 w 652869"/>
              <a:gd name="connsiteY3" fmla="*/ 77242 h 755625"/>
              <a:gd name="connsiteX4" fmla="*/ 425330 w 652869"/>
              <a:gd name="connsiteY4" fmla="*/ 62547 h 755625"/>
              <a:gd name="connsiteX5" fmla="*/ 442213 w 652869"/>
              <a:gd name="connsiteY5" fmla="*/ 107872 h 755625"/>
              <a:gd name="connsiteX6" fmla="*/ 378957 w 652869"/>
              <a:gd name="connsiteY6" fmla="*/ 121802 h 755625"/>
              <a:gd name="connsiteX7" fmla="*/ 378919 w 652869"/>
              <a:gd name="connsiteY7" fmla="*/ 121821 h 755625"/>
              <a:gd name="connsiteX8" fmla="*/ 378443 w 652869"/>
              <a:gd name="connsiteY8" fmla="*/ 123146 h 755625"/>
              <a:gd name="connsiteX9" fmla="*/ 337649 w 652869"/>
              <a:gd name="connsiteY9" fmla="*/ 283478 h 755625"/>
              <a:gd name="connsiteX10" fmla="*/ 439622 w 652869"/>
              <a:gd name="connsiteY10" fmla="*/ 411615 h 755625"/>
              <a:gd name="connsiteX11" fmla="*/ 442633 w 652869"/>
              <a:gd name="connsiteY11" fmla="*/ 413750 h 755625"/>
              <a:gd name="connsiteX12" fmla="*/ 461371 w 652869"/>
              <a:gd name="connsiteY12" fmla="*/ 408145 h 755625"/>
              <a:gd name="connsiteX13" fmla="*/ 536732 w 652869"/>
              <a:gd name="connsiteY13" fmla="*/ 381284 h 755625"/>
              <a:gd name="connsiteX14" fmla="*/ 561721 w 652869"/>
              <a:gd name="connsiteY14" fmla="*/ 384274 h 755625"/>
              <a:gd name="connsiteX15" fmla="*/ 640022 w 652869"/>
              <a:gd name="connsiteY15" fmla="*/ 476174 h 755625"/>
              <a:gd name="connsiteX16" fmla="*/ 530987 w 652869"/>
              <a:gd name="connsiteY16" fmla="*/ 732736 h 755625"/>
              <a:gd name="connsiteX17" fmla="*/ 346886 w 652869"/>
              <a:gd name="connsiteY17" fmla="*/ 713307 h 755625"/>
              <a:gd name="connsiteX18" fmla="*/ 341292 w 652869"/>
              <a:gd name="connsiteY18" fmla="*/ 709130 h 755625"/>
              <a:gd name="connsiteX19" fmla="*/ 347131 w 652869"/>
              <a:gd name="connsiteY19" fmla="*/ 703843 h 755625"/>
              <a:gd name="connsiteX20" fmla="*/ 410822 w 652869"/>
              <a:gd name="connsiteY20" fmla="*/ 553808 h 755625"/>
              <a:gd name="connsiteX21" fmla="*/ 370453 w 652869"/>
              <a:gd name="connsiteY21" fmla="*/ 432858 h 755625"/>
              <a:gd name="connsiteX22" fmla="*/ 337092 w 652869"/>
              <a:gd name="connsiteY22" fmla="*/ 416045 h 755625"/>
              <a:gd name="connsiteX23" fmla="*/ 333884 w 652869"/>
              <a:gd name="connsiteY23" fmla="*/ 415114 h 755625"/>
              <a:gd name="connsiteX24" fmla="*/ 334986 w 652869"/>
              <a:gd name="connsiteY24" fmla="*/ 414458 h 755625"/>
              <a:gd name="connsiteX25" fmla="*/ 401320 w 652869"/>
              <a:gd name="connsiteY25" fmla="*/ 417135 h 755625"/>
              <a:gd name="connsiteX26" fmla="*/ 416179 w 652869"/>
              <a:gd name="connsiteY26" fmla="*/ 417218 h 755625"/>
              <a:gd name="connsiteX27" fmla="*/ 351171 w 652869"/>
              <a:gd name="connsiteY27" fmla="*/ 359948 h 755625"/>
              <a:gd name="connsiteX28" fmla="*/ 310057 w 652869"/>
              <a:gd name="connsiteY28" fmla="*/ 288848 h 755625"/>
              <a:gd name="connsiteX29" fmla="*/ 307186 w 652869"/>
              <a:gd name="connsiteY29" fmla="*/ 194663 h 755625"/>
              <a:gd name="connsiteX30" fmla="*/ 319631 w 652869"/>
              <a:gd name="connsiteY30" fmla="*/ 152656 h 755625"/>
              <a:gd name="connsiteX31" fmla="*/ 283391 w 652869"/>
              <a:gd name="connsiteY31" fmla="*/ 182021 h 755625"/>
              <a:gd name="connsiteX32" fmla="*/ 255978 w 652869"/>
              <a:gd name="connsiteY32" fmla="*/ 218560 h 755625"/>
              <a:gd name="connsiteX33" fmla="*/ 228538 w 652869"/>
              <a:gd name="connsiteY33" fmla="*/ 377031 h 755625"/>
              <a:gd name="connsiteX34" fmla="*/ 231436 w 652869"/>
              <a:gd name="connsiteY34" fmla="*/ 426298 h 755625"/>
              <a:gd name="connsiteX35" fmla="*/ 257886 w 652869"/>
              <a:gd name="connsiteY35" fmla="*/ 428291 h 755625"/>
              <a:gd name="connsiteX36" fmla="*/ 356017 w 652869"/>
              <a:gd name="connsiteY36" fmla="*/ 443981 h 755625"/>
              <a:gd name="connsiteX37" fmla="*/ 394240 w 652869"/>
              <a:gd name="connsiteY37" fmla="*/ 558505 h 755625"/>
              <a:gd name="connsiteX38" fmla="*/ 197120 w 652869"/>
              <a:gd name="connsiteY38" fmla="*/ 755625 h 755625"/>
              <a:gd name="connsiteX39" fmla="*/ 0 w 652869"/>
              <a:gd name="connsiteY39" fmla="*/ 558505 h 755625"/>
              <a:gd name="connsiteX40" fmla="*/ 97771 w 652869"/>
              <a:gd name="connsiteY40" fmla="*/ 396408 h 755625"/>
              <a:gd name="connsiteX41" fmla="*/ 190268 w 652869"/>
              <a:gd name="connsiteY41" fmla="*/ 411304 h 755625"/>
              <a:gd name="connsiteX42" fmla="*/ 204682 w 652869"/>
              <a:gd name="connsiteY42" fmla="*/ 417755 h 755625"/>
              <a:gd name="connsiteX43" fmla="*/ 197239 w 652869"/>
              <a:gd name="connsiteY43" fmla="*/ 361904 h 755625"/>
              <a:gd name="connsiteX44" fmla="*/ 225456 w 652869"/>
              <a:gd name="connsiteY44" fmla="*/ 197983 h 755625"/>
              <a:gd name="connsiteX45" fmla="*/ 260840 w 652869"/>
              <a:gd name="connsiteY45" fmla="*/ 150060 h 755625"/>
              <a:gd name="connsiteX46" fmla="*/ 291291 w 652869"/>
              <a:gd name="connsiteY46" fmla="*/ 124082 h 755625"/>
              <a:gd name="connsiteX47" fmla="*/ 213351 w 652869"/>
              <a:gd name="connsiteY47" fmla="*/ 142310 h 755625"/>
              <a:gd name="connsiteX48" fmla="*/ 71530 w 652869"/>
              <a:gd name="connsiteY48" fmla="*/ 103654 h 755625"/>
              <a:gd name="connsiteX49" fmla="*/ 71530 w 652869"/>
              <a:gd name="connsiteY49" fmla="*/ 103654 h 755625"/>
              <a:gd name="connsiteX50" fmla="*/ 55604 w 652869"/>
              <a:gd name="connsiteY50" fmla="*/ 35554 h 755625"/>
              <a:gd name="connsiteX51" fmla="*/ 181497 w 652869"/>
              <a:gd name="connsiteY51" fmla="*/ 6111 h 755625"/>
              <a:gd name="connsiteX52" fmla="*/ 231752 w 652869"/>
              <a:gd name="connsiteY52" fmla="*/ 2 h 7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2869" h="755625">
                <a:moveTo>
                  <a:pt x="231752" y="2"/>
                </a:moveTo>
                <a:cubicBezTo>
                  <a:pt x="279355" y="-228"/>
                  <a:pt x="316720" y="16559"/>
                  <a:pt x="323317" y="44767"/>
                </a:cubicBezTo>
                <a:lnTo>
                  <a:pt x="334964" y="94566"/>
                </a:lnTo>
                <a:lnTo>
                  <a:pt x="366872" y="77242"/>
                </a:lnTo>
                <a:cubicBezTo>
                  <a:pt x="386431" y="69365"/>
                  <a:pt x="406255" y="64183"/>
                  <a:pt x="425330" y="62547"/>
                </a:cubicBezTo>
                <a:cubicBezTo>
                  <a:pt x="481969" y="64757"/>
                  <a:pt x="472570" y="103675"/>
                  <a:pt x="442213" y="107872"/>
                </a:cubicBezTo>
                <a:cubicBezTo>
                  <a:pt x="419817" y="109905"/>
                  <a:pt x="398596" y="114819"/>
                  <a:pt x="378957" y="121802"/>
                </a:cubicBezTo>
                <a:lnTo>
                  <a:pt x="378919" y="121821"/>
                </a:lnTo>
                <a:lnTo>
                  <a:pt x="378443" y="123146"/>
                </a:lnTo>
                <a:cubicBezTo>
                  <a:pt x="334461" y="175911"/>
                  <a:pt x="325520" y="243416"/>
                  <a:pt x="337649" y="283478"/>
                </a:cubicBezTo>
                <a:cubicBezTo>
                  <a:pt x="348263" y="318532"/>
                  <a:pt x="399852" y="381612"/>
                  <a:pt x="439622" y="411615"/>
                </a:cubicBezTo>
                <a:lnTo>
                  <a:pt x="442633" y="413750"/>
                </a:lnTo>
                <a:lnTo>
                  <a:pt x="461371" y="408145"/>
                </a:lnTo>
                <a:cubicBezTo>
                  <a:pt x="486286" y="396467"/>
                  <a:pt x="498447" y="379791"/>
                  <a:pt x="536732" y="381284"/>
                </a:cubicBezTo>
                <a:cubicBezTo>
                  <a:pt x="544024" y="381568"/>
                  <a:pt x="552264" y="382511"/>
                  <a:pt x="561721" y="384274"/>
                </a:cubicBezTo>
                <a:cubicBezTo>
                  <a:pt x="596262" y="394466"/>
                  <a:pt x="619738" y="415874"/>
                  <a:pt x="640022" y="476174"/>
                </a:cubicBezTo>
                <a:cubicBezTo>
                  <a:pt x="677073" y="586317"/>
                  <a:pt x="631944" y="691997"/>
                  <a:pt x="530987" y="732736"/>
                </a:cubicBezTo>
                <a:cubicBezTo>
                  <a:pt x="467889" y="758197"/>
                  <a:pt x="399357" y="748676"/>
                  <a:pt x="346886" y="713307"/>
                </a:cubicBezTo>
                <a:lnTo>
                  <a:pt x="341292" y="709130"/>
                </a:lnTo>
                <a:lnTo>
                  <a:pt x="347131" y="703843"/>
                </a:lnTo>
                <a:cubicBezTo>
                  <a:pt x="383900" y="667112"/>
                  <a:pt x="407201" y="615066"/>
                  <a:pt x="410822" y="553808"/>
                </a:cubicBezTo>
                <a:cubicBezTo>
                  <a:pt x="414786" y="486735"/>
                  <a:pt x="400255" y="456490"/>
                  <a:pt x="370453" y="432858"/>
                </a:cubicBezTo>
                <a:cubicBezTo>
                  <a:pt x="357605" y="424663"/>
                  <a:pt x="346710" y="419354"/>
                  <a:pt x="337092" y="416045"/>
                </a:cubicBezTo>
                <a:lnTo>
                  <a:pt x="333884" y="415114"/>
                </a:lnTo>
                <a:lnTo>
                  <a:pt x="334986" y="414458"/>
                </a:lnTo>
                <a:cubicBezTo>
                  <a:pt x="362891" y="399864"/>
                  <a:pt x="376532" y="412780"/>
                  <a:pt x="401320" y="417135"/>
                </a:cubicBezTo>
                <a:lnTo>
                  <a:pt x="416179" y="417218"/>
                </a:lnTo>
                <a:lnTo>
                  <a:pt x="351171" y="359948"/>
                </a:lnTo>
                <a:cubicBezTo>
                  <a:pt x="331848" y="337153"/>
                  <a:pt x="317225" y="312683"/>
                  <a:pt x="310057" y="288848"/>
                </a:cubicBezTo>
                <a:cubicBezTo>
                  <a:pt x="301866" y="261608"/>
                  <a:pt x="301148" y="227526"/>
                  <a:pt x="307186" y="194663"/>
                </a:cubicBezTo>
                <a:lnTo>
                  <a:pt x="319631" y="152656"/>
                </a:lnTo>
                <a:lnTo>
                  <a:pt x="283391" y="182021"/>
                </a:lnTo>
                <a:cubicBezTo>
                  <a:pt x="271718" y="194028"/>
                  <a:pt x="262444" y="206478"/>
                  <a:pt x="255978" y="218560"/>
                </a:cubicBezTo>
                <a:cubicBezTo>
                  <a:pt x="239004" y="250275"/>
                  <a:pt x="228776" y="317930"/>
                  <a:pt x="228538" y="377031"/>
                </a:cubicBezTo>
                <a:lnTo>
                  <a:pt x="231436" y="426298"/>
                </a:lnTo>
                <a:lnTo>
                  <a:pt x="257886" y="428291"/>
                </a:lnTo>
                <a:cubicBezTo>
                  <a:pt x="288273" y="425639"/>
                  <a:pt x="307357" y="412941"/>
                  <a:pt x="356017" y="443981"/>
                </a:cubicBezTo>
                <a:cubicBezTo>
                  <a:pt x="384235" y="466358"/>
                  <a:pt x="397994" y="494996"/>
                  <a:pt x="394240" y="558505"/>
                </a:cubicBezTo>
                <a:cubicBezTo>
                  <a:pt x="387384" y="674510"/>
                  <a:pt x="305986" y="755625"/>
                  <a:pt x="197120" y="755625"/>
                </a:cubicBezTo>
                <a:cubicBezTo>
                  <a:pt x="88254" y="755625"/>
                  <a:pt x="0" y="667371"/>
                  <a:pt x="0" y="558505"/>
                </a:cubicBezTo>
                <a:cubicBezTo>
                  <a:pt x="0" y="490463"/>
                  <a:pt x="30401" y="429116"/>
                  <a:pt x="97771" y="396408"/>
                </a:cubicBezTo>
                <a:cubicBezTo>
                  <a:pt x="158477" y="374533"/>
                  <a:pt x="166276" y="394378"/>
                  <a:pt x="190268" y="411304"/>
                </a:cubicBezTo>
                <a:lnTo>
                  <a:pt x="204682" y="417755"/>
                </a:lnTo>
                <a:lnTo>
                  <a:pt x="197239" y="361904"/>
                </a:lnTo>
                <a:cubicBezTo>
                  <a:pt x="193368" y="300960"/>
                  <a:pt x="202306" y="241044"/>
                  <a:pt x="225456" y="197983"/>
                </a:cubicBezTo>
                <a:cubicBezTo>
                  <a:pt x="234276" y="181580"/>
                  <a:pt x="246409" y="165322"/>
                  <a:pt x="260840" y="150060"/>
                </a:cubicBezTo>
                <a:lnTo>
                  <a:pt x="291291" y="124082"/>
                </a:lnTo>
                <a:lnTo>
                  <a:pt x="213351" y="142310"/>
                </a:lnTo>
                <a:cubicBezTo>
                  <a:pt x="143822" y="158571"/>
                  <a:pt x="80327" y="141264"/>
                  <a:pt x="71530" y="103654"/>
                </a:cubicBezTo>
                <a:lnTo>
                  <a:pt x="71530" y="103654"/>
                </a:lnTo>
                <a:lnTo>
                  <a:pt x="55604" y="35554"/>
                </a:lnTo>
                <a:lnTo>
                  <a:pt x="181497" y="6111"/>
                </a:lnTo>
                <a:cubicBezTo>
                  <a:pt x="198879" y="2045"/>
                  <a:pt x="215884" y="78"/>
                  <a:pt x="231752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자유형: 도형 73">
            <a:extLst>
              <a:ext uri="{FF2B5EF4-FFF2-40B4-BE49-F238E27FC236}">
                <a16:creationId xmlns:a16="http://schemas.microsoft.com/office/drawing/2014/main" xmlns="" id="{13C8B0AF-5CBE-433C-B5AA-0A47473E29D5}"/>
              </a:ext>
            </a:extLst>
          </p:cNvPr>
          <p:cNvSpPr/>
          <p:nvPr/>
        </p:nvSpPr>
        <p:spPr>
          <a:xfrm>
            <a:off x="4243355" y="2316803"/>
            <a:ext cx="342726" cy="342726"/>
          </a:xfrm>
          <a:custGeom>
            <a:avLst/>
            <a:gdLst>
              <a:gd name="connsiteX0" fmla="*/ 950921 w 1901842"/>
              <a:gd name="connsiteY0" fmla="*/ 995340 h 1901842"/>
              <a:gd name="connsiteX1" fmla="*/ 1192048 w 1901842"/>
              <a:gd name="connsiteY1" fmla="*/ 1718722 h 1901842"/>
              <a:gd name="connsiteX2" fmla="*/ 709794 w 1901842"/>
              <a:gd name="connsiteY2" fmla="*/ 1718722 h 1901842"/>
              <a:gd name="connsiteX3" fmla="*/ 990267 w 1901842"/>
              <a:gd name="connsiteY3" fmla="*/ 977559 h 1901842"/>
              <a:gd name="connsiteX4" fmla="*/ 1663110 w 1901842"/>
              <a:gd name="connsiteY4" fmla="*/ 1336315 h 1901842"/>
              <a:gd name="connsiteX5" fmla="*/ 1313289 w 1901842"/>
              <a:gd name="connsiteY5" fmla="*/ 1668270 h 1901842"/>
              <a:gd name="connsiteX6" fmla="*/ 913182 w 1901842"/>
              <a:gd name="connsiteY6" fmla="*/ 977559 h 1901842"/>
              <a:gd name="connsiteX7" fmla="*/ 590160 w 1901842"/>
              <a:gd name="connsiteY7" fmla="*/ 1668270 h 1901842"/>
              <a:gd name="connsiteX8" fmla="*/ 240339 w 1901842"/>
              <a:gd name="connsiteY8" fmla="*/ 1336315 h 1901842"/>
              <a:gd name="connsiteX9" fmla="*/ 1724029 w 1901842"/>
              <a:gd name="connsiteY9" fmla="*/ 712059 h 1901842"/>
              <a:gd name="connsiteX10" fmla="*/ 1724029 w 1901842"/>
              <a:gd name="connsiteY10" fmla="*/ 1194313 h 1901842"/>
              <a:gd name="connsiteX11" fmla="*/ 1000647 w 1901842"/>
              <a:gd name="connsiteY11" fmla="*/ 953186 h 1901842"/>
              <a:gd name="connsiteX12" fmla="*/ 177813 w 1901842"/>
              <a:gd name="connsiteY12" fmla="*/ 712059 h 1901842"/>
              <a:gd name="connsiteX13" fmla="*/ 901195 w 1901842"/>
              <a:gd name="connsiteY13" fmla="*/ 953186 h 1901842"/>
              <a:gd name="connsiteX14" fmla="*/ 177813 w 1901842"/>
              <a:gd name="connsiteY14" fmla="*/ 1194313 h 1901842"/>
              <a:gd name="connsiteX15" fmla="*/ 1329823 w 1901842"/>
              <a:gd name="connsiteY15" fmla="*/ 244563 h 1901842"/>
              <a:gd name="connsiteX16" fmla="*/ 1668844 w 1901842"/>
              <a:gd name="connsiteY16" fmla="*/ 587540 h 1901842"/>
              <a:gd name="connsiteX17" fmla="*/ 984867 w 1901842"/>
              <a:gd name="connsiteY17" fmla="*/ 924584 h 1901842"/>
              <a:gd name="connsiteX18" fmla="*/ 573626 w 1901842"/>
              <a:gd name="connsiteY18" fmla="*/ 244563 h 1901842"/>
              <a:gd name="connsiteX19" fmla="*/ 918582 w 1901842"/>
              <a:gd name="connsiteY19" fmla="*/ 924584 h 1901842"/>
              <a:gd name="connsiteX20" fmla="*/ 234605 w 1901842"/>
              <a:gd name="connsiteY20" fmla="*/ 587540 h 1901842"/>
              <a:gd name="connsiteX21" fmla="*/ 709794 w 1901842"/>
              <a:gd name="connsiteY21" fmla="*/ 183120 h 1901842"/>
              <a:gd name="connsiteX22" fmla="*/ 1192048 w 1901842"/>
              <a:gd name="connsiteY22" fmla="*/ 183120 h 1901842"/>
              <a:gd name="connsiteX23" fmla="*/ 950921 w 1901842"/>
              <a:gd name="connsiteY23" fmla="*/ 906502 h 1901842"/>
              <a:gd name="connsiteX24" fmla="*/ 950921 w 1901842"/>
              <a:gd name="connsiteY24" fmla="*/ 97793 h 1901842"/>
              <a:gd name="connsiteX25" fmla="*/ 97793 w 1901842"/>
              <a:gd name="connsiteY25" fmla="*/ 950921 h 1901842"/>
              <a:gd name="connsiteX26" fmla="*/ 950921 w 1901842"/>
              <a:gd name="connsiteY26" fmla="*/ 1804049 h 1901842"/>
              <a:gd name="connsiteX27" fmla="*/ 1804049 w 1901842"/>
              <a:gd name="connsiteY27" fmla="*/ 950921 h 1901842"/>
              <a:gd name="connsiteX28" fmla="*/ 950921 w 1901842"/>
              <a:gd name="connsiteY28" fmla="*/ 97793 h 1901842"/>
              <a:gd name="connsiteX29" fmla="*/ 950921 w 1901842"/>
              <a:gd name="connsiteY29" fmla="*/ 0 h 1901842"/>
              <a:gd name="connsiteX30" fmla="*/ 1901842 w 1901842"/>
              <a:gd name="connsiteY30" fmla="*/ 950921 h 1901842"/>
              <a:gd name="connsiteX31" fmla="*/ 950921 w 1901842"/>
              <a:gd name="connsiteY31" fmla="*/ 1901842 h 1901842"/>
              <a:gd name="connsiteX32" fmla="*/ 0 w 1901842"/>
              <a:gd name="connsiteY32" fmla="*/ 950921 h 1901842"/>
              <a:gd name="connsiteX33" fmla="*/ 950921 w 1901842"/>
              <a:gd name="connsiteY33" fmla="*/ 0 h 190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01842" h="1901842">
                <a:moveTo>
                  <a:pt x="950921" y="995340"/>
                </a:moveTo>
                <a:lnTo>
                  <a:pt x="1192048" y="1718722"/>
                </a:lnTo>
                <a:lnTo>
                  <a:pt x="709794" y="1718722"/>
                </a:lnTo>
                <a:close/>
                <a:moveTo>
                  <a:pt x="990267" y="977559"/>
                </a:moveTo>
                <a:lnTo>
                  <a:pt x="1663110" y="1336315"/>
                </a:lnTo>
                <a:lnTo>
                  <a:pt x="1313289" y="1668270"/>
                </a:lnTo>
                <a:close/>
                <a:moveTo>
                  <a:pt x="913182" y="977559"/>
                </a:moveTo>
                <a:lnTo>
                  <a:pt x="590160" y="1668270"/>
                </a:lnTo>
                <a:lnTo>
                  <a:pt x="240339" y="1336315"/>
                </a:lnTo>
                <a:close/>
                <a:moveTo>
                  <a:pt x="1724029" y="712059"/>
                </a:moveTo>
                <a:lnTo>
                  <a:pt x="1724029" y="1194313"/>
                </a:lnTo>
                <a:lnTo>
                  <a:pt x="1000647" y="953186"/>
                </a:lnTo>
                <a:close/>
                <a:moveTo>
                  <a:pt x="177813" y="712059"/>
                </a:moveTo>
                <a:lnTo>
                  <a:pt x="901195" y="953186"/>
                </a:lnTo>
                <a:lnTo>
                  <a:pt x="177813" y="1194313"/>
                </a:lnTo>
                <a:close/>
                <a:moveTo>
                  <a:pt x="1329823" y="244563"/>
                </a:moveTo>
                <a:lnTo>
                  <a:pt x="1668844" y="587540"/>
                </a:lnTo>
                <a:lnTo>
                  <a:pt x="984867" y="924584"/>
                </a:lnTo>
                <a:close/>
                <a:moveTo>
                  <a:pt x="573626" y="244563"/>
                </a:moveTo>
                <a:lnTo>
                  <a:pt x="918582" y="924584"/>
                </a:lnTo>
                <a:lnTo>
                  <a:pt x="234605" y="587540"/>
                </a:lnTo>
                <a:close/>
                <a:moveTo>
                  <a:pt x="709794" y="183120"/>
                </a:moveTo>
                <a:lnTo>
                  <a:pt x="1192048" y="183120"/>
                </a:lnTo>
                <a:lnTo>
                  <a:pt x="950921" y="906502"/>
                </a:lnTo>
                <a:close/>
                <a:moveTo>
                  <a:pt x="950921" y="97793"/>
                </a:moveTo>
                <a:cubicBezTo>
                  <a:pt x="479751" y="97793"/>
                  <a:pt x="97793" y="479751"/>
                  <a:pt x="97793" y="950921"/>
                </a:cubicBezTo>
                <a:cubicBezTo>
                  <a:pt x="97793" y="1422091"/>
                  <a:pt x="479751" y="1804049"/>
                  <a:pt x="950921" y="1804049"/>
                </a:cubicBezTo>
                <a:cubicBezTo>
                  <a:pt x="1422091" y="1804049"/>
                  <a:pt x="1804049" y="1422091"/>
                  <a:pt x="1804049" y="950921"/>
                </a:cubicBezTo>
                <a:cubicBezTo>
                  <a:pt x="1804049" y="479751"/>
                  <a:pt x="1422091" y="97793"/>
                  <a:pt x="950921" y="97793"/>
                </a:cubicBezTo>
                <a:close/>
                <a:moveTo>
                  <a:pt x="950921" y="0"/>
                </a:moveTo>
                <a:cubicBezTo>
                  <a:pt x="1476100" y="0"/>
                  <a:pt x="1901842" y="425742"/>
                  <a:pt x="1901842" y="950921"/>
                </a:cubicBezTo>
                <a:cubicBezTo>
                  <a:pt x="1901842" y="1476100"/>
                  <a:pt x="1476100" y="1901842"/>
                  <a:pt x="950921" y="1901842"/>
                </a:cubicBezTo>
                <a:cubicBezTo>
                  <a:pt x="425742" y="1901842"/>
                  <a:pt x="0" y="1476100"/>
                  <a:pt x="0" y="950921"/>
                </a:cubicBezTo>
                <a:cubicBezTo>
                  <a:pt x="0" y="425742"/>
                  <a:pt x="425742" y="0"/>
                  <a:pt x="9509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자유형: 도형 66">
            <a:extLst>
              <a:ext uri="{FF2B5EF4-FFF2-40B4-BE49-F238E27FC236}">
                <a16:creationId xmlns:a16="http://schemas.microsoft.com/office/drawing/2014/main" xmlns="" id="{A56D0403-BF23-49B1-A4CE-A7FB316E9602}"/>
              </a:ext>
            </a:extLst>
          </p:cNvPr>
          <p:cNvSpPr/>
          <p:nvPr/>
        </p:nvSpPr>
        <p:spPr>
          <a:xfrm rot="19955409">
            <a:off x="5713997" y="2288134"/>
            <a:ext cx="350577" cy="465250"/>
          </a:xfrm>
          <a:custGeom>
            <a:avLst/>
            <a:gdLst>
              <a:gd name="connsiteX0" fmla="*/ 326243 w 493583"/>
              <a:gd name="connsiteY0" fmla="*/ 71463 h 655032"/>
              <a:gd name="connsiteX1" fmla="*/ 327949 w 493583"/>
              <a:gd name="connsiteY1" fmla="*/ 86242 h 655032"/>
              <a:gd name="connsiteX2" fmla="*/ 282923 w 493583"/>
              <a:gd name="connsiteY2" fmla="*/ 185739 h 655032"/>
              <a:gd name="connsiteX3" fmla="*/ 286401 w 493583"/>
              <a:gd name="connsiteY3" fmla="*/ 210166 h 655032"/>
              <a:gd name="connsiteX4" fmla="*/ 304661 w 493583"/>
              <a:gd name="connsiteY4" fmla="*/ 209574 h 655032"/>
              <a:gd name="connsiteX5" fmla="*/ 431742 w 493583"/>
              <a:gd name="connsiteY5" fmla="*/ 232577 h 655032"/>
              <a:gd name="connsiteX6" fmla="*/ 493581 w 493583"/>
              <a:gd name="connsiteY6" fmla="*/ 396934 h 655032"/>
              <a:gd name="connsiteX7" fmla="*/ 246790 w 493583"/>
              <a:gd name="connsiteY7" fmla="*/ 643725 h 655032"/>
              <a:gd name="connsiteX8" fmla="*/ 0 w 493583"/>
              <a:gd name="connsiteY8" fmla="*/ 396934 h 655032"/>
              <a:gd name="connsiteX9" fmla="*/ 122408 w 493583"/>
              <a:gd name="connsiteY9" fmla="*/ 193992 h 655032"/>
              <a:gd name="connsiteX10" fmla="*/ 238501 w 493583"/>
              <a:gd name="connsiteY10" fmla="*/ 200270 h 655032"/>
              <a:gd name="connsiteX11" fmla="*/ 254864 w 493583"/>
              <a:gd name="connsiteY11" fmla="*/ 205905 h 655032"/>
              <a:gd name="connsiteX12" fmla="*/ 255632 w 493583"/>
              <a:gd name="connsiteY12" fmla="*/ 194815 h 655032"/>
              <a:gd name="connsiteX13" fmla="*/ 326243 w 493583"/>
              <a:gd name="connsiteY13" fmla="*/ 71463 h 655032"/>
              <a:gd name="connsiteX14" fmla="*/ 76862 w 493583"/>
              <a:gd name="connsiteY14" fmla="*/ 0 h 655032"/>
              <a:gd name="connsiteX15" fmla="*/ 173969 w 493583"/>
              <a:gd name="connsiteY15" fmla="*/ 19258 h 655032"/>
              <a:gd name="connsiteX16" fmla="*/ 257052 w 493583"/>
              <a:gd name="connsiteY16" fmla="*/ 109234 h 655032"/>
              <a:gd name="connsiteX17" fmla="*/ 243027 w 493583"/>
              <a:gd name="connsiteY17" fmla="*/ 179950 h 655032"/>
              <a:gd name="connsiteX18" fmla="*/ 145920 w 493583"/>
              <a:gd name="connsiteY18" fmla="*/ 160692 h 655032"/>
              <a:gd name="connsiteX19" fmla="*/ 62837 w 493583"/>
              <a:gd name="connsiteY19" fmla="*/ 70716 h 655032"/>
              <a:gd name="connsiteX20" fmla="*/ 62837 w 493583"/>
              <a:gd name="connsiteY20" fmla="*/ 70716 h 6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3583" h="655032">
                <a:moveTo>
                  <a:pt x="326243" y="71463"/>
                </a:moveTo>
                <a:lnTo>
                  <a:pt x="327949" y="86242"/>
                </a:lnTo>
                <a:cubicBezTo>
                  <a:pt x="287254" y="105289"/>
                  <a:pt x="280576" y="150200"/>
                  <a:pt x="282923" y="185739"/>
                </a:cubicBezTo>
                <a:lnTo>
                  <a:pt x="286401" y="210166"/>
                </a:lnTo>
                <a:lnTo>
                  <a:pt x="304661" y="209574"/>
                </a:lnTo>
                <a:cubicBezTo>
                  <a:pt x="338676" y="204477"/>
                  <a:pt x="370820" y="193716"/>
                  <a:pt x="431742" y="232577"/>
                </a:cubicBezTo>
                <a:cubicBezTo>
                  <a:pt x="467070" y="260592"/>
                  <a:pt x="493887" y="321796"/>
                  <a:pt x="493581" y="396934"/>
                </a:cubicBezTo>
                <a:cubicBezTo>
                  <a:pt x="493054" y="526056"/>
                  <a:pt x="412999" y="701408"/>
                  <a:pt x="246790" y="643725"/>
                </a:cubicBezTo>
                <a:cubicBezTo>
                  <a:pt x="52808" y="682180"/>
                  <a:pt x="0" y="533233"/>
                  <a:pt x="0" y="396934"/>
                </a:cubicBezTo>
                <a:cubicBezTo>
                  <a:pt x="0" y="311748"/>
                  <a:pt x="38061" y="234942"/>
                  <a:pt x="122408" y="193992"/>
                </a:cubicBezTo>
                <a:cubicBezTo>
                  <a:pt x="198409" y="166606"/>
                  <a:pt x="213803" y="186099"/>
                  <a:pt x="238501" y="200270"/>
                </a:cubicBezTo>
                <a:lnTo>
                  <a:pt x="254864" y="205905"/>
                </a:lnTo>
                <a:lnTo>
                  <a:pt x="255632" y="194815"/>
                </a:lnTo>
                <a:cubicBezTo>
                  <a:pt x="256594" y="160604"/>
                  <a:pt x="261182" y="108053"/>
                  <a:pt x="326243" y="71463"/>
                </a:cubicBezTo>
                <a:close/>
                <a:moveTo>
                  <a:pt x="76862" y="0"/>
                </a:moveTo>
                <a:lnTo>
                  <a:pt x="173969" y="19258"/>
                </a:lnTo>
                <a:cubicBezTo>
                  <a:pt x="227600" y="29895"/>
                  <a:pt x="264797" y="70178"/>
                  <a:pt x="257052" y="109234"/>
                </a:cubicBezTo>
                <a:lnTo>
                  <a:pt x="243027" y="179950"/>
                </a:lnTo>
                <a:lnTo>
                  <a:pt x="145920" y="160692"/>
                </a:lnTo>
                <a:cubicBezTo>
                  <a:pt x="92289" y="150055"/>
                  <a:pt x="55092" y="109772"/>
                  <a:pt x="62837" y="70716"/>
                </a:cubicBezTo>
                <a:lnTo>
                  <a:pt x="62837" y="70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자유형: 도형 62">
            <a:extLst>
              <a:ext uri="{FF2B5EF4-FFF2-40B4-BE49-F238E27FC236}">
                <a16:creationId xmlns:a16="http://schemas.microsoft.com/office/drawing/2014/main" xmlns="" id="{8A42A432-DC83-4A77-B105-629BD2045F7F}"/>
              </a:ext>
            </a:extLst>
          </p:cNvPr>
          <p:cNvSpPr/>
          <p:nvPr/>
        </p:nvSpPr>
        <p:spPr>
          <a:xfrm rot="3206443">
            <a:off x="7597363" y="457398"/>
            <a:ext cx="308457" cy="691921"/>
          </a:xfrm>
          <a:custGeom>
            <a:avLst/>
            <a:gdLst>
              <a:gd name="connsiteX0" fmla="*/ 164586 w 530376"/>
              <a:gd name="connsiteY0" fmla="*/ 839170 h 1189723"/>
              <a:gd name="connsiteX1" fmla="*/ 145748 w 530376"/>
              <a:gd name="connsiteY1" fmla="*/ 858009 h 1189723"/>
              <a:gd name="connsiteX2" fmla="*/ 164586 w 530376"/>
              <a:gd name="connsiteY2" fmla="*/ 876847 h 1189723"/>
              <a:gd name="connsiteX3" fmla="*/ 202263 w 530376"/>
              <a:gd name="connsiteY3" fmla="*/ 876847 h 1189723"/>
              <a:gd name="connsiteX4" fmla="*/ 221101 w 530376"/>
              <a:gd name="connsiteY4" fmla="*/ 858009 h 1189723"/>
              <a:gd name="connsiteX5" fmla="*/ 202263 w 530376"/>
              <a:gd name="connsiteY5" fmla="*/ 839170 h 1189723"/>
              <a:gd name="connsiteX6" fmla="*/ 481213 w 530376"/>
              <a:gd name="connsiteY6" fmla="*/ 121630 h 1189723"/>
              <a:gd name="connsiteX7" fmla="*/ 526963 w 530376"/>
              <a:gd name="connsiteY7" fmla="*/ 191424 h 1189723"/>
              <a:gd name="connsiteX8" fmla="*/ 299085 w 530376"/>
              <a:gd name="connsiteY8" fmla="*/ 300092 h 1189723"/>
              <a:gd name="connsiteX9" fmla="*/ 481213 w 530376"/>
              <a:gd name="connsiteY9" fmla="*/ 121630 h 1189723"/>
              <a:gd name="connsiteX10" fmla="*/ 49163 w 530376"/>
              <a:gd name="connsiteY10" fmla="*/ 118951 h 1189723"/>
              <a:gd name="connsiteX11" fmla="*/ 231292 w 530376"/>
              <a:gd name="connsiteY11" fmla="*/ 297413 h 1189723"/>
              <a:gd name="connsiteX12" fmla="*/ 3413 w 530376"/>
              <a:gd name="connsiteY12" fmla="*/ 188745 h 1189723"/>
              <a:gd name="connsiteX13" fmla="*/ 49163 w 530376"/>
              <a:gd name="connsiteY13" fmla="*/ 118951 h 1189723"/>
              <a:gd name="connsiteX14" fmla="*/ 264655 w 530376"/>
              <a:gd name="connsiteY14" fmla="*/ 6 h 1189723"/>
              <a:gd name="connsiteX15" fmla="*/ 310031 w 530376"/>
              <a:gd name="connsiteY15" fmla="*/ 25957 h 1189723"/>
              <a:gd name="connsiteX16" fmla="*/ 285847 w 530376"/>
              <a:gd name="connsiteY16" fmla="*/ 270825 h 1189723"/>
              <a:gd name="connsiteX17" fmla="*/ 266480 w 530376"/>
              <a:gd name="connsiteY17" fmla="*/ 303970 h 1189723"/>
              <a:gd name="connsiteX18" fmla="*/ 325588 w 530376"/>
              <a:gd name="connsiteY18" fmla="*/ 320384 h 1189723"/>
              <a:gd name="connsiteX19" fmla="*/ 387639 w 530376"/>
              <a:gd name="connsiteY19" fmla="*/ 376107 h 1189723"/>
              <a:gd name="connsiteX20" fmla="*/ 419186 w 530376"/>
              <a:gd name="connsiteY20" fmla="*/ 505113 h 1189723"/>
              <a:gd name="connsiteX21" fmla="*/ 419462 w 530376"/>
              <a:gd name="connsiteY21" fmla="*/ 556413 h 1189723"/>
              <a:gd name="connsiteX22" fmla="*/ 409765 w 530376"/>
              <a:gd name="connsiteY22" fmla="*/ 552397 h 1189723"/>
              <a:gd name="connsiteX23" fmla="*/ 321853 w 530376"/>
              <a:gd name="connsiteY23" fmla="*/ 552397 h 1189723"/>
              <a:gd name="connsiteX24" fmla="*/ 303015 w 530376"/>
              <a:gd name="connsiteY24" fmla="*/ 571235 h 1189723"/>
              <a:gd name="connsiteX25" fmla="*/ 321853 w 530376"/>
              <a:gd name="connsiteY25" fmla="*/ 590073 h 1189723"/>
              <a:gd name="connsiteX26" fmla="*/ 409765 w 530376"/>
              <a:gd name="connsiteY26" fmla="*/ 590073 h 1189723"/>
              <a:gd name="connsiteX27" fmla="*/ 418177 w 530376"/>
              <a:gd name="connsiteY27" fmla="*/ 586589 h 1189723"/>
              <a:gd name="connsiteX28" fmla="*/ 416025 w 530376"/>
              <a:gd name="connsiteY28" fmla="*/ 622569 h 1189723"/>
              <a:gd name="connsiteX29" fmla="*/ 360079 w 530376"/>
              <a:gd name="connsiteY29" fmla="*/ 622569 h 1189723"/>
              <a:gd name="connsiteX30" fmla="*/ 341241 w 530376"/>
              <a:gd name="connsiteY30" fmla="*/ 641408 h 1189723"/>
              <a:gd name="connsiteX31" fmla="*/ 360079 w 530376"/>
              <a:gd name="connsiteY31" fmla="*/ 660246 h 1189723"/>
              <a:gd name="connsiteX32" fmla="*/ 411944 w 530376"/>
              <a:gd name="connsiteY32" fmla="*/ 660246 h 1189723"/>
              <a:gd name="connsiteX33" fmla="*/ 404527 w 530376"/>
              <a:gd name="connsiteY33" fmla="*/ 723035 h 1189723"/>
              <a:gd name="connsiteX34" fmla="*/ 372875 w 530376"/>
              <a:gd name="connsiteY34" fmla="*/ 890194 h 1189723"/>
              <a:gd name="connsiteX35" fmla="*/ 361580 w 530376"/>
              <a:gd name="connsiteY35" fmla="*/ 935301 h 1189723"/>
              <a:gd name="connsiteX36" fmla="*/ 360291 w 530376"/>
              <a:gd name="connsiteY36" fmla="*/ 933390 h 1189723"/>
              <a:gd name="connsiteX37" fmla="*/ 346970 w 530376"/>
              <a:gd name="connsiteY37" fmla="*/ 927872 h 1189723"/>
              <a:gd name="connsiteX38" fmla="*/ 309294 w 530376"/>
              <a:gd name="connsiteY38" fmla="*/ 927872 h 1189723"/>
              <a:gd name="connsiteX39" fmla="*/ 290456 w 530376"/>
              <a:gd name="connsiteY39" fmla="*/ 946710 h 1189723"/>
              <a:gd name="connsiteX40" fmla="*/ 309294 w 530376"/>
              <a:gd name="connsiteY40" fmla="*/ 965548 h 1189723"/>
              <a:gd name="connsiteX41" fmla="*/ 346970 w 530376"/>
              <a:gd name="connsiteY41" fmla="*/ 965548 h 1189723"/>
              <a:gd name="connsiteX42" fmla="*/ 354820 w 530376"/>
              <a:gd name="connsiteY42" fmla="*/ 962297 h 1189723"/>
              <a:gd name="connsiteX43" fmla="*/ 353218 w 530376"/>
              <a:gd name="connsiteY43" fmla="*/ 968695 h 1189723"/>
              <a:gd name="connsiteX44" fmla="*/ 255023 w 530376"/>
              <a:gd name="connsiteY44" fmla="*/ 1189723 h 1189723"/>
              <a:gd name="connsiteX45" fmla="*/ 115239 w 530376"/>
              <a:gd name="connsiteY45" fmla="*/ 368939 h 1189723"/>
              <a:gd name="connsiteX46" fmla="*/ 256815 w 530376"/>
              <a:gd name="connsiteY46" fmla="*/ 301287 h 1189723"/>
              <a:gd name="connsiteX47" fmla="*/ 260359 w 530376"/>
              <a:gd name="connsiteY47" fmla="*/ 302271 h 1189723"/>
              <a:gd name="connsiteX48" fmla="*/ 240898 w 530376"/>
              <a:gd name="connsiteY48" fmla="*/ 271077 h 1189723"/>
              <a:gd name="connsiteX49" fmla="*/ 215549 w 530376"/>
              <a:gd name="connsiteY49" fmla="*/ 23471 h 1189723"/>
              <a:gd name="connsiteX50" fmla="*/ 264655 w 530376"/>
              <a:gd name="connsiteY50" fmla="*/ 6 h 118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30376" h="1189723">
                <a:moveTo>
                  <a:pt x="164586" y="839170"/>
                </a:moveTo>
                <a:cubicBezTo>
                  <a:pt x="154182" y="839170"/>
                  <a:pt x="145748" y="847605"/>
                  <a:pt x="145748" y="858009"/>
                </a:cubicBezTo>
                <a:cubicBezTo>
                  <a:pt x="145748" y="868413"/>
                  <a:pt x="154182" y="876847"/>
                  <a:pt x="164586" y="876847"/>
                </a:cubicBezTo>
                <a:lnTo>
                  <a:pt x="202263" y="876847"/>
                </a:lnTo>
                <a:cubicBezTo>
                  <a:pt x="212666" y="876847"/>
                  <a:pt x="221101" y="868413"/>
                  <a:pt x="221101" y="858009"/>
                </a:cubicBezTo>
                <a:cubicBezTo>
                  <a:pt x="221101" y="847605"/>
                  <a:pt x="212666" y="839170"/>
                  <a:pt x="202263" y="839170"/>
                </a:cubicBezTo>
                <a:close/>
                <a:moveTo>
                  <a:pt x="481213" y="121630"/>
                </a:moveTo>
                <a:cubicBezTo>
                  <a:pt x="519912" y="128626"/>
                  <a:pt x="538567" y="154873"/>
                  <a:pt x="526963" y="191424"/>
                </a:cubicBezTo>
                <a:cubicBezTo>
                  <a:pt x="508224" y="242724"/>
                  <a:pt x="311157" y="316210"/>
                  <a:pt x="299085" y="300092"/>
                </a:cubicBezTo>
                <a:cubicBezTo>
                  <a:pt x="287497" y="282748"/>
                  <a:pt x="422108" y="119884"/>
                  <a:pt x="481213" y="121630"/>
                </a:cubicBezTo>
                <a:close/>
                <a:moveTo>
                  <a:pt x="49163" y="118951"/>
                </a:moveTo>
                <a:cubicBezTo>
                  <a:pt x="108268" y="117205"/>
                  <a:pt x="242880" y="280069"/>
                  <a:pt x="231292" y="297413"/>
                </a:cubicBezTo>
                <a:cubicBezTo>
                  <a:pt x="219219" y="313531"/>
                  <a:pt x="22152" y="240045"/>
                  <a:pt x="3413" y="188745"/>
                </a:cubicBezTo>
                <a:cubicBezTo>
                  <a:pt x="-8191" y="152194"/>
                  <a:pt x="10464" y="125947"/>
                  <a:pt x="49163" y="118951"/>
                </a:cubicBezTo>
                <a:close/>
                <a:moveTo>
                  <a:pt x="264655" y="6"/>
                </a:moveTo>
                <a:cubicBezTo>
                  <a:pt x="281023" y="265"/>
                  <a:pt x="296770" y="8760"/>
                  <a:pt x="310031" y="25957"/>
                </a:cubicBezTo>
                <a:cubicBezTo>
                  <a:pt x="336759" y="63874"/>
                  <a:pt x="310341" y="203188"/>
                  <a:pt x="285847" y="270825"/>
                </a:cubicBezTo>
                <a:lnTo>
                  <a:pt x="266480" y="303970"/>
                </a:lnTo>
                <a:lnTo>
                  <a:pt x="325588" y="320384"/>
                </a:lnTo>
                <a:cubicBezTo>
                  <a:pt x="347616" y="332798"/>
                  <a:pt x="368523" y="351316"/>
                  <a:pt x="387639" y="376107"/>
                </a:cubicBezTo>
                <a:cubicBezTo>
                  <a:pt x="406904" y="403437"/>
                  <a:pt x="416593" y="449038"/>
                  <a:pt x="419186" y="505113"/>
                </a:cubicBezTo>
                <a:lnTo>
                  <a:pt x="419462" y="556413"/>
                </a:lnTo>
                <a:lnTo>
                  <a:pt x="409765" y="552397"/>
                </a:lnTo>
                <a:lnTo>
                  <a:pt x="321853" y="552397"/>
                </a:lnTo>
                <a:cubicBezTo>
                  <a:pt x="311449" y="552397"/>
                  <a:pt x="303015" y="560831"/>
                  <a:pt x="303015" y="571235"/>
                </a:cubicBezTo>
                <a:cubicBezTo>
                  <a:pt x="303015" y="581639"/>
                  <a:pt x="311449" y="590073"/>
                  <a:pt x="321853" y="590073"/>
                </a:cubicBezTo>
                <a:lnTo>
                  <a:pt x="409765" y="590073"/>
                </a:lnTo>
                <a:lnTo>
                  <a:pt x="418177" y="586589"/>
                </a:lnTo>
                <a:lnTo>
                  <a:pt x="416025" y="622569"/>
                </a:lnTo>
                <a:lnTo>
                  <a:pt x="360079" y="622569"/>
                </a:lnTo>
                <a:cubicBezTo>
                  <a:pt x="349676" y="622569"/>
                  <a:pt x="341241" y="631004"/>
                  <a:pt x="341241" y="641408"/>
                </a:cubicBezTo>
                <a:cubicBezTo>
                  <a:pt x="341241" y="651811"/>
                  <a:pt x="349676" y="660246"/>
                  <a:pt x="360079" y="660246"/>
                </a:cubicBezTo>
                <a:lnTo>
                  <a:pt x="411944" y="660246"/>
                </a:lnTo>
                <a:lnTo>
                  <a:pt x="404527" y="723035"/>
                </a:lnTo>
                <a:cubicBezTo>
                  <a:pt x="396319" y="779000"/>
                  <a:pt x="385342" y="836061"/>
                  <a:pt x="372875" y="890194"/>
                </a:cubicBezTo>
                <a:lnTo>
                  <a:pt x="361580" y="935301"/>
                </a:lnTo>
                <a:lnTo>
                  <a:pt x="360291" y="933390"/>
                </a:lnTo>
                <a:cubicBezTo>
                  <a:pt x="356882" y="929981"/>
                  <a:pt x="352173" y="927872"/>
                  <a:pt x="346970" y="927872"/>
                </a:cubicBezTo>
                <a:lnTo>
                  <a:pt x="309294" y="927872"/>
                </a:lnTo>
                <a:cubicBezTo>
                  <a:pt x="298890" y="927872"/>
                  <a:pt x="290456" y="936306"/>
                  <a:pt x="290456" y="946710"/>
                </a:cubicBezTo>
                <a:cubicBezTo>
                  <a:pt x="290456" y="957114"/>
                  <a:pt x="298890" y="965548"/>
                  <a:pt x="309294" y="965548"/>
                </a:cubicBezTo>
                <a:lnTo>
                  <a:pt x="346970" y="965548"/>
                </a:lnTo>
                <a:lnTo>
                  <a:pt x="354820" y="962297"/>
                </a:lnTo>
                <a:lnTo>
                  <a:pt x="353218" y="968695"/>
                </a:lnTo>
                <a:cubicBezTo>
                  <a:pt x="319128" y="1094195"/>
                  <a:pt x="279729" y="1188825"/>
                  <a:pt x="255023" y="1189723"/>
                </a:cubicBezTo>
                <a:cubicBezTo>
                  <a:pt x="186923" y="1188528"/>
                  <a:pt x="544" y="524255"/>
                  <a:pt x="115239" y="368939"/>
                </a:cubicBezTo>
                <a:cubicBezTo>
                  <a:pt x="160639" y="323539"/>
                  <a:pt x="209623" y="300539"/>
                  <a:pt x="256815" y="301287"/>
                </a:cubicBezTo>
                <a:lnTo>
                  <a:pt x="260359" y="302271"/>
                </a:lnTo>
                <a:lnTo>
                  <a:pt x="240898" y="271077"/>
                </a:lnTo>
                <a:cubicBezTo>
                  <a:pt x="214617" y="203577"/>
                  <a:pt x="185713" y="63875"/>
                  <a:pt x="215549" y="23471"/>
                </a:cubicBezTo>
                <a:cubicBezTo>
                  <a:pt x="231296" y="7724"/>
                  <a:pt x="248286" y="-253"/>
                  <a:pt x="264655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자유형: 도형 65">
            <a:extLst>
              <a:ext uri="{FF2B5EF4-FFF2-40B4-BE49-F238E27FC236}">
                <a16:creationId xmlns:a16="http://schemas.microsoft.com/office/drawing/2014/main" xmlns="" id="{FEA14EAC-D14C-4642-B059-074B81EBAEA7}"/>
              </a:ext>
            </a:extLst>
          </p:cNvPr>
          <p:cNvSpPr/>
          <p:nvPr/>
        </p:nvSpPr>
        <p:spPr>
          <a:xfrm rot="19290590">
            <a:off x="5186739" y="2633589"/>
            <a:ext cx="379697" cy="439458"/>
          </a:xfrm>
          <a:custGeom>
            <a:avLst/>
            <a:gdLst>
              <a:gd name="connsiteX0" fmla="*/ 231752 w 652869"/>
              <a:gd name="connsiteY0" fmla="*/ 2 h 755625"/>
              <a:gd name="connsiteX1" fmla="*/ 323317 w 652869"/>
              <a:gd name="connsiteY1" fmla="*/ 44767 h 755625"/>
              <a:gd name="connsiteX2" fmla="*/ 334964 w 652869"/>
              <a:gd name="connsiteY2" fmla="*/ 94566 h 755625"/>
              <a:gd name="connsiteX3" fmla="*/ 366872 w 652869"/>
              <a:gd name="connsiteY3" fmla="*/ 77242 h 755625"/>
              <a:gd name="connsiteX4" fmla="*/ 425330 w 652869"/>
              <a:gd name="connsiteY4" fmla="*/ 62547 h 755625"/>
              <a:gd name="connsiteX5" fmla="*/ 442213 w 652869"/>
              <a:gd name="connsiteY5" fmla="*/ 107872 h 755625"/>
              <a:gd name="connsiteX6" fmla="*/ 378957 w 652869"/>
              <a:gd name="connsiteY6" fmla="*/ 121802 h 755625"/>
              <a:gd name="connsiteX7" fmla="*/ 378919 w 652869"/>
              <a:gd name="connsiteY7" fmla="*/ 121821 h 755625"/>
              <a:gd name="connsiteX8" fmla="*/ 378443 w 652869"/>
              <a:gd name="connsiteY8" fmla="*/ 123146 h 755625"/>
              <a:gd name="connsiteX9" fmla="*/ 337649 w 652869"/>
              <a:gd name="connsiteY9" fmla="*/ 283478 h 755625"/>
              <a:gd name="connsiteX10" fmla="*/ 439622 w 652869"/>
              <a:gd name="connsiteY10" fmla="*/ 411615 h 755625"/>
              <a:gd name="connsiteX11" fmla="*/ 442633 w 652869"/>
              <a:gd name="connsiteY11" fmla="*/ 413750 h 755625"/>
              <a:gd name="connsiteX12" fmla="*/ 461371 w 652869"/>
              <a:gd name="connsiteY12" fmla="*/ 408145 h 755625"/>
              <a:gd name="connsiteX13" fmla="*/ 536732 w 652869"/>
              <a:gd name="connsiteY13" fmla="*/ 381284 h 755625"/>
              <a:gd name="connsiteX14" fmla="*/ 561721 w 652869"/>
              <a:gd name="connsiteY14" fmla="*/ 384274 h 755625"/>
              <a:gd name="connsiteX15" fmla="*/ 640022 w 652869"/>
              <a:gd name="connsiteY15" fmla="*/ 476174 h 755625"/>
              <a:gd name="connsiteX16" fmla="*/ 530987 w 652869"/>
              <a:gd name="connsiteY16" fmla="*/ 732736 h 755625"/>
              <a:gd name="connsiteX17" fmla="*/ 346886 w 652869"/>
              <a:gd name="connsiteY17" fmla="*/ 713307 h 755625"/>
              <a:gd name="connsiteX18" fmla="*/ 341292 w 652869"/>
              <a:gd name="connsiteY18" fmla="*/ 709130 h 755625"/>
              <a:gd name="connsiteX19" fmla="*/ 347131 w 652869"/>
              <a:gd name="connsiteY19" fmla="*/ 703843 h 755625"/>
              <a:gd name="connsiteX20" fmla="*/ 410822 w 652869"/>
              <a:gd name="connsiteY20" fmla="*/ 553808 h 755625"/>
              <a:gd name="connsiteX21" fmla="*/ 370453 w 652869"/>
              <a:gd name="connsiteY21" fmla="*/ 432858 h 755625"/>
              <a:gd name="connsiteX22" fmla="*/ 337092 w 652869"/>
              <a:gd name="connsiteY22" fmla="*/ 416045 h 755625"/>
              <a:gd name="connsiteX23" fmla="*/ 333884 w 652869"/>
              <a:gd name="connsiteY23" fmla="*/ 415114 h 755625"/>
              <a:gd name="connsiteX24" fmla="*/ 334986 w 652869"/>
              <a:gd name="connsiteY24" fmla="*/ 414458 h 755625"/>
              <a:gd name="connsiteX25" fmla="*/ 401320 w 652869"/>
              <a:gd name="connsiteY25" fmla="*/ 417135 h 755625"/>
              <a:gd name="connsiteX26" fmla="*/ 416179 w 652869"/>
              <a:gd name="connsiteY26" fmla="*/ 417218 h 755625"/>
              <a:gd name="connsiteX27" fmla="*/ 351171 w 652869"/>
              <a:gd name="connsiteY27" fmla="*/ 359948 h 755625"/>
              <a:gd name="connsiteX28" fmla="*/ 310057 w 652869"/>
              <a:gd name="connsiteY28" fmla="*/ 288848 h 755625"/>
              <a:gd name="connsiteX29" fmla="*/ 307186 w 652869"/>
              <a:gd name="connsiteY29" fmla="*/ 194663 h 755625"/>
              <a:gd name="connsiteX30" fmla="*/ 319631 w 652869"/>
              <a:gd name="connsiteY30" fmla="*/ 152656 h 755625"/>
              <a:gd name="connsiteX31" fmla="*/ 283391 w 652869"/>
              <a:gd name="connsiteY31" fmla="*/ 182021 h 755625"/>
              <a:gd name="connsiteX32" fmla="*/ 255978 w 652869"/>
              <a:gd name="connsiteY32" fmla="*/ 218560 h 755625"/>
              <a:gd name="connsiteX33" fmla="*/ 228538 w 652869"/>
              <a:gd name="connsiteY33" fmla="*/ 377031 h 755625"/>
              <a:gd name="connsiteX34" fmla="*/ 231436 w 652869"/>
              <a:gd name="connsiteY34" fmla="*/ 426298 h 755625"/>
              <a:gd name="connsiteX35" fmla="*/ 257886 w 652869"/>
              <a:gd name="connsiteY35" fmla="*/ 428291 h 755625"/>
              <a:gd name="connsiteX36" fmla="*/ 356017 w 652869"/>
              <a:gd name="connsiteY36" fmla="*/ 443981 h 755625"/>
              <a:gd name="connsiteX37" fmla="*/ 394240 w 652869"/>
              <a:gd name="connsiteY37" fmla="*/ 558505 h 755625"/>
              <a:gd name="connsiteX38" fmla="*/ 197120 w 652869"/>
              <a:gd name="connsiteY38" fmla="*/ 755625 h 755625"/>
              <a:gd name="connsiteX39" fmla="*/ 0 w 652869"/>
              <a:gd name="connsiteY39" fmla="*/ 558505 h 755625"/>
              <a:gd name="connsiteX40" fmla="*/ 97771 w 652869"/>
              <a:gd name="connsiteY40" fmla="*/ 396408 h 755625"/>
              <a:gd name="connsiteX41" fmla="*/ 190268 w 652869"/>
              <a:gd name="connsiteY41" fmla="*/ 411304 h 755625"/>
              <a:gd name="connsiteX42" fmla="*/ 204682 w 652869"/>
              <a:gd name="connsiteY42" fmla="*/ 417755 h 755625"/>
              <a:gd name="connsiteX43" fmla="*/ 197239 w 652869"/>
              <a:gd name="connsiteY43" fmla="*/ 361904 h 755625"/>
              <a:gd name="connsiteX44" fmla="*/ 225456 w 652869"/>
              <a:gd name="connsiteY44" fmla="*/ 197983 h 755625"/>
              <a:gd name="connsiteX45" fmla="*/ 260840 w 652869"/>
              <a:gd name="connsiteY45" fmla="*/ 150060 h 755625"/>
              <a:gd name="connsiteX46" fmla="*/ 291291 w 652869"/>
              <a:gd name="connsiteY46" fmla="*/ 124082 h 755625"/>
              <a:gd name="connsiteX47" fmla="*/ 213351 w 652869"/>
              <a:gd name="connsiteY47" fmla="*/ 142310 h 755625"/>
              <a:gd name="connsiteX48" fmla="*/ 71530 w 652869"/>
              <a:gd name="connsiteY48" fmla="*/ 103654 h 755625"/>
              <a:gd name="connsiteX49" fmla="*/ 71530 w 652869"/>
              <a:gd name="connsiteY49" fmla="*/ 103654 h 755625"/>
              <a:gd name="connsiteX50" fmla="*/ 55604 w 652869"/>
              <a:gd name="connsiteY50" fmla="*/ 35554 h 755625"/>
              <a:gd name="connsiteX51" fmla="*/ 181497 w 652869"/>
              <a:gd name="connsiteY51" fmla="*/ 6111 h 755625"/>
              <a:gd name="connsiteX52" fmla="*/ 231752 w 652869"/>
              <a:gd name="connsiteY52" fmla="*/ 2 h 7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2869" h="755625">
                <a:moveTo>
                  <a:pt x="231752" y="2"/>
                </a:moveTo>
                <a:cubicBezTo>
                  <a:pt x="279355" y="-228"/>
                  <a:pt x="316720" y="16559"/>
                  <a:pt x="323317" y="44767"/>
                </a:cubicBezTo>
                <a:lnTo>
                  <a:pt x="334964" y="94566"/>
                </a:lnTo>
                <a:lnTo>
                  <a:pt x="366872" y="77242"/>
                </a:lnTo>
                <a:cubicBezTo>
                  <a:pt x="386431" y="69365"/>
                  <a:pt x="406255" y="64183"/>
                  <a:pt x="425330" y="62547"/>
                </a:cubicBezTo>
                <a:cubicBezTo>
                  <a:pt x="481969" y="64757"/>
                  <a:pt x="472570" y="103675"/>
                  <a:pt x="442213" y="107872"/>
                </a:cubicBezTo>
                <a:cubicBezTo>
                  <a:pt x="419817" y="109905"/>
                  <a:pt x="398596" y="114819"/>
                  <a:pt x="378957" y="121802"/>
                </a:cubicBezTo>
                <a:lnTo>
                  <a:pt x="378919" y="121821"/>
                </a:lnTo>
                <a:lnTo>
                  <a:pt x="378443" y="123146"/>
                </a:lnTo>
                <a:cubicBezTo>
                  <a:pt x="334461" y="175911"/>
                  <a:pt x="325520" y="243416"/>
                  <a:pt x="337649" y="283478"/>
                </a:cubicBezTo>
                <a:cubicBezTo>
                  <a:pt x="348263" y="318532"/>
                  <a:pt x="399852" y="381612"/>
                  <a:pt x="439622" y="411615"/>
                </a:cubicBezTo>
                <a:lnTo>
                  <a:pt x="442633" y="413750"/>
                </a:lnTo>
                <a:lnTo>
                  <a:pt x="461371" y="408145"/>
                </a:lnTo>
                <a:cubicBezTo>
                  <a:pt x="486286" y="396467"/>
                  <a:pt x="498447" y="379791"/>
                  <a:pt x="536732" y="381284"/>
                </a:cubicBezTo>
                <a:cubicBezTo>
                  <a:pt x="544024" y="381568"/>
                  <a:pt x="552264" y="382511"/>
                  <a:pt x="561721" y="384274"/>
                </a:cubicBezTo>
                <a:cubicBezTo>
                  <a:pt x="596262" y="394466"/>
                  <a:pt x="619738" y="415874"/>
                  <a:pt x="640022" y="476174"/>
                </a:cubicBezTo>
                <a:cubicBezTo>
                  <a:pt x="677073" y="586317"/>
                  <a:pt x="631944" y="691997"/>
                  <a:pt x="530987" y="732736"/>
                </a:cubicBezTo>
                <a:cubicBezTo>
                  <a:pt x="467889" y="758197"/>
                  <a:pt x="399357" y="748676"/>
                  <a:pt x="346886" y="713307"/>
                </a:cubicBezTo>
                <a:lnTo>
                  <a:pt x="341292" y="709130"/>
                </a:lnTo>
                <a:lnTo>
                  <a:pt x="347131" y="703843"/>
                </a:lnTo>
                <a:cubicBezTo>
                  <a:pt x="383900" y="667112"/>
                  <a:pt x="407201" y="615066"/>
                  <a:pt x="410822" y="553808"/>
                </a:cubicBezTo>
                <a:cubicBezTo>
                  <a:pt x="414786" y="486735"/>
                  <a:pt x="400255" y="456490"/>
                  <a:pt x="370453" y="432858"/>
                </a:cubicBezTo>
                <a:cubicBezTo>
                  <a:pt x="357605" y="424663"/>
                  <a:pt x="346710" y="419354"/>
                  <a:pt x="337092" y="416045"/>
                </a:cubicBezTo>
                <a:lnTo>
                  <a:pt x="333884" y="415114"/>
                </a:lnTo>
                <a:lnTo>
                  <a:pt x="334986" y="414458"/>
                </a:lnTo>
                <a:cubicBezTo>
                  <a:pt x="362891" y="399864"/>
                  <a:pt x="376532" y="412780"/>
                  <a:pt x="401320" y="417135"/>
                </a:cubicBezTo>
                <a:lnTo>
                  <a:pt x="416179" y="417218"/>
                </a:lnTo>
                <a:lnTo>
                  <a:pt x="351171" y="359948"/>
                </a:lnTo>
                <a:cubicBezTo>
                  <a:pt x="331848" y="337153"/>
                  <a:pt x="317225" y="312683"/>
                  <a:pt x="310057" y="288848"/>
                </a:cubicBezTo>
                <a:cubicBezTo>
                  <a:pt x="301866" y="261608"/>
                  <a:pt x="301148" y="227526"/>
                  <a:pt x="307186" y="194663"/>
                </a:cubicBezTo>
                <a:lnTo>
                  <a:pt x="319631" y="152656"/>
                </a:lnTo>
                <a:lnTo>
                  <a:pt x="283391" y="182021"/>
                </a:lnTo>
                <a:cubicBezTo>
                  <a:pt x="271718" y="194028"/>
                  <a:pt x="262444" y="206478"/>
                  <a:pt x="255978" y="218560"/>
                </a:cubicBezTo>
                <a:cubicBezTo>
                  <a:pt x="239004" y="250275"/>
                  <a:pt x="228776" y="317930"/>
                  <a:pt x="228538" y="377031"/>
                </a:cubicBezTo>
                <a:lnTo>
                  <a:pt x="231436" y="426298"/>
                </a:lnTo>
                <a:lnTo>
                  <a:pt x="257886" y="428291"/>
                </a:lnTo>
                <a:cubicBezTo>
                  <a:pt x="288273" y="425639"/>
                  <a:pt x="307357" y="412941"/>
                  <a:pt x="356017" y="443981"/>
                </a:cubicBezTo>
                <a:cubicBezTo>
                  <a:pt x="384235" y="466358"/>
                  <a:pt x="397994" y="494996"/>
                  <a:pt x="394240" y="558505"/>
                </a:cubicBezTo>
                <a:cubicBezTo>
                  <a:pt x="387384" y="674510"/>
                  <a:pt x="305986" y="755625"/>
                  <a:pt x="197120" y="755625"/>
                </a:cubicBezTo>
                <a:cubicBezTo>
                  <a:pt x="88254" y="755625"/>
                  <a:pt x="0" y="667371"/>
                  <a:pt x="0" y="558505"/>
                </a:cubicBezTo>
                <a:cubicBezTo>
                  <a:pt x="0" y="490463"/>
                  <a:pt x="30401" y="429116"/>
                  <a:pt x="97771" y="396408"/>
                </a:cubicBezTo>
                <a:cubicBezTo>
                  <a:pt x="158477" y="374533"/>
                  <a:pt x="166276" y="394378"/>
                  <a:pt x="190268" y="411304"/>
                </a:cubicBezTo>
                <a:lnTo>
                  <a:pt x="204682" y="417755"/>
                </a:lnTo>
                <a:lnTo>
                  <a:pt x="197239" y="361904"/>
                </a:lnTo>
                <a:cubicBezTo>
                  <a:pt x="193368" y="300960"/>
                  <a:pt x="202306" y="241044"/>
                  <a:pt x="225456" y="197983"/>
                </a:cubicBezTo>
                <a:cubicBezTo>
                  <a:pt x="234276" y="181580"/>
                  <a:pt x="246409" y="165322"/>
                  <a:pt x="260840" y="150060"/>
                </a:cubicBezTo>
                <a:lnTo>
                  <a:pt x="291291" y="124082"/>
                </a:lnTo>
                <a:lnTo>
                  <a:pt x="213351" y="142310"/>
                </a:lnTo>
                <a:cubicBezTo>
                  <a:pt x="143822" y="158571"/>
                  <a:pt x="80327" y="141264"/>
                  <a:pt x="71530" y="103654"/>
                </a:cubicBezTo>
                <a:lnTo>
                  <a:pt x="71530" y="103654"/>
                </a:lnTo>
                <a:lnTo>
                  <a:pt x="55604" y="35554"/>
                </a:lnTo>
                <a:lnTo>
                  <a:pt x="181497" y="6111"/>
                </a:lnTo>
                <a:cubicBezTo>
                  <a:pt x="198879" y="2045"/>
                  <a:pt x="215884" y="78"/>
                  <a:pt x="231752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자유형: 도형 61">
            <a:extLst>
              <a:ext uri="{FF2B5EF4-FFF2-40B4-BE49-F238E27FC236}">
                <a16:creationId xmlns:a16="http://schemas.microsoft.com/office/drawing/2014/main" xmlns="" id="{826F8A68-54C6-40AE-BAEA-DF5D78F81239}"/>
              </a:ext>
            </a:extLst>
          </p:cNvPr>
          <p:cNvSpPr/>
          <p:nvPr/>
        </p:nvSpPr>
        <p:spPr>
          <a:xfrm>
            <a:off x="4765704" y="3087898"/>
            <a:ext cx="323658" cy="455445"/>
          </a:xfrm>
          <a:custGeom>
            <a:avLst/>
            <a:gdLst>
              <a:gd name="connsiteX0" fmla="*/ 409448 w 556511"/>
              <a:gd name="connsiteY0" fmla="*/ 633953 h 783112"/>
              <a:gd name="connsiteX1" fmla="*/ 532137 w 556511"/>
              <a:gd name="connsiteY1" fmla="*/ 636049 h 783112"/>
              <a:gd name="connsiteX2" fmla="*/ 530042 w 556511"/>
              <a:gd name="connsiteY2" fmla="*/ 758738 h 783112"/>
              <a:gd name="connsiteX3" fmla="*/ 407353 w 556511"/>
              <a:gd name="connsiteY3" fmla="*/ 756642 h 783112"/>
              <a:gd name="connsiteX4" fmla="*/ 409448 w 556511"/>
              <a:gd name="connsiteY4" fmla="*/ 633953 h 783112"/>
              <a:gd name="connsiteX5" fmla="*/ 354773 w 556511"/>
              <a:gd name="connsiteY5" fmla="*/ 439280 h 783112"/>
              <a:gd name="connsiteX6" fmla="*/ 477463 w 556511"/>
              <a:gd name="connsiteY6" fmla="*/ 441376 h 783112"/>
              <a:gd name="connsiteX7" fmla="*/ 475367 w 556511"/>
              <a:gd name="connsiteY7" fmla="*/ 564065 h 783112"/>
              <a:gd name="connsiteX8" fmla="*/ 352678 w 556511"/>
              <a:gd name="connsiteY8" fmla="*/ 561970 h 783112"/>
              <a:gd name="connsiteX9" fmla="*/ 354773 w 556511"/>
              <a:gd name="connsiteY9" fmla="*/ 439280 h 783112"/>
              <a:gd name="connsiteX10" fmla="*/ 218360 w 556511"/>
              <a:gd name="connsiteY10" fmla="*/ 571112 h 783112"/>
              <a:gd name="connsiteX11" fmla="*/ 341049 w 556511"/>
              <a:gd name="connsiteY11" fmla="*/ 573208 h 783112"/>
              <a:gd name="connsiteX12" fmla="*/ 338953 w 556511"/>
              <a:gd name="connsiteY12" fmla="*/ 695897 h 783112"/>
              <a:gd name="connsiteX13" fmla="*/ 216264 w 556511"/>
              <a:gd name="connsiteY13" fmla="*/ 693802 h 783112"/>
              <a:gd name="connsiteX14" fmla="*/ 218360 w 556511"/>
              <a:gd name="connsiteY14" fmla="*/ 571112 h 783112"/>
              <a:gd name="connsiteX15" fmla="*/ 26470 w 556511"/>
              <a:gd name="connsiteY15" fmla="*/ 509047 h 783112"/>
              <a:gd name="connsiteX16" fmla="*/ 149159 w 556511"/>
              <a:gd name="connsiteY16" fmla="*/ 511142 h 783112"/>
              <a:gd name="connsiteX17" fmla="*/ 147063 w 556511"/>
              <a:gd name="connsiteY17" fmla="*/ 633831 h 783112"/>
              <a:gd name="connsiteX18" fmla="*/ 24374 w 556511"/>
              <a:gd name="connsiteY18" fmla="*/ 631736 h 783112"/>
              <a:gd name="connsiteX19" fmla="*/ 26470 w 556511"/>
              <a:gd name="connsiteY19" fmla="*/ 509047 h 783112"/>
              <a:gd name="connsiteX20" fmla="*/ 149112 w 556511"/>
              <a:gd name="connsiteY20" fmla="*/ 298004 h 783112"/>
              <a:gd name="connsiteX21" fmla="*/ 138636 w 556511"/>
              <a:gd name="connsiteY21" fmla="*/ 315689 h 783112"/>
              <a:gd name="connsiteX22" fmla="*/ 184643 w 556511"/>
              <a:gd name="connsiteY22" fmla="*/ 363295 h 783112"/>
              <a:gd name="connsiteX23" fmla="*/ 191908 w 556511"/>
              <a:gd name="connsiteY23" fmla="*/ 358647 h 783112"/>
              <a:gd name="connsiteX24" fmla="*/ 224662 w 556511"/>
              <a:gd name="connsiteY24" fmla="*/ 352852 h 783112"/>
              <a:gd name="connsiteX25" fmla="*/ 229469 w 556511"/>
              <a:gd name="connsiteY25" fmla="*/ 353874 h 783112"/>
              <a:gd name="connsiteX26" fmla="*/ 211297 w 556511"/>
              <a:gd name="connsiteY26" fmla="*/ 335640 h 783112"/>
              <a:gd name="connsiteX27" fmla="*/ 202581 w 556511"/>
              <a:gd name="connsiteY27" fmla="*/ 308036 h 783112"/>
              <a:gd name="connsiteX28" fmla="*/ 234559 w 556511"/>
              <a:gd name="connsiteY28" fmla="*/ 247451 h 783112"/>
              <a:gd name="connsiteX29" fmla="*/ 189883 w 556511"/>
              <a:gd name="connsiteY29" fmla="*/ 278803 h 783112"/>
              <a:gd name="connsiteX30" fmla="*/ 164461 w 556511"/>
              <a:gd name="connsiteY30" fmla="*/ 235888 h 783112"/>
              <a:gd name="connsiteX31" fmla="*/ 172895 w 556511"/>
              <a:gd name="connsiteY31" fmla="*/ 247139 h 783112"/>
              <a:gd name="connsiteX32" fmla="*/ 170873 w 556511"/>
              <a:gd name="connsiteY32" fmla="*/ 261272 h 783112"/>
              <a:gd name="connsiteX33" fmla="*/ 162981 w 556511"/>
              <a:gd name="connsiteY33" fmla="*/ 274594 h 783112"/>
              <a:gd name="connsiteX34" fmla="*/ 175755 w 556511"/>
              <a:gd name="connsiteY34" fmla="*/ 269160 h 783112"/>
              <a:gd name="connsiteX35" fmla="*/ 224226 w 556511"/>
              <a:gd name="connsiteY35" fmla="*/ 233222 h 783112"/>
              <a:gd name="connsiteX36" fmla="*/ 170475 w 556511"/>
              <a:gd name="connsiteY36" fmla="*/ 235506 h 783112"/>
              <a:gd name="connsiteX37" fmla="*/ 262987 w 556511"/>
              <a:gd name="connsiteY37" fmla="*/ 61806 h 783112"/>
              <a:gd name="connsiteX38" fmla="*/ 259843 w 556511"/>
              <a:gd name="connsiteY38" fmla="*/ 217979 h 783112"/>
              <a:gd name="connsiteX39" fmla="*/ 157649 w 556511"/>
              <a:gd name="connsiteY39" fmla="*/ 173434 h 783112"/>
              <a:gd name="connsiteX40" fmla="*/ 256699 w 556511"/>
              <a:gd name="connsiteY40" fmla="*/ 228985 h 783112"/>
              <a:gd name="connsiteX41" fmla="*/ 269276 w 556511"/>
              <a:gd name="connsiteY41" fmla="*/ 340612 h 783112"/>
              <a:gd name="connsiteX42" fmla="*/ 269801 w 556511"/>
              <a:gd name="connsiteY42" fmla="*/ 229509 h 783112"/>
              <a:gd name="connsiteX43" fmla="*/ 411300 w 556511"/>
              <a:gd name="connsiteY43" fmla="*/ 296066 h 783112"/>
              <a:gd name="connsiteX44" fmla="*/ 277661 w 556511"/>
              <a:gd name="connsiteY44" fmla="*/ 221648 h 783112"/>
              <a:gd name="connsiteX45" fmla="*/ 435408 w 556511"/>
              <a:gd name="connsiteY45" fmla="*/ 122074 h 783112"/>
              <a:gd name="connsiteX46" fmla="*/ 269800 w 556511"/>
              <a:gd name="connsiteY46" fmla="*/ 214835 h 783112"/>
              <a:gd name="connsiteX47" fmla="*/ 262987 w 556511"/>
              <a:gd name="connsiteY47" fmla="*/ 61806 h 783112"/>
              <a:gd name="connsiteX48" fmla="*/ 146238 w 556511"/>
              <a:gd name="connsiteY48" fmla="*/ 89082 h 783112"/>
              <a:gd name="connsiteX49" fmla="*/ 212479 w 556511"/>
              <a:gd name="connsiteY49" fmla="*/ 166417 h 783112"/>
              <a:gd name="connsiteX50" fmla="*/ 205626 w 556511"/>
              <a:gd name="connsiteY50" fmla="*/ 117253 h 783112"/>
              <a:gd name="connsiteX51" fmla="*/ 210194 w 556511"/>
              <a:gd name="connsiteY51" fmla="*/ 38831 h 783112"/>
              <a:gd name="connsiteX52" fmla="*/ 227558 w 556511"/>
              <a:gd name="connsiteY52" fmla="*/ 70334 h 783112"/>
              <a:gd name="connsiteX53" fmla="*/ 313743 w 556511"/>
              <a:gd name="connsiteY53" fmla="*/ 0 h 783112"/>
              <a:gd name="connsiteX54" fmla="*/ 282763 w 556511"/>
              <a:gd name="connsiteY54" fmla="*/ 167120 h 783112"/>
              <a:gd name="connsiteX55" fmla="*/ 371421 w 556511"/>
              <a:gd name="connsiteY55" fmla="*/ 64718 h 783112"/>
              <a:gd name="connsiteX56" fmla="*/ 365142 w 556511"/>
              <a:gd name="connsiteY56" fmla="*/ 100216 h 783112"/>
              <a:gd name="connsiteX57" fmla="*/ 519318 w 556511"/>
              <a:gd name="connsiteY57" fmla="*/ 71570 h 783112"/>
              <a:gd name="connsiteX58" fmla="*/ 411676 w 556511"/>
              <a:gd name="connsiteY58" fmla="*/ 188923 h 783112"/>
              <a:gd name="connsiteX59" fmla="*/ 454600 w 556511"/>
              <a:gd name="connsiteY59" fmla="*/ 204052 h 783112"/>
              <a:gd name="connsiteX60" fmla="*/ 348005 w 556511"/>
              <a:gd name="connsiteY60" fmla="*/ 210905 h 783112"/>
              <a:gd name="connsiteX61" fmla="*/ 319835 w 556511"/>
              <a:gd name="connsiteY61" fmla="*/ 227655 h 783112"/>
              <a:gd name="connsiteX62" fmla="*/ 482010 w 556511"/>
              <a:gd name="connsiteY62" fmla="*/ 287953 h 783112"/>
              <a:gd name="connsiteX63" fmla="*/ 379222 w 556511"/>
              <a:gd name="connsiteY63" fmla="*/ 320544 h 783112"/>
              <a:gd name="connsiteX64" fmla="*/ 400541 w 556511"/>
              <a:gd name="connsiteY64" fmla="*/ 355568 h 783112"/>
              <a:gd name="connsiteX65" fmla="*/ 332016 w 556511"/>
              <a:gd name="connsiteY65" fmla="*/ 347193 h 783112"/>
              <a:gd name="connsiteX66" fmla="*/ 293947 w 556511"/>
              <a:gd name="connsiteY66" fmla="*/ 290850 h 783112"/>
              <a:gd name="connsiteX67" fmla="*/ 303865 w 556511"/>
              <a:gd name="connsiteY67" fmla="*/ 332776 h 783112"/>
              <a:gd name="connsiteX68" fmla="*/ 319548 w 556511"/>
              <a:gd name="connsiteY68" fmla="*/ 389504 h 783112"/>
              <a:gd name="connsiteX69" fmla="*/ 284768 w 556511"/>
              <a:gd name="connsiteY69" fmla="*/ 378756 h 783112"/>
              <a:gd name="connsiteX70" fmla="*/ 285572 w 556511"/>
              <a:gd name="connsiteY70" fmla="*/ 379310 h 783112"/>
              <a:gd name="connsiteX71" fmla="*/ 283477 w 556511"/>
              <a:gd name="connsiteY71" fmla="*/ 501999 h 783112"/>
              <a:gd name="connsiteX72" fmla="*/ 160788 w 556511"/>
              <a:gd name="connsiteY72" fmla="*/ 499904 h 783112"/>
              <a:gd name="connsiteX73" fmla="*/ 143335 w 556511"/>
              <a:gd name="connsiteY73" fmla="*/ 405588 h 783112"/>
              <a:gd name="connsiteX74" fmla="*/ 152216 w 556511"/>
              <a:gd name="connsiteY74" fmla="*/ 392698 h 783112"/>
              <a:gd name="connsiteX75" fmla="*/ 115514 w 556511"/>
              <a:gd name="connsiteY75" fmla="*/ 354720 h 783112"/>
              <a:gd name="connsiteX76" fmla="*/ 71794 w 556511"/>
              <a:gd name="connsiteY76" fmla="*/ 428521 h 783112"/>
              <a:gd name="connsiteX77" fmla="*/ 46237 w 556511"/>
              <a:gd name="connsiteY77" fmla="*/ 435063 h 783112"/>
              <a:gd name="connsiteX78" fmla="*/ 45700 w 556511"/>
              <a:gd name="connsiteY78" fmla="*/ 434745 h 783112"/>
              <a:gd name="connsiteX79" fmla="*/ 39159 w 556511"/>
              <a:gd name="connsiteY79" fmla="*/ 409188 h 783112"/>
              <a:gd name="connsiteX80" fmla="*/ 138238 w 556511"/>
              <a:gd name="connsiteY80" fmla="*/ 241939 h 783112"/>
              <a:gd name="connsiteX81" fmla="*/ 149608 w 556511"/>
              <a:gd name="connsiteY81" fmla="*/ 233415 h 783112"/>
              <a:gd name="connsiteX82" fmla="*/ 142835 w 556511"/>
              <a:gd name="connsiteY82" fmla="*/ 230691 h 783112"/>
              <a:gd name="connsiteX83" fmla="*/ 117305 w 556511"/>
              <a:gd name="connsiteY83" fmla="*/ 156085 h 783112"/>
              <a:gd name="connsiteX84" fmla="*/ 138110 w 556511"/>
              <a:gd name="connsiteY84" fmla="*/ 170274 h 783112"/>
              <a:gd name="connsiteX85" fmla="*/ 146238 w 556511"/>
              <a:gd name="connsiteY85" fmla="*/ 89082 h 7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6511" h="783112">
                <a:moveTo>
                  <a:pt x="409448" y="633953"/>
                </a:moveTo>
                <a:cubicBezTo>
                  <a:pt x="443906" y="600652"/>
                  <a:pt x="498836" y="601590"/>
                  <a:pt x="532137" y="636049"/>
                </a:cubicBezTo>
                <a:cubicBezTo>
                  <a:pt x="565438" y="670507"/>
                  <a:pt x="564500" y="725437"/>
                  <a:pt x="530042" y="758738"/>
                </a:cubicBezTo>
                <a:cubicBezTo>
                  <a:pt x="495583" y="792039"/>
                  <a:pt x="440653" y="791100"/>
                  <a:pt x="407353" y="756642"/>
                </a:cubicBezTo>
                <a:cubicBezTo>
                  <a:pt x="374052" y="722184"/>
                  <a:pt x="374990" y="667254"/>
                  <a:pt x="409448" y="633953"/>
                </a:cubicBezTo>
                <a:close/>
                <a:moveTo>
                  <a:pt x="354773" y="439280"/>
                </a:moveTo>
                <a:cubicBezTo>
                  <a:pt x="389232" y="405979"/>
                  <a:pt x="444162" y="406918"/>
                  <a:pt x="477463" y="441376"/>
                </a:cubicBezTo>
                <a:cubicBezTo>
                  <a:pt x="510763" y="475834"/>
                  <a:pt x="509825" y="530764"/>
                  <a:pt x="475367" y="564065"/>
                </a:cubicBezTo>
                <a:cubicBezTo>
                  <a:pt x="440909" y="597366"/>
                  <a:pt x="385979" y="596428"/>
                  <a:pt x="352678" y="561970"/>
                </a:cubicBezTo>
                <a:cubicBezTo>
                  <a:pt x="319377" y="527511"/>
                  <a:pt x="320315" y="472581"/>
                  <a:pt x="354773" y="439280"/>
                </a:cubicBezTo>
                <a:close/>
                <a:moveTo>
                  <a:pt x="218360" y="571112"/>
                </a:moveTo>
                <a:cubicBezTo>
                  <a:pt x="252818" y="537811"/>
                  <a:pt x="307748" y="538750"/>
                  <a:pt x="341049" y="573208"/>
                </a:cubicBezTo>
                <a:cubicBezTo>
                  <a:pt x="374350" y="607666"/>
                  <a:pt x="373412" y="662596"/>
                  <a:pt x="338953" y="695897"/>
                </a:cubicBezTo>
                <a:cubicBezTo>
                  <a:pt x="304495" y="729198"/>
                  <a:pt x="249565" y="728260"/>
                  <a:pt x="216264" y="693802"/>
                </a:cubicBezTo>
                <a:cubicBezTo>
                  <a:pt x="182963" y="659343"/>
                  <a:pt x="183901" y="604413"/>
                  <a:pt x="218360" y="571112"/>
                </a:cubicBezTo>
                <a:close/>
                <a:moveTo>
                  <a:pt x="26470" y="509047"/>
                </a:moveTo>
                <a:cubicBezTo>
                  <a:pt x="60928" y="475746"/>
                  <a:pt x="115858" y="476684"/>
                  <a:pt x="149159" y="511142"/>
                </a:cubicBezTo>
                <a:cubicBezTo>
                  <a:pt x="182460" y="545601"/>
                  <a:pt x="181521" y="600530"/>
                  <a:pt x="147063" y="633831"/>
                </a:cubicBezTo>
                <a:cubicBezTo>
                  <a:pt x="112605" y="667132"/>
                  <a:pt x="57675" y="666194"/>
                  <a:pt x="24374" y="631736"/>
                </a:cubicBezTo>
                <a:cubicBezTo>
                  <a:pt x="-8927" y="597278"/>
                  <a:pt x="-7989" y="542348"/>
                  <a:pt x="26470" y="509047"/>
                </a:cubicBezTo>
                <a:close/>
                <a:moveTo>
                  <a:pt x="149112" y="298004"/>
                </a:moveTo>
                <a:lnTo>
                  <a:pt x="138636" y="315689"/>
                </a:lnTo>
                <a:lnTo>
                  <a:pt x="184643" y="363295"/>
                </a:lnTo>
                <a:lnTo>
                  <a:pt x="191908" y="358647"/>
                </a:lnTo>
                <a:cubicBezTo>
                  <a:pt x="202424" y="354590"/>
                  <a:pt x="213561" y="352663"/>
                  <a:pt x="224662" y="352852"/>
                </a:cubicBezTo>
                <a:lnTo>
                  <a:pt x="229469" y="353874"/>
                </a:lnTo>
                <a:lnTo>
                  <a:pt x="211297" y="335640"/>
                </a:lnTo>
                <a:cubicBezTo>
                  <a:pt x="206066" y="327667"/>
                  <a:pt x="202768" y="318490"/>
                  <a:pt x="202581" y="308036"/>
                </a:cubicBezTo>
                <a:cubicBezTo>
                  <a:pt x="203282" y="287666"/>
                  <a:pt x="238049" y="275681"/>
                  <a:pt x="234559" y="247451"/>
                </a:cubicBezTo>
                <a:cubicBezTo>
                  <a:pt x="219077" y="260653"/>
                  <a:pt x="204775" y="270449"/>
                  <a:pt x="189883" y="278803"/>
                </a:cubicBezTo>
                <a:close/>
                <a:moveTo>
                  <a:pt x="164461" y="235888"/>
                </a:moveTo>
                <a:lnTo>
                  <a:pt x="172895" y="247139"/>
                </a:lnTo>
                <a:cubicBezTo>
                  <a:pt x="174079" y="251764"/>
                  <a:pt x="173499" y="256840"/>
                  <a:pt x="170873" y="261272"/>
                </a:cubicBezTo>
                <a:lnTo>
                  <a:pt x="162981" y="274594"/>
                </a:lnTo>
                <a:lnTo>
                  <a:pt x="175755" y="269160"/>
                </a:lnTo>
                <a:cubicBezTo>
                  <a:pt x="191781" y="261329"/>
                  <a:pt x="207349" y="251140"/>
                  <a:pt x="224226" y="233222"/>
                </a:cubicBezTo>
                <a:cubicBezTo>
                  <a:pt x="205572" y="223002"/>
                  <a:pt x="185738" y="231945"/>
                  <a:pt x="170475" y="235506"/>
                </a:cubicBezTo>
                <a:close/>
                <a:moveTo>
                  <a:pt x="262987" y="61806"/>
                </a:moveTo>
                <a:cubicBezTo>
                  <a:pt x="222285" y="121026"/>
                  <a:pt x="248663" y="181818"/>
                  <a:pt x="259843" y="217979"/>
                </a:cubicBezTo>
                <a:cubicBezTo>
                  <a:pt x="226477" y="211691"/>
                  <a:pt x="191014" y="205402"/>
                  <a:pt x="157649" y="173434"/>
                </a:cubicBezTo>
                <a:cubicBezTo>
                  <a:pt x="184901" y="220774"/>
                  <a:pt x="227351" y="221997"/>
                  <a:pt x="256699" y="228985"/>
                </a:cubicBezTo>
                <a:cubicBezTo>
                  <a:pt x="240977" y="268290"/>
                  <a:pt x="254602" y="304976"/>
                  <a:pt x="269276" y="340612"/>
                </a:cubicBezTo>
                <a:cubicBezTo>
                  <a:pt x="257397" y="305849"/>
                  <a:pt x="252856" y="262176"/>
                  <a:pt x="269801" y="229509"/>
                </a:cubicBezTo>
                <a:cubicBezTo>
                  <a:pt x="297052" y="276326"/>
                  <a:pt x="364657" y="291175"/>
                  <a:pt x="411300" y="296066"/>
                </a:cubicBezTo>
                <a:cubicBezTo>
                  <a:pt x="359417" y="286459"/>
                  <a:pt x="301245" y="260604"/>
                  <a:pt x="277661" y="221648"/>
                </a:cubicBezTo>
                <a:lnTo>
                  <a:pt x="435408" y="122074"/>
                </a:lnTo>
                <a:lnTo>
                  <a:pt x="269800" y="214835"/>
                </a:lnTo>
                <a:cubicBezTo>
                  <a:pt x="241151" y="158759"/>
                  <a:pt x="241850" y="105828"/>
                  <a:pt x="262987" y="61806"/>
                </a:cubicBezTo>
                <a:close/>
                <a:moveTo>
                  <a:pt x="146238" y="89082"/>
                </a:moveTo>
                <a:cubicBezTo>
                  <a:pt x="200811" y="120101"/>
                  <a:pt x="193019" y="175752"/>
                  <a:pt x="212479" y="166417"/>
                </a:cubicBezTo>
                <a:cubicBezTo>
                  <a:pt x="232730" y="155619"/>
                  <a:pt x="219964" y="130148"/>
                  <a:pt x="205626" y="117253"/>
                </a:cubicBezTo>
                <a:cubicBezTo>
                  <a:pt x="187234" y="102119"/>
                  <a:pt x="177227" y="75977"/>
                  <a:pt x="210194" y="38831"/>
                </a:cubicBezTo>
                <a:cubicBezTo>
                  <a:pt x="215982" y="49332"/>
                  <a:pt x="214957" y="74507"/>
                  <a:pt x="227558" y="70334"/>
                </a:cubicBezTo>
                <a:cubicBezTo>
                  <a:pt x="242137" y="44618"/>
                  <a:pt x="234704" y="14710"/>
                  <a:pt x="313743" y="0"/>
                </a:cubicBezTo>
                <a:cubicBezTo>
                  <a:pt x="334337" y="159473"/>
                  <a:pt x="299903" y="101979"/>
                  <a:pt x="282763" y="167120"/>
                </a:cubicBezTo>
                <a:cubicBezTo>
                  <a:pt x="338345" y="169846"/>
                  <a:pt x="321604" y="83479"/>
                  <a:pt x="371421" y="64718"/>
                </a:cubicBezTo>
                <a:cubicBezTo>
                  <a:pt x="366358" y="77424"/>
                  <a:pt x="364440" y="89607"/>
                  <a:pt x="365142" y="100216"/>
                </a:cubicBezTo>
                <a:cubicBezTo>
                  <a:pt x="392776" y="55206"/>
                  <a:pt x="421982" y="81992"/>
                  <a:pt x="519318" y="71570"/>
                </a:cubicBezTo>
                <a:cubicBezTo>
                  <a:pt x="459854" y="118549"/>
                  <a:pt x="494199" y="186490"/>
                  <a:pt x="411676" y="188923"/>
                </a:cubicBezTo>
                <a:cubicBezTo>
                  <a:pt x="425634" y="195014"/>
                  <a:pt x="435924" y="200057"/>
                  <a:pt x="454600" y="204052"/>
                </a:cubicBezTo>
                <a:cubicBezTo>
                  <a:pt x="431646" y="225727"/>
                  <a:pt x="404500" y="221722"/>
                  <a:pt x="348005" y="210905"/>
                </a:cubicBezTo>
                <a:cubicBezTo>
                  <a:pt x="338091" y="209151"/>
                  <a:pt x="328177" y="213162"/>
                  <a:pt x="319835" y="227655"/>
                </a:cubicBezTo>
                <a:cubicBezTo>
                  <a:pt x="336160" y="250899"/>
                  <a:pt x="404893" y="195007"/>
                  <a:pt x="482010" y="287953"/>
                </a:cubicBezTo>
                <a:cubicBezTo>
                  <a:pt x="447747" y="300389"/>
                  <a:pt x="450694" y="353702"/>
                  <a:pt x="379222" y="320544"/>
                </a:cubicBezTo>
                <a:cubicBezTo>
                  <a:pt x="372179" y="338507"/>
                  <a:pt x="387670" y="348086"/>
                  <a:pt x="400541" y="355568"/>
                </a:cubicBezTo>
                <a:cubicBezTo>
                  <a:pt x="377700" y="352776"/>
                  <a:pt x="354334" y="375140"/>
                  <a:pt x="332016" y="347193"/>
                </a:cubicBezTo>
                <a:cubicBezTo>
                  <a:pt x="319327" y="328412"/>
                  <a:pt x="327075" y="287620"/>
                  <a:pt x="293947" y="290850"/>
                </a:cubicBezTo>
                <a:cubicBezTo>
                  <a:pt x="271436" y="300589"/>
                  <a:pt x="287545" y="313189"/>
                  <a:pt x="303865" y="332776"/>
                </a:cubicBezTo>
                <a:cubicBezTo>
                  <a:pt x="310752" y="341357"/>
                  <a:pt x="310113" y="362849"/>
                  <a:pt x="319548" y="389504"/>
                </a:cubicBezTo>
                <a:lnTo>
                  <a:pt x="284768" y="378756"/>
                </a:lnTo>
                <a:lnTo>
                  <a:pt x="285572" y="379310"/>
                </a:lnTo>
                <a:cubicBezTo>
                  <a:pt x="318873" y="413768"/>
                  <a:pt x="317935" y="468698"/>
                  <a:pt x="283477" y="501999"/>
                </a:cubicBezTo>
                <a:cubicBezTo>
                  <a:pt x="249019" y="535300"/>
                  <a:pt x="194089" y="534362"/>
                  <a:pt x="160788" y="499904"/>
                </a:cubicBezTo>
                <a:cubicBezTo>
                  <a:pt x="135812" y="474060"/>
                  <a:pt x="130096" y="436701"/>
                  <a:pt x="143335" y="405588"/>
                </a:cubicBezTo>
                <a:lnTo>
                  <a:pt x="152216" y="392698"/>
                </a:lnTo>
                <a:lnTo>
                  <a:pt x="115514" y="354720"/>
                </a:lnTo>
                <a:lnTo>
                  <a:pt x="71794" y="428521"/>
                </a:lnTo>
                <a:cubicBezTo>
                  <a:pt x="66543" y="437385"/>
                  <a:pt x="55100" y="440314"/>
                  <a:pt x="46237" y="435063"/>
                </a:cubicBezTo>
                <a:lnTo>
                  <a:pt x="45700" y="434745"/>
                </a:lnTo>
                <a:cubicBezTo>
                  <a:pt x="36837" y="429494"/>
                  <a:pt x="33908" y="418051"/>
                  <a:pt x="39159" y="409188"/>
                </a:cubicBezTo>
                <a:lnTo>
                  <a:pt x="138238" y="241939"/>
                </a:lnTo>
                <a:lnTo>
                  <a:pt x="149608" y="233415"/>
                </a:lnTo>
                <a:lnTo>
                  <a:pt x="142835" y="230691"/>
                </a:lnTo>
                <a:cubicBezTo>
                  <a:pt x="127987" y="221446"/>
                  <a:pt x="113066" y="200262"/>
                  <a:pt x="117305" y="156085"/>
                </a:cubicBezTo>
                <a:cubicBezTo>
                  <a:pt x="124240" y="160814"/>
                  <a:pt x="131699" y="159779"/>
                  <a:pt x="138110" y="170274"/>
                </a:cubicBezTo>
                <a:cubicBezTo>
                  <a:pt x="129289" y="139891"/>
                  <a:pt x="133571" y="119466"/>
                  <a:pt x="146238" y="89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5" name="자유형: 도형 73">
            <a:extLst>
              <a:ext uri="{FF2B5EF4-FFF2-40B4-BE49-F238E27FC236}">
                <a16:creationId xmlns:a16="http://schemas.microsoft.com/office/drawing/2014/main" xmlns="" id="{C6BF02E1-530F-4A7D-A078-104B554B2E7D}"/>
              </a:ext>
            </a:extLst>
          </p:cNvPr>
          <p:cNvSpPr/>
          <p:nvPr/>
        </p:nvSpPr>
        <p:spPr>
          <a:xfrm>
            <a:off x="3868275" y="4025982"/>
            <a:ext cx="342726" cy="342726"/>
          </a:xfrm>
          <a:custGeom>
            <a:avLst/>
            <a:gdLst>
              <a:gd name="connsiteX0" fmla="*/ 950921 w 1901842"/>
              <a:gd name="connsiteY0" fmla="*/ 995340 h 1901842"/>
              <a:gd name="connsiteX1" fmla="*/ 1192048 w 1901842"/>
              <a:gd name="connsiteY1" fmla="*/ 1718722 h 1901842"/>
              <a:gd name="connsiteX2" fmla="*/ 709794 w 1901842"/>
              <a:gd name="connsiteY2" fmla="*/ 1718722 h 1901842"/>
              <a:gd name="connsiteX3" fmla="*/ 990267 w 1901842"/>
              <a:gd name="connsiteY3" fmla="*/ 977559 h 1901842"/>
              <a:gd name="connsiteX4" fmla="*/ 1663110 w 1901842"/>
              <a:gd name="connsiteY4" fmla="*/ 1336315 h 1901842"/>
              <a:gd name="connsiteX5" fmla="*/ 1313289 w 1901842"/>
              <a:gd name="connsiteY5" fmla="*/ 1668270 h 1901842"/>
              <a:gd name="connsiteX6" fmla="*/ 913182 w 1901842"/>
              <a:gd name="connsiteY6" fmla="*/ 977559 h 1901842"/>
              <a:gd name="connsiteX7" fmla="*/ 590160 w 1901842"/>
              <a:gd name="connsiteY7" fmla="*/ 1668270 h 1901842"/>
              <a:gd name="connsiteX8" fmla="*/ 240339 w 1901842"/>
              <a:gd name="connsiteY8" fmla="*/ 1336315 h 1901842"/>
              <a:gd name="connsiteX9" fmla="*/ 1724029 w 1901842"/>
              <a:gd name="connsiteY9" fmla="*/ 712059 h 1901842"/>
              <a:gd name="connsiteX10" fmla="*/ 1724029 w 1901842"/>
              <a:gd name="connsiteY10" fmla="*/ 1194313 h 1901842"/>
              <a:gd name="connsiteX11" fmla="*/ 1000647 w 1901842"/>
              <a:gd name="connsiteY11" fmla="*/ 953186 h 1901842"/>
              <a:gd name="connsiteX12" fmla="*/ 177813 w 1901842"/>
              <a:gd name="connsiteY12" fmla="*/ 712059 h 1901842"/>
              <a:gd name="connsiteX13" fmla="*/ 901195 w 1901842"/>
              <a:gd name="connsiteY13" fmla="*/ 953186 h 1901842"/>
              <a:gd name="connsiteX14" fmla="*/ 177813 w 1901842"/>
              <a:gd name="connsiteY14" fmla="*/ 1194313 h 1901842"/>
              <a:gd name="connsiteX15" fmla="*/ 1329823 w 1901842"/>
              <a:gd name="connsiteY15" fmla="*/ 244563 h 1901842"/>
              <a:gd name="connsiteX16" fmla="*/ 1668844 w 1901842"/>
              <a:gd name="connsiteY16" fmla="*/ 587540 h 1901842"/>
              <a:gd name="connsiteX17" fmla="*/ 984867 w 1901842"/>
              <a:gd name="connsiteY17" fmla="*/ 924584 h 1901842"/>
              <a:gd name="connsiteX18" fmla="*/ 573626 w 1901842"/>
              <a:gd name="connsiteY18" fmla="*/ 244563 h 1901842"/>
              <a:gd name="connsiteX19" fmla="*/ 918582 w 1901842"/>
              <a:gd name="connsiteY19" fmla="*/ 924584 h 1901842"/>
              <a:gd name="connsiteX20" fmla="*/ 234605 w 1901842"/>
              <a:gd name="connsiteY20" fmla="*/ 587540 h 1901842"/>
              <a:gd name="connsiteX21" fmla="*/ 709794 w 1901842"/>
              <a:gd name="connsiteY21" fmla="*/ 183120 h 1901842"/>
              <a:gd name="connsiteX22" fmla="*/ 1192048 w 1901842"/>
              <a:gd name="connsiteY22" fmla="*/ 183120 h 1901842"/>
              <a:gd name="connsiteX23" fmla="*/ 950921 w 1901842"/>
              <a:gd name="connsiteY23" fmla="*/ 906502 h 1901842"/>
              <a:gd name="connsiteX24" fmla="*/ 950921 w 1901842"/>
              <a:gd name="connsiteY24" fmla="*/ 97793 h 1901842"/>
              <a:gd name="connsiteX25" fmla="*/ 97793 w 1901842"/>
              <a:gd name="connsiteY25" fmla="*/ 950921 h 1901842"/>
              <a:gd name="connsiteX26" fmla="*/ 950921 w 1901842"/>
              <a:gd name="connsiteY26" fmla="*/ 1804049 h 1901842"/>
              <a:gd name="connsiteX27" fmla="*/ 1804049 w 1901842"/>
              <a:gd name="connsiteY27" fmla="*/ 950921 h 1901842"/>
              <a:gd name="connsiteX28" fmla="*/ 950921 w 1901842"/>
              <a:gd name="connsiteY28" fmla="*/ 97793 h 1901842"/>
              <a:gd name="connsiteX29" fmla="*/ 950921 w 1901842"/>
              <a:gd name="connsiteY29" fmla="*/ 0 h 1901842"/>
              <a:gd name="connsiteX30" fmla="*/ 1901842 w 1901842"/>
              <a:gd name="connsiteY30" fmla="*/ 950921 h 1901842"/>
              <a:gd name="connsiteX31" fmla="*/ 950921 w 1901842"/>
              <a:gd name="connsiteY31" fmla="*/ 1901842 h 1901842"/>
              <a:gd name="connsiteX32" fmla="*/ 0 w 1901842"/>
              <a:gd name="connsiteY32" fmla="*/ 950921 h 1901842"/>
              <a:gd name="connsiteX33" fmla="*/ 950921 w 1901842"/>
              <a:gd name="connsiteY33" fmla="*/ 0 h 190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01842" h="1901842">
                <a:moveTo>
                  <a:pt x="950921" y="995340"/>
                </a:moveTo>
                <a:lnTo>
                  <a:pt x="1192048" y="1718722"/>
                </a:lnTo>
                <a:lnTo>
                  <a:pt x="709794" y="1718722"/>
                </a:lnTo>
                <a:close/>
                <a:moveTo>
                  <a:pt x="990267" y="977559"/>
                </a:moveTo>
                <a:lnTo>
                  <a:pt x="1663110" y="1336315"/>
                </a:lnTo>
                <a:lnTo>
                  <a:pt x="1313289" y="1668270"/>
                </a:lnTo>
                <a:close/>
                <a:moveTo>
                  <a:pt x="913182" y="977559"/>
                </a:moveTo>
                <a:lnTo>
                  <a:pt x="590160" y="1668270"/>
                </a:lnTo>
                <a:lnTo>
                  <a:pt x="240339" y="1336315"/>
                </a:lnTo>
                <a:close/>
                <a:moveTo>
                  <a:pt x="1724029" y="712059"/>
                </a:moveTo>
                <a:lnTo>
                  <a:pt x="1724029" y="1194313"/>
                </a:lnTo>
                <a:lnTo>
                  <a:pt x="1000647" y="953186"/>
                </a:lnTo>
                <a:close/>
                <a:moveTo>
                  <a:pt x="177813" y="712059"/>
                </a:moveTo>
                <a:lnTo>
                  <a:pt x="901195" y="953186"/>
                </a:lnTo>
                <a:lnTo>
                  <a:pt x="177813" y="1194313"/>
                </a:lnTo>
                <a:close/>
                <a:moveTo>
                  <a:pt x="1329823" y="244563"/>
                </a:moveTo>
                <a:lnTo>
                  <a:pt x="1668844" y="587540"/>
                </a:lnTo>
                <a:lnTo>
                  <a:pt x="984867" y="924584"/>
                </a:lnTo>
                <a:close/>
                <a:moveTo>
                  <a:pt x="573626" y="244563"/>
                </a:moveTo>
                <a:lnTo>
                  <a:pt x="918582" y="924584"/>
                </a:lnTo>
                <a:lnTo>
                  <a:pt x="234605" y="587540"/>
                </a:lnTo>
                <a:close/>
                <a:moveTo>
                  <a:pt x="709794" y="183120"/>
                </a:moveTo>
                <a:lnTo>
                  <a:pt x="1192048" y="183120"/>
                </a:lnTo>
                <a:lnTo>
                  <a:pt x="950921" y="906502"/>
                </a:lnTo>
                <a:close/>
                <a:moveTo>
                  <a:pt x="950921" y="97793"/>
                </a:moveTo>
                <a:cubicBezTo>
                  <a:pt x="479751" y="97793"/>
                  <a:pt x="97793" y="479751"/>
                  <a:pt x="97793" y="950921"/>
                </a:cubicBezTo>
                <a:cubicBezTo>
                  <a:pt x="97793" y="1422091"/>
                  <a:pt x="479751" y="1804049"/>
                  <a:pt x="950921" y="1804049"/>
                </a:cubicBezTo>
                <a:cubicBezTo>
                  <a:pt x="1422091" y="1804049"/>
                  <a:pt x="1804049" y="1422091"/>
                  <a:pt x="1804049" y="950921"/>
                </a:cubicBezTo>
                <a:cubicBezTo>
                  <a:pt x="1804049" y="479751"/>
                  <a:pt x="1422091" y="97793"/>
                  <a:pt x="950921" y="97793"/>
                </a:cubicBezTo>
                <a:close/>
                <a:moveTo>
                  <a:pt x="950921" y="0"/>
                </a:moveTo>
                <a:cubicBezTo>
                  <a:pt x="1476100" y="0"/>
                  <a:pt x="1901842" y="425742"/>
                  <a:pt x="1901842" y="950921"/>
                </a:cubicBezTo>
                <a:cubicBezTo>
                  <a:pt x="1901842" y="1476100"/>
                  <a:pt x="1476100" y="1901842"/>
                  <a:pt x="950921" y="1901842"/>
                </a:cubicBezTo>
                <a:cubicBezTo>
                  <a:pt x="425742" y="1901842"/>
                  <a:pt x="0" y="1476100"/>
                  <a:pt x="0" y="950921"/>
                </a:cubicBezTo>
                <a:cubicBezTo>
                  <a:pt x="0" y="425742"/>
                  <a:pt x="425742" y="0"/>
                  <a:pt x="9509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자유형: 도형 64">
            <a:extLst>
              <a:ext uri="{FF2B5EF4-FFF2-40B4-BE49-F238E27FC236}">
                <a16:creationId xmlns:a16="http://schemas.microsoft.com/office/drawing/2014/main" xmlns="" id="{D6E1B579-3CC6-46B3-BB3E-D2BB7CB5816E}"/>
              </a:ext>
            </a:extLst>
          </p:cNvPr>
          <p:cNvSpPr/>
          <p:nvPr/>
        </p:nvSpPr>
        <p:spPr>
          <a:xfrm rot="9769693">
            <a:off x="4499034" y="3647420"/>
            <a:ext cx="421829" cy="424706"/>
          </a:xfrm>
          <a:custGeom>
            <a:avLst/>
            <a:gdLst>
              <a:gd name="connsiteX0" fmla="*/ 298222 w 725313"/>
              <a:gd name="connsiteY0" fmla="*/ 427091 h 730260"/>
              <a:gd name="connsiteX1" fmla="*/ 224945 w 725313"/>
              <a:gd name="connsiteY1" fmla="*/ 250184 h 730260"/>
              <a:gd name="connsiteX2" fmla="*/ 224946 w 725313"/>
              <a:gd name="connsiteY2" fmla="*/ 250184 h 730260"/>
              <a:gd name="connsiteX3" fmla="*/ 475130 w 725313"/>
              <a:gd name="connsiteY3" fmla="*/ 0 h 730260"/>
              <a:gd name="connsiteX4" fmla="*/ 725313 w 725313"/>
              <a:gd name="connsiteY4" fmla="*/ 0 h 730260"/>
              <a:gd name="connsiteX5" fmla="*/ 725313 w 725313"/>
              <a:gd name="connsiteY5" fmla="*/ 250184 h 730260"/>
              <a:gd name="connsiteX6" fmla="*/ 475129 w 725313"/>
              <a:gd name="connsiteY6" fmla="*/ 500368 h 730260"/>
              <a:gd name="connsiteX7" fmla="*/ 298222 w 725313"/>
              <a:gd name="connsiteY7" fmla="*/ 427091 h 730260"/>
              <a:gd name="connsiteX8" fmla="*/ 13506 w 725313"/>
              <a:gd name="connsiteY8" fmla="*/ 409356 h 730260"/>
              <a:gd name="connsiteX9" fmla="*/ 30507 w 725313"/>
              <a:gd name="connsiteY9" fmla="*/ 327654 h 730260"/>
              <a:gd name="connsiteX10" fmla="*/ 268482 w 725313"/>
              <a:gd name="connsiteY10" fmla="*/ 411948 h 730260"/>
              <a:gd name="connsiteX11" fmla="*/ 13506 w 725313"/>
              <a:gd name="connsiteY11" fmla="*/ 409356 h 730260"/>
              <a:gd name="connsiteX12" fmla="*/ 317116 w 725313"/>
              <a:gd name="connsiteY12" fmla="*/ 716754 h 730260"/>
              <a:gd name="connsiteX13" fmla="*/ 314524 w 725313"/>
              <a:gd name="connsiteY13" fmla="*/ 461778 h 730260"/>
              <a:gd name="connsiteX14" fmla="*/ 398819 w 725313"/>
              <a:gd name="connsiteY14" fmla="*/ 699753 h 730260"/>
              <a:gd name="connsiteX15" fmla="*/ 317116 w 725313"/>
              <a:gd name="connsiteY15" fmla="*/ 716754 h 730260"/>
              <a:gd name="connsiteX16" fmla="*/ 80634 w 725313"/>
              <a:gd name="connsiteY16" fmla="*/ 648486 h 730260"/>
              <a:gd name="connsiteX17" fmla="*/ 66898 w 725313"/>
              <a:gd name="connsiteY17" fmla="*/ 598050 h 730260"/>
              <a:gd name="connsiteX18" fmla="*/ 298970 w 725313"/>
              <a:gd name="connsiteY18" fmla="*/ 431029 h 730260"/>
              <a:gd name="connsiteX19" fmla="*/ 131949 w 725313"/>
              <a:gd name="connsiteY19" fmla="*/ 666617 h 730260"/>
              <a:gd name="connsiteX20" fmla="*/ 80634 w 725313"/>
              <a:gd name="connsiteY20" fmla="*/ 648486 h 73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5313" h="730260">
                <a:moveTo>
                  <a:pt x="298222" y="427091"/>
                </a:moveTo>
                <a:cubicBezTo>
                  <a:pt x="252948" y="381817"/>
                  <a:pt x="224945" y="319271"/>
                  <a:pt x="224945" y="250184"/>
                </a:cubicBezTo>
                <a:lnTo>
                  <a:pt x="224946" y="250184"/>
                </a:lnTo>
                <a:cubicBezTo>
                  <a:pt x="224946" y="112011"/>
                  <a:pt x="336957" y="0"/>
                  <a:pt x="475130" y="0"/>
                </a:cubicBezTo>
                <a:lnTo>
                  <a:pt x="725313" y="0"/>
                </a:lnTo>
                <a:lnTo>
                  <a:pt x="725313" y="250184"/>
                </a:lnTo>
                <a:cubicBezTo>
                  <a:pt x="725313" y="388357"/>
                  <a:pt x="613302" y="500368"/>
                  <a:pt x="475129" y="500368"/>
                </a:cubicBezTo>
                <a:cubicBezTo>
                  <a:pt x="406042" y="500368"/>
                  <a:pt x="343496" y="472365"/>
                  <a:pt x="298222" y="427091"/>
                </a:cubicBezTo>
                <a:close/>
                <a:moveTo>
                  <a:pt x="13506" y="409356"/>
                </a:moveTo>
                <a:cubicBezTo>
                  <a:pt x="-8912" y="377045"/>
                  <a:pt x="-3544" y="345295"/>
                  <a:pt x="30507" y="327654"/>
                </a:cubicBezTo>
                <a:cubicBezTo>
                  <a:pt x="80033" y="304630"/>
                  <a:pt x="271342" y="392015"/>
                  <a:pt x="268482" y="411948"/>
                </a:cubicBezTo>
                <a:cubicBezTo>
                  <a:pt x="264411" y="432407"/>
                  <a:pt x="54065" y="452384"/>
                  <a:pt x="13506" y="409356"/>
                </a:cubicBezTo>
                <a:close/>
                <a:moveTo>
                  <a:pt x="317116" y="716754"/>
                </a:moveTo>
                <a:cubicBezTo>
                  <a:pt x="274089" y="676195"/>
                  <a:pt x="294066" y="465849"/>
                  <a:pt x="314524" y="461778"/>
                </a:cubicBezTo>
                <a:cubicBezTo>
                  <a:pt x="334458" y="458918"/>
                  <a:pt x="421842" y="650227"/>
                  <a:pt x="398819" y="699753"/>
                </a:cubicBezTo>
                <a:cubicBezTo>
                  <a:pt x="381178" y="733804"/>
                  <a:pt x="349427" y="739172"/>
                  <a:pt x="317116" y="716754"/>
                </a:cubicBezTo>
                <a:close/>
                <a:moveTo>
                  <a:pt x="80634" y="648486"/>
                </a:moveTo>
                <a:cubicBezTo>
                  <a:pt x="69243" y="636729"/>
                  <a:pt x="64115" y="619588"/>
                  <a:pt x="66898" y="598050"/>
                </a:cubicBezTo>
                <a:cubicBezTo>
                  <a:pt x="77447" y="537102"/>
                  <a:pt x="282268" y="415499"/>
                  <a:pt x="298970" y="431029"/>
                </a:cubicBezTo>
                <a:cubicBezTo>
                  <a:pt x="315379" y="448024"/>
                  <a:pt x="198172" y="656654"/>
                  <a:pt x="131949" y="666617"/>
                </a:cubicBezTo>
                <a:cubicBezTo>
                  <a:pt x="109679" y="666617"/>
                  <a:pt x="92025" y="660244"/>
                  <a:pt x="80634" y="6484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자유형: 도형 63">
            <a:extLst>
              <a:ext uri="{FF2B5EF4-FFF2-40B4-BE49-F238E27FC236}">
                <a16:creationId xmlns:a16="http://schemas.microsoft.com/office/drawing/2014/main" xmlns="" id="{EE6CD2FC-0835-4206-A5D8-4FD543015085}"/>
              </a:ext>
            </a:extLst>
          </p:cNvPr>
          <p:cNvSpPr/>
          <p:nvPr/>
        </p:nvSpPr>
        <p:spPr>
          <a:xfrm rot="20520734">
            <a:off x="7587553" y="-2930"/>
            <a:ext cx="363545" cy="358729"/>
          </a:xfrm>
          <a:custGeom>
            <a:avLst/>
            <a:gdLst>
              <a:gd name="connsiteX0" fmla="*/ 111740 w 625097"/>
              <a:gd name="connsiteY0" fmla="*/ 502081 h 616816"/>
              <a:gd name="connsiteX1" fmla="*/ 86771 w 625097"/>
              <a:gd name="connsiteY1" fmla="*/ 502682 h 616816"/>
              <a:gd name="connsiteX2" fmla="*/ 63107 w 625097"/>
              <a:gd name="connsiteY2" fmla="*/ 521722 h 616816"/>
              <a:gd name="connsiteX3" fmla="*/ 82149 w 625097"/>
              <a:gd name="connsiteY3" fmla="*/ 545385 h 616816"/>
              <a:gd name="connsiteX4" fmla="*/ 105811 w 625097"/>
              <a:gd name="connsiteY4" fmla="*/ 526345 h 616816"/>
              <a:gd name="connsiteX5" fmla="*/ 111740 w 625097"/>
              <a:gd name="connsiteY5" fmla="*/ 502081 h 616816"/>
              <a:gd name="connsiteX6" fmla="*/ 231027 w 625097"/>
              <a:gd name="connsiteY6" fmla="*/ 480051 h 616816"/>
              <a:gd name="connsiteX7" fmla="*/ 206057 w 625097"/>
              <a:gd name="connsiteY7" fmla="*/ 480652 h 616816"/>
              <a:gd name="connsiteX8" fmla="*/ 182394 w 625097"/>
              <a:gd name="connsiteY8" fmla="*/ 499692 h 616816"/>
              <a:gd name="connsiteX9" fmla="*/ 201435 w 625097"/>
              <a:gd name="connsiteY9" fmla="*/ 523355 h 616816"/>
              <a:gd name="connsiteX10" fmla="*/ 201434 w 625097"/>
              <a:gd name="connsiteY10" fmla="*/ 523355 h 616816"/>
              <a:gd name="connsiteX11" fmla="*/ 225097 w 625097"/>
              <a:gd name="connsiteY11" fmla="*/ 504314 h 616816"/>
              <a:gd name="connsiteX12" fmla="*/ 231027 w 625097"/>
              <a:gd name="connsiteY12" fmla="*/ 480051 h 616816"/>
              <a:gd name="connsiteX13" fmla="*/ 145661 w 625097"/>
              <a:gd name="connsiteY13" fmla="*/ 385616 h 616816"/>
              <a:gd name="connsiteX14" fmla="*/ 120690 w 625097"/>
              <a:gd name="connsiteY14" fmla="*/ 386217 h 616816"/>
              <a:gd name="connsiteX15" fmla="*/ 97027 w 625097"/>
              <a:gd name="connsiteY15" fmla="*/ 405257 h 616816"/>
              <a:gd name="connsiteX16" fmla="*/ 116068 w 625097"/>
              <a:gd name="connsiteY16" fmla="*/ 428921 h 616816"/>
              <a:gd name="connsiteX17" fmla="*/ 116068 w 625097"/>
              <a:gd name="connsiteY17" fmla="*/ 428920 h 616816"/>
              <a:gd name="connsiteX18" fmla="*/ 139732 w 625097"/>
              <a:gd name="connsiteY18" fmla="*/ 409880 h 616816"/>
              <a:gd name="connsiteX19" fmla="*/ 145661 w 625097"/>
              <a:gd name="connsiteY19" fmla="*/ 385616 h 616816"/>
              <a:gd name="connsiteX20" fmla="*/ 350314 w 625097"/>
              <a:gd name="connsiteY20" fmla="*/ 458020 h 616816"/>
              <a:gd name="connsiteX21" fmla="*/ 325344 w 625097"/>
              <a:gd name="connsiteY21" fmla="*/ 458621 h 616816"/>
              <a:gd name="connsiteX22" fmla="*/ 301681 w 625097"/>
              <a:gd name="connsiteY22" fmla="*/ 477661 h 616816"/>
              <a:gd name="connsiteX23" fmla="*/ 320721 w 625097"/>
              <a:gd name="connsiteY23" fmla="*/ 501324 h 616816"/>
              <a:gd name="connsiteX24" fmla="*/ 320722 w 625097"/>
              <a:gd name="connsiteY24" fmla="*/ 501324 h 616816"/>
              <a:gd name="connsiteX25" fmla="*/ 344384 w 625097"/>
              <a:gd name="connsiteY25" fmla="*/ 482283 h 616816"/>
              <a:gd name="connsiteX26" fmla="*/ 350314 w 625097"/>
              <a:gd name="connsiteY26" fmla="*/ 458020 h 616816"/>
              <a:gd name="connsiteX27" fmla="*/ 264948 w 625097"/>
              <a:gd name="connsiteY27" fmla="*/ 363586 h 616816"/>
              <a:gd name="connsiteX28" fmla="*/ 239977 w 625097"/>
              <a:gd name="connsiteY28" fmla="*/ 364186 h 616816"/>
              <a:gd name="connsiteX29" fmla="*/ 216315 w 625097"/>
              <a:gd name="connsiteY29" fmla="*/ 383227 h 616816"/>
              <a:gd name="connsiteX30" fmla="*/ 235355 w 625097"/>
              <a:gd name="connsiteY30" fmla="*/ 406890 h 616816"/>
              <a:gd name="connsiteX31" fmla="*/ 235355 w 625097"/>
              <a:gd name="connsiteY31" fmla="*/ 406889 h 616816"/>
              <a:gd name="connsiteX32" fmla="*/ 259018 w 625097"/>
              <a:gd name="connsiteY32" fmla="*/ 387848 h 616816"/>
              <a:gd name="connsiteX33" fmla="*/ 264948 w 625097"/>
              <a:gd name="connsiteY33" fmla="*/ 363586 h 616816"/>
              <a:gd name="connsiteX34" fmla="*/ 179581 w 625097"/>
              <a:gd name="connsiteY34" fmla="*/ 269151 h 616816"/>
              <a:gd name="connsiteX35" fmla="*/ 154611 w 625097"/>
              <a:gd name="connsiteY35" fmla="*/ 269752 h 616816"/>
              <a:gd name="connsiteX36" fmla="*/ 130947 w 625097"/>
              <a:gd name="connsiteY36" fmla="*/ 288792 h 616816"/>
              <a:gd name="connsiteX37" fmla="*/ 149988 w 625097"/>
              <a:gd name="connsiteY37" fmla="*/ 312455 h 616816"/>
              <a:gd name="connsiteX38" fmla="*/ 149988 w 625097"/>
              <a:gd name="connsiteY38" fmla="*/ 312454 h 616816"/>
              <a:gd name="connsiteX39" fmla="*/ 173652 w 625097"/>
              <a:gd name="connsiteY39" fmla="*/ 293414 h 616816"/>
              <a:gd name="connsiteX40" fmla="*/ 179581 w 625097"/>
              <a:gd name="connsiteY40" fmla="*/ 269151 h 616816"/>
              <a:gd name="connsiteX41" fmla="*/ 469602 w 625097"/>
              <a:gd name="connsiteY41" fmla="*/ 435991 h 616816"/>
              <a:gd name="connsiteX42" fmla="*/ 444632 w 625097"/>
              <a:gd name="connsiteY42" fmla="*/ 436592 h 616816"/>
              <a:gd name="connsiteX43" fmla="*/ 420968 w 625097"/>
              <a:gd name="connsiteY43" fmla="*/ 455632 h 616816"/>
              <a:gd name="connsiteX44" fmla="*/ 440009 w 625097"/>
              <a:gd name="connsiteY44" fmla="*/ 479295 h 616816"/>
              <a:gd name="connsiteX45" fmla="*/ 440010 w 625097"/>
              <a:gd name="connsiteY45" fmla="*/ 479295 h 616816"/>
              <a:gd name="connsiteX46" fmla="*/ 463672 w 625097"/>
              <a:gd name="connsiteY46" fmla="*/ 460254 h 616816"/>
              <a:gd name="connsiteX47" fmla="*/ 469602 w 625097"/>
              <a:gd name="connsiteY47" fmla="*/ 435991 h 616816"/>
              <a:gd name="connsiteX48" fmla="*/ 384235 w 625097"/>
              <a:gd name="connsiteY48" fmla="*/ 341555 h 616816"/>
              <a:gd name="connsiteX49" fmla="*/ 359264 w 625097"/>
              <a:gd name="connsiteY49" fmla="*/ 342156 h 616816"/>
              <a:gd name="connsiteX50" fmla="*/ 335601 w 625097"/>
              <a:gd name="connsiteY50" fmla="*/ 361196 h 616816"/>
              <a:gd name="connsiteX51" fmla="*/ 354642 w 625097"/>
              <a:gd name="connsiteY51" fmla="*/ 384859 h 616816"/>
              <a:gd name="connsiteX52" fmla="*/ 378305 w 625097"/>
              <a:gd name="connsiteY52" fmla="*/ 365818 h 616816"/>
              <a:gd name="connsiteX53" fmla="*/ 384235 w 625097"/>
              <a:gd name="connsiteY53" fmla="*/ 341555 h 616816"/>
              <a:gd name="connsiteX54" fmla="*/ 298868 w 625097"/>
              <a:gd name="connsiteY54" fmla="*/ 247121 h 616816"/>
              <a:gd name="connsiteX55" fmla="*/ 273897 w 625097"/>
              <a:gd name="connsiteY55" fmla="*/ 247721 h 616816"/>
              <a:gd name="connsiteX56" fmla="*/ 250234 w 625097"/>
              <a:gd name="connsiteY56" fmla="*/ 266761 h 616816"/>
              <a:gd name="connsiteX57" fmla="*/ 269275 w 625097"/>
              <a:gd name="connsiteY57" fmla="*/ 290425 h 616816"/>
              <a:gd name="connsiteX58" fmla="*/ 269276 w 625097"/>
              <a:gd name="connsiteY58" fmla="*/ 290424 h 616816"/>
              <a:gd name="connsiteX59" fmla="*/ 292938 w 625097"/>
              <a:gd name="connsiteY59" fmla="*/ 271383 h 616816"/>
              <a:gd name="connsiteX60" fmla="*/ 298868 w 625097"/>
              <a:gd name="connsiteY60" fmla="*/ 247121 h 616816"/>
              <a:gd name="connsiteX61" fmla="*/ 213501 w 625097"/>
              <a:gd name="connsiteY61" fmla="*/ 152686 h 616816"/>
              <a:gd name="connsiteX62" fmla="*/ 188531 w 625097"/>
              <a:gd name="connsiteY62" fmla="*/ 153287 h 616816"/>
              <a:gd name="connsiteX63" fmla="*/ 164868 w 625097"/>
              <a:gd name="connsiteY63" fmla="*/ 172327 h 616816"/>
              <a:gd name="connsiteX64" fmla="*/ 183908 w 625097"/>
              <a:gd name="connsiteY64" fmla="*/ 195989 h 616816"/>
              <a:gd name="connsiteX65" fmla="*/ 183909 w 625097"/>
              <a:gd name="connsiteY65" fmla="*/ 195989 h 616816"/>
              <a:gd name="connsiteX66" fmla="*/ 207572 w 625097"/>
              <a:gd name="connsiteY66" fmla="*/ 176949 h 616816"/>
              <a:gd name="connsiteX67" fmla="*/ 213501 w 625097"/>
              <a:gd name="connsiteY67" fmla="*/ 152686 h 616816"/>
              <a:gd name="connsiteX68" fmla="*/ 594861 w 625097"/>
              <a:gd name="connsiteY68" fmla="*/ 185208 h 616816"/>
              <a:gd name="connsiteX69" fmla="*/ 523342 w 625097"/>
              <a:gd name="connsiteY69" fmla="*/ 270840 h 616816"/>
              <a:gd name="connsiteX70" fmla="*/ 625097 w 625097"/>
              <a:gd name="connsiteY70" fmla="*/ 344129 h 616816"/>
              <a:gd name="connsiteX71" fmla="*/ 511895 w 625097"/>
              <a:gd name="connsiteY71" fmla="*/ 365683 h 616816"/>
              <a:gd name="connsiteX72" fmla="*/ 513786 w 625097"/>
              <a:gd name="connsiteY72" fmla="*/ 368943 h 616816"/>
              <a:gd name="connsiteX73" fmla="*/ 530916 w 625097"/>
              <a:gd name="connsiteY73" fmla="*/ 489638 h 616816"/>
              <a:gd name="connsiteX74" fmla="*/ 25022 w 625097"/>
              <a:gd name="connsiteY74" fmla="*/ 581802 h 616816"/>
              <a:gd name="connsiteX75" fmla="*/ 169380 w 625097"/>
              <a:gd name="connsiteY75" fmla="*/ 86131 h 616816"/>
              <a:gd name="connsiteX76" fmla="*/ 221935 w 625097"/>
              <a:gd name="connsiteY76" fmla="*/ 85109 h 616816"/>
              <a:gd name="connsiteX77" fmla="*/ 272381 w 625097"/>
              <a:gd name="connsiteY77" fmla="*/ 107166 h 616816"/>
              <a:gd name="connsiteX78" fmla="*/ 318471 w 625097"/>
              <a:gd name="connsiteY78" fmla="*/ 0 h 616816"/>
              <a:gd name="connsiteX79" fmla="*/ 372380 w 625097"/>
              <a:gd name="connsiteY79" fmla="*/ 125344 h 616816"/>
              <a:gd name="connsiteX80" fmla="*/ 468638 w 625097"/>
              <a:gd name="connsiteY80" fmla="*/ 60677 h 616816"/>
              <a:gd name="connsiteX81" fmla="*/ 446089 w 625097"/>
              <a:gd name="connsiteY81" fmla="*/ 194536 h 61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25097" h="616816">
                <a:moveTo>
                  <a:pt x="111740" y="502081"/>
                </a:moveTo>
                <a:cubicBezTo>
                  <a:pt x="103299" y="503370"/>
                  <a:pt x="94976" y="503570"/>
                  <a:pt x="86771" y="502682"/>
                </a:cubicBezTo>
                <a:cubicBezTo>
                  <a:pt x="74978" y="501406"/>
                  <a:pt x="64384" y="509930"/>
                  <a:pt x="63107" y="521722"/>
                </a:cubicBezTo>
                <a:cubicBezTo>
                  <a:pt x="61831" y="533515"/>
                  <a:pt x="70356" y="544109"/>
                  <a:pt x="82149" y="545385"/>
                </a:cubicBezTo>
                <a:cubicBezTo>
                  <a:pt x="93941" y="546661"/>
                  <a:pt x="104535" y="538137"/>
                  <a:pt x="105811" y="526345"/>
                </a:cubicBezTo>
                <a:cubicBezTo>
                  <a:pt x="106700" y="518140"/>
                  <a:pt x="108676" y="510051"/>
                  <a:pt x="111740" y="502081"/>
                </a:cubicBezTo>
                <a:close/>
                <a:moveTo>
                  <a:pt x="231027" y="480051"/>
                </a:moveTo>
                <a:cubicBezTo>
                  <a:pt x="222586" y="481339"/>
                  <a:pt x="214263" y="481540"/>
                  <a:pt x="206057" y="480652"/>
                </a:cubicBezTo>
                <a:cubicBezTo>
                  <a:pt x="194264" y="479375"/>
                  <a:pt x="183671" y="487899"/>
                  <a:pt x="182394" y="499692"/>
                </a:cubicBezTo>
                <a:cubicBezTo>
                  <a:pt x="181117" y="511484"/>
                  <a:pt x="189642" y="522078"/>
                  <a:pt x="201435" y="523355"/>
                </a:cubicBezTo>
                <a:lnTo>
                  <a:pt x="201434" y="523355"/>
                </a:lnTo>
                <a:cubicBezTo>
                  <a:pt x="213227" y="524631"/>
                  <a:pt x="223821" y="516106"/>
                  <a:pt x="225097" y="504314"/>
                </a:cubicBezTo>
                <a:cubicBezTo>
                  <a:pt x="225986" y="496109"/>
                  <a:pt x="227963" y="488022"/>
                  <a:pt x="231027" y="480051"/>
                </a:cubicBezTo>
                <a:close/>
                <a:moveTo>
                  <a:pt x="145661" y="385616"/>
                </a:moveTo>
                <a:cubicBezTo>
                  <a:pt x="137219" y="386904"/>
                  <a:pt x="128895" y="387105"/>
                  <a:pt x="120690" y="386217"/>
                </a:cubicBezTo>
                <a:cubicBezTo>
                  <a:pt x="108897" y="384940"/>
                  <a:pt x="98304" y="393465"/>
                  <a:pt x="97027" y="405257"/>
                </a:cubicBezTo>
                <a:cubicBezTo>
                  <a:pt x="95751" y="417050"/>
                  <a:pt x="104275" y="427644"/>
                  <a:pt x="116068" y="428921"/>
                </a:cubicBezTo>
                <a:lnTo>
                  <a:pt x="116068" y="428920"/>
                </a:lnTo>
                <a:cubicBezTo>
                  <a:pt x="127861" y="430197"/>
                  <a:pt x="138454" y="421672"/>
                  <a:pt x="139732" y="409880"/>
                </a:cubicBezTo>
                <a:cubicBezTo>
                  <a:pt x="140619" y="401674"/>
                  <a:pt x="142596" y="393587"/>
                  <a:pt x="145661" y="385616"/>
                </a:cubicBezTo>
                <a:close/>
                <a:moveTo>
                  <a:pt x="350314" y="458020"/>
                </a:moveTo>
                <a:cubicBezTo>
                  <a:pt x="341873" y="459309"/>
                  <a:pt x="333549" y="459509"/>
                  <a:pt x="325344" y="458621"/>
                </a:cubicBezTo>
                <a:cubicBezTo>
                  <a:pt x="313551" y="457344"/>
                  <a:pt x="302957" y="465869"/>
                  <a:pt x="301681" y="477661"/>
                </a:cubicBezTo>
                <a:cubicBezTo>
                  <a:pt x="300404" y="489454"/>
                  <a:pt x="308929" y="500048"/>
                  <a:pt x="320721" y="501324"/>
                </a:cubicBezTo>
                <a:lnTo>
                  <a:pt x="320722" y="501324"/>
                </a:lnTo>
                <a:cubicBezTo>
                  <a:pt x="332514" y="502601"/>
                  <a:pt x="343108" y="494076"/>
                  <a:pt x="344384" y="482283"/>
                </a:cubicBezTo>
                <a:cubicBezTo>
                  <a:pt x="345272" y="474078"/>
                  <a:pt x="347249" y="465990"/>
                  <a:pt x="350314" y="458020"/>
                </a:cubicBezTo>
                <a:close/>
                <a:moveTo>
                  <a:pt x="264948" y="363586"/>
                </a:moveTo>
                <a:cubicBezTo>
                  <a:pt x="256507" y="364874"/>
                  <a:pt x="248183" y="365075"/>
                  <a:pt x="239977" y="364186"/>
                </a:cubicBezTo>
                <a:cubicBezTo>
                  <a:pt x="228185" y="362910"/>
                  <a:pt x="217591" y="371434"/>
                  <a:pt x="216315" y="383227"/>
                </a:cubicBezTo>
                <a:cubicBezTo>
                  <a:pt x="215038" y="395019"/>
                  <a:pt x="223563" y="405614"/>
                  <a:pt x="235355" y="406890"/>
                </a:cubicBezTo>
                <a:lnTo>
                  <a:pt x="235355" y="406889"/>
                </a:lnTo>
                <a:cubicBezTo>
                  <a:pt x="247147" y="408166"/>
                  <a:pt x="257742" y="399642"/>
                  <a:pt x="259018" y="387848"/>
                </a:cubicBezTo>
                <a:cubicBezTo>
                  <a:pt x="259906" y="379643"/>
                  <a:pt x="261883" y="371556"/>
                  <a:pt x="264948" y="363586"/>
                </a:cubicBezTo>
                <a:close/>
                <a:moveTo>
                  <a:pt x="179581" y="269151"/>
                </a:moveTo>
                <a:cubicBezTo>
                  <a:pt x="171140" y="270440"/>
                  <a:pt x="162816" y="270640"/>
                  <a:pt x="154611" y="269752"/>
                </a:cubicBezTo>
                <a:cubicBezTo>
                  <a:pt x="142818" y="268475"/>
                  <a:pt x="132224" y="276999"/>
                  <a:pt x="130947" y="288792"/>
                </a:cubicBezTo>
                <a:cubicBezTo>
                  <a:pt x="129670" y="300585"/>
                  <a:pt x="138195" y="311179"/>
                  <a:pt x="149988" y="312455"/>
                </a:cubicBezTo>
                <a:lnTo>
                  <a:pt x="149988" y="312454"/>
                </a:lnTo>
                <a:cubicBezTo>
                  <a:pt x="161780" y="313731"/>
                  <a:pt x="172375" y="305207"/>
                  <a:pt x="173652" y="293414"/>
                </a:cubicBezTo>
                <a:cubicBezTo>
                  <a:pt x="174540" y="285209"/>
                  <a:pt x="176516" y="277121"/>
                  <a:pt x="179581" y="269151"/>
                </a:cubicBezTo>
                <a:close/>
                <a:moveTo>
                  <a:pt x="469602" y="435991"/>
                </a:moveTo>
                <a:cubicBezTo>
                  <a:pt x="461160" y="437279"/>
                  <a:pt x="452837" y="437479"/>
                  <a:pt x="444632" y="436592"/>
                </a:cubicBezTo>
                <a:cubicBezTo>
                  <a:pt x="432839" y="435315"/>
                  <a:pt x="422246" y="443840"/>
                  <a:pt x="420968" y="455632"/>
                </a:cubicBezTo>
                <a:cubicBezTo>
                  <a:pt x="419692" y="467424"/>
                  <a:pt x="428217" y="478019"/>
                  <a:pt x="440009" y="479295"/>
                </a:cubicBezTo>
                <a:lnTo>
                  <a:pt x="440010" y="479295"/>
                </a:lnTo>
                <a:cubicBezTo>
                  <a:pt x="451802" y="480570"/>
                  <a:pt x="462396" y="472047"/>
                  <a:pt x="463672" y="460254"/>
                </a:cubicBezTo>
                <a:cubicBezTo>
                  <a:pt x="464560" y="452049"/>
                  <a:pt x="466537" y="443961"/>
                  <a:pt x="469602" y="435991"/>
                </a:cubicBezTo>
                <a:close/>
                <a:moveTo>
                  <a:pt x="384235" y="341555"/>
                </a:moveTo>
                <a:cubicBezTo>
                  <a:pt x="375793" y="342844"/>
                  <a:pt x="367470" y="343044"/>
                  <a:pt x="359264" y="342156"/>
                </a:cubicBezTo>
                <a:cubicBezTo>
                  <a:pt x="347472" y="340880"/>
                  <a:pt x="336878" y="349404"/>
                  <a:pt x="335601" y="361196"/>
                </a:cubicBezTo>
                <a:cubicBezTo>
                  <a:pt x="334325" y="372989"/>
                  <a:pt x="342849" y="383583"/>
                  <a:pt x="354642" y="384859"/>
                </a:cubicBezTo>
                <a:cubicBezTo>
                  <a:pt x="366434" y="386136"/>
                  <a:pt x="377028" y="377611"/>
                  <a:pt x="378305" y="365818"/>
                </a:cubicBezTo>
                <a:cubicBezTo>
                  <a:pt x="379193" y="357613"/>
                  <a:pt x="381170" y="349525"/>
                  <a:pt x="384235" y="341555"/>
                </a:cubicBezTo>
                <a:close/>
                <a:moveTo>
                  <a:pt x="298868" y="247121"/>
                </a:moveTo>
                <a:cubicBezTo>
                  <a:pt x="290426" y="248409"/>
                  <a:pt x="282103" y="248609"/>
                  <a:pt x="273897" y="247721"/>
                </a:cubicBezTo>
                <a:cubicBezTo>
                  <a:pt x="262105" y="246445"/>
                  <a:pt x="251512" y="254969"/>
                  <a:pt x="250234" y="266761"/>
                </a:cubicBezTo>
                <a:cubicBezTo>
                  <a:pt x="248958" y="278554"/>
                  <a:pt x="257483" y="289148"/>
                  <a:pt x="269275" y="290425"/>
                </a:cubicBezTo>
                <a:lnTo>
                  <a:pt x="269276" y="290424"/>
                </a:lnTo>
                <a:cubicBezTo>
                  <a:pt x="281068" y="291701"/>
                  <a:pt x="291662" y="283176"/>
                  <a:pt x="292938" y="271383"/>
                </a:cubicBezTo>
                <a:cubicBezTo>
                  <a:pt x="293826" y="263179"/>
                  <a:pt x="295803" y="255091"/>
                  <a:pt x="298868" y="247121"/>
                </a:cubicBezTo>
                <a:close/>
                <a:moveTo>
                  <a:pt x="213501" y="152686"/>
                </a:moveTo>
                <a:cubicBezTo>
                  <a:pt x="205060" y="153974"/>
                  <a:pt x="196737" y="154174"/>
                  <a:pt x="188531" y="153287"/>
                </a:cubicBezTo>
                <a:cubicBezTo>
                  <a:pt x="176738" y="152010"/>
                  <a:pt x="166145" y="160534"/>
                  <a:pt x="164868" y="172327"/>
                </a:cubicBezTo>
                <a:cubicBezTo>
                  <a:pt x="163592" y="184120"/>
                  <a:pt x="172116" y="194714"/>
                  <a:pt x="183908" y="195989"/>
                </a:cubicBezTo>
                <a:lnTo>
                  <a:pt x="183909" y="195989"/>
                </a:lnTo>
                <a:cubicBezTo>
                  <a:pt x="195701" y="197266"/>
                  <a:pt x="206295" y="188742"/>
                  <a:pt x="207572" y="176949"/>
                </a:cubicBezTo>
                <a:cubicBezTo>
                  <a:pt x="208459" y="168743"/>
                  <a:pt x="210436" y="160656"/>
                  <a:pt x="213501" y="152686"/>
                </a:cubicBezTo>
                <a:close/>
                <a:moveTo>
                  <a:pt x="594861" y="185208"/>
                </a:moveTo>
                <a:lnTo>
                  <a:pt x="523342" y="270840"/>
                </a:lnTo>
                <a:lnTo>
                  <a:pt x="625097" y="344129"/>
                </a:lnTo>
                <a:lnTo>
                  <a:pt x="511895" y="365683"/>
                </a:lnTo>
                <a:lnTo>
                  <a:pt x="513786" y="368943"/>
                </a:lnTo>
                <a:cubicBezTo>
                  <a:pt x="535719" y="416093"/>
                  <a:pt x="544124" y="459364"/>
                  <a:pt x="530916" y="489638"/>
                </a:cubicBezTo>
                <a:cubicBezTo>
                  <a:pt x="467007" y="642253"/>
                  <a:pt x="73111" y="636137"/>
                  <a:pt x="25022" y="581802"/>
                </a:cubicBezTo>
                <a:cubicBezTo>
                  <a:pt x="-29209" y="517982"/>
                  <a:pt x="-1448" y="173047"/>
                  <a:pt x="169380" y="86131"/>
                </a:cubicBezTo>
                <a:cubicBezTo>
                  <a:pt x="184554" y="80300"/>
                  <a:pt x="202410" y="80340"/>
                  <a:pt x="221935" y="85109"/>
                </a:cubicBezTo>
                <a:lnTo>
                  <a:pt x="272381" y="107166"/>
                </a:lnTo>
                <a:lnTo>
                  <a:pt x="318471" y="0"/>
                </a:lnTo>
                <a:lnTo>
                  <a:pt x="372380" y="125344"/>
                </a:lnTo>
                <a:lnTo>
                  <a:pt x="468638" y="60677"/>
                </a:lnTo>
                <a:lnTo>
                  <a:pt x="446089" y="194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자유형: 도형 63">
            <a:extLst>
              <a:ext uri="{FF2B5EF4-FFF2-40B4-BE49-F238E27FC236}">
                <a16:creationId xmlns:a16="http://schemas.microsoft.com/office/drawing/2014/main" xmlns="" id="{FDB28204-6A4B-43CC-9131-281D5515092D}"/>
              </a:ext>
            </a:extLst>
          </p:cNvPr>
          <p:cNvSpPr/>
          <p:nvPr/>
        </p:nvSpPr>
        <p:spPr>
          <a:xfrm rot="17130387">
            <a:off x="5417636" y="1546448"/>
            <a:ext cx="363545" cy="358729"/>
          </a:xfrm>
          <a:custGeom>
            <a:avLst/>
            <a:gdLst>
              <a:gd name="connsiteX0" fmla="*/ 111740 w 625097"/>
              <a:gd name="connsiteY0" fmla="*/ 502081 h 616816"/>
              <a:gd name="connsiteX1" fmla="*/ 86771 w 625097"/>
              <a:gd name="connsiteY1" fmla="*/ 502682 h 616816"/>
              <a:gd name="connsiteX2" fmla="*/ 63107 w 625097"/>
              <a:gd name="connsiteY2" fmla="*/ 521722 h 616816"/>
              <a:gd name="connsiteX3" fmla="*/ 82149 w 625097"/>
              <a:gd name="connsiteY3" fmla="*/ 545385 h 616816"/>
              <a:gd name="connsiteX4" fmla="*/ 105811 w 625097"/>
              <a:gd name="connsiteY4" fmla="*/ 526345 h 616816"/>
              <a:gd name="connsiteX5" fmla="*/ 111740 w 625097"/>
              <a:gd name="connsiteY5" fmla="*/ 502081 h 616816"/>
              <a:gd name="connsiteX6" fmla="*/ 231027 w 625097"/>
              <a:gd name="connsiteY6" fmla="*/ 480051 h 616816"/>
              <a:gd name="connsiteX7" fmla="*/ 206057 w 625097"/>
              <a:gd name="connsiteY7" fmla="*/ 480652 h 616816"/>
              <a:gd name="connsiteX8" fmla="*/ 182394 w 625097"/>
              <a:gd name="connsiteY8" fmla="*/ 499692 h 616816"/>
              <a:gd name="connsiteX9" fmla="*/ 201435 w 625097"/>
              <a:gd name="connsiteY9" fmla="*/ 523355 h 616816"/>
              <a:gd name="connsiteX10" fmla="*/ 201434 w 625097"/>
              <a:gd name="connsiteY10" fmla="*/ 523355 h 616816"/>
              <a:gd name="connsiteX11" fmla="*/ 225097 w 625097"/>
              <a:gd name="connsiteY11" fmla="*/ 504314 h 616816"/>
              <a:gd name="connsiteX12" fmla="*/ 231027 w 625097"/>
              <a:gd name="connsiteY12" fmla="*/ 480051 h 616816"/>
              <a:gd name="connsiteX13" fmla="*/ 145661 w 625097"/>
              <a:gd name="connsiteY13" fmla="*/ 385616 h 616816"/>
              <a:gd name="connsiteX14" fmla="*/ 120690 w 625097"/>
              <a:gd name="connsiteY14" fmla="*/ 386217 h 616816"/>
              <a:gd name="connsiteX15" fmla="*/ 97027 w 625097"/>
              <a:gd name="connsiteY15" fmla="*/ 405257 h 616816"/>
              <a:gd name="connsiteX16" fmla="*/ 116068 w 625097"/>
              <a:gd name="connsiteY16" fmla="*/ 428921 h 616816"/>
              <a:gd name="connsiteX17" fmla="*/ 116068 w 625097"/>
              <a:gd name="connsiteY17" fmla="*/ 428920 h 616816"/>
              <a:gd name="connsiteX18" fmla="*/ 139732 w 625097"/>
              <a:gd name="connsiteY18" fmla="*/ 409880 h 616816"/>
              <a:gd name="connsiteX19" fmla="*/ 145661 w 625097"/>
              <a:gd name="connsiteY19" fmla="*/ 385616 h 616816"/>
              <a:gd name="connsiteX20" fmla="*/ 350314 w 625097"/>
              <a:gd name="connsiteY20" fmla="*/ 458020 h 616816"/>
              <a:gd name="connsiteX21" fmla="*/ 325344 w 625097"/>
              <a:gd name="connsiteY21" fmla="*/ 458621 h 616816"/>
              <a:gd name="connsiteX22" fmla="*/ 301681 w 625097"/>
              <a:gd name="connsiteY22" fmla="*/ 477661 h 616816"/>
              <a:gd name="connsiteX23" fmla="*/ 320721 w 625097"/>
              <a:gd name="connsiteY23" fmla="*/ 501324 h 616816"/>
              <a:gd name="connsiteX24" fmla="*/ 320722 w 625097"/>
              <a:gd name="connsiteY24" fmla="*/ 501324 h 616816"/>
              <a:gd name="connsiteX25" fmla="*/ 344384 w 625097"/>
              <a:gd name="connsiteY25" fmla="*/ 482283 h 616816"/>
              <a:gd name="connsiteX26" fmla="*/ 350314 w 625097"/>
              <a:gd name="connsiteY26" fmla="*/ 458020 h 616816"/>
              <a:gd name="connsiteX27" fmla="*/ 264948 w 625097"/>
              <a:gd name="connsiteY27" fmla="*/ 363586 h 616816"/>
              <a:gd name="connsiteX28" fmla="*/ 239977 w 625097"/>
              <a:gd name="connsiteY28" fmla="*/ 364186 h 616816"/>
              <a:gd name="connsiteX29" fmla="*/ 216315 w 625097"/>
              <a:gd name="connsiteY29" fmla="*/ 383227 h 616816"/>
              <a:gd name="connsiteX30" fmla="*/ 235355 w 625097"/>
              <a:gd name="connsiteY30" fmla="*/ 406890 h 616816"/>
              <a:gd name="connsiteX31" fmla="*/ 235355 w 625097"/>
              <a:gd name="connsiteY31" fmla="*/ 406889 h 616816"/>
              <a:gd name="connsiteX32" fmla="*/ 259018 w 625097"/>
              <a:gd name="connsiteY32" fmla="*/ 387848 h 616816"/>
              <a:gd name="connsiteX33" fmla="*/ 264948 w 625097"/>
              <a:gd name="connsiteY33" fmla="*/ 363586 h 616816"/>
              <a:gd name="connsiteX34" fmla="*/ 179581 w 625097"/>
              <a:gd name="connsiteY34" fmla="*/ 269151 h 616816"/>
              <a:gd name="connsiteX35" fmla="*/ 154611 w 625097"/>
              <a:gd name="connsiteY35" fmla="*/ 269752 h 616816"/>
              <a:gd name="connsiteX36" fmla="*/ 130947 w 625097"/>
              <a:gd name="connsiteY36" fmla="*/ 288792 h 616816"/>
              <a:gd name="connsiteX37" fmla="*/ 149988 w 625097"/>
              <a:gd name="connsiteY37" fmla="*/ 312455 h 616816"/>
              <a:gd name="connsiteX38" fmla="*/ 149988 w 625097"/>
              <a:gd name="connsiteY38" fmla="*/ 312454 h 616816"/>
              <a:gd name="connsiteX39" fmla="*/ 173652 w 625097"/>
              <a:gd name="connsiteY39" fmla="*/ 293414 h 616816"/>
              <a:gd name="connsiteX40" fmla="*/ 179581 w 625097"/>
              <a:gd name="connsiteY40" fmla="*/ 269151 h 616816"/>
              <a:gd name="connsiteX41" fmla="*/ 469602 w 625097"/>
              <a:gd name="connsiteY41" fmla="*/ 435991 h 616816"/>
              <a:gd name="connsiteX42" fmla="*/ 444632 w 625097"/>
              <a:gd name="connsiteY42" fmla="*/ 436592 h 616816"/>
              <a:gd name="connsiteX43" fmla="*/ 420968 w 625097"/>
              <a:gd name="connsiteY43" fmla="*/ 455632 h 616816"/>
              <a:gd name="connsiteX44" fmla="*/ 440009 w 625097"/>
              <a:gd name="connsiteY44" fmla="*/ 479295 h 616816"/>
              <a:gd name="connsiteX45" fmla="*/ 440010 w 625097"/>
              <a:gd name="connsiteY45" fmla="*/ 479295 h 616816"/>
              <a:gd name="connsiteX46" fmla="*/ 463672 w 625097"/>
              <a:gd name="connsiteY46" fmla="*/ 460254 h 616816"/>
              <a:gd name="connsiteX47" fmla="*/ 469602 w 625097"/>
              <a:gd name="connsiteY47" fmla="*/ 435991 h 616816"/>
              <a:gd name="connsiteX48" fmla="*/ 384235 w 625097"/>
              <a:gd name="connsiteY48" fmla="*/ 341555 h 616816"/>
              <a:gd name="connsiteX49" fmla="*/ 359264 w 625097"/>
              <a:gd name="connsiteY49" fmla="*/ 342156 h 616816"/>
              <a:gd name="connsiteX50" fmla="*/ 335601 w 625097"/>
              <a:gd name="connsiteY50" fmla="*/ 361196 h 616816"/>
              <a:gd name="connsiteX51" fmla="*/ 354642 w 625097"/>
              <a:gd name="connsiteY51" fmla="*/ 384859 h 616816"/>
              <a:gd name="connsiteX52" fmla="*/ 378305 w 625097"/>
              <a:gd name="connsiteY52" fmla="*/ 365818 h 616816"/>
              <a:gd name="connsiteX53" fmla="*/ 384235 w 625097"/>
              <a:gd name="connsiteY53" fmla="*/ 341555 h 616816"/>
              <a:gd name="connsiteX54" fmla="*/ 298868 w 625097"/>
              <a:gd name="connsiteY54" fmla="*/ 247121 h 616816"/>
              <a:gd name="connsiteX55" fmla="*/ 273897 w 625097"/>
              <a:gd name="connsiteY55" fmla="*/ 247721 h 616816"/>
              <a:gd name="connsiteX56" fmla="*/ 250234 w 625097"/>
              <a:gd name="connsiteY56" fmla="*/ 266761 h 616816"/>
              <a:gd name="connsiteX57" fmla="*/ 269275 w 625097"/>
              <a:gd name="connsiteY57" fmla="*/ 290425 h 616816"/>
              <a:gd name="connsiteX58" fmla="*/ 269276 w 625097"/>
              <a:gd name="connsiteY58" fmla="*/ 290424 h 616816"/>
              <a:gd name="connsiteX59" fmla="*/ 292938 w 625097"/>
              <a:gd name="connsiteY59" fmla="*/ 271383 h 616816"/>
              <a:gd name="connsiteX60" fmla="*/ 298868 w 625097"/>
              <a:gd name="connsiteY60" fmla="*/ 247121 h 616816"/>
              <a:gd name="connsiteX61" fmla="*/ 213501 w 625097"/>
              <a:gd name="connsiteY61" fmla="*/ 152686 h 616816"/>
              <a:gd name="connsiteX62" fmla="*/ 188531 w 625097"/>
              <a:gd name="connsiteY62" fmla="*/ 153287 h 616816"/>
              <a:gd name="connsiteX63" fmla="*/ 164868 w 625097"/>
              <a:gd name="connsiteY63" fmla="*/ 172327 h 616816"/>
              <a:gd name="connsiteX64" fmla="*/ 183908 w 625097"/>
              <a:gd name="connsiteY64" fmla="*/ 195989 h 616816"/>
              <a:gd name="connsiteX65" fmla="*/ 183909 w 625097"/>
              <a:gd name="connsiteY65" fmla="*/ 195989 h 616816"/>
              <a:gd name="connsiteX66" fmla="*/ 207572 w 625097"/>
              <a:gd name="connsiteY66" fmla="*/ 176949 h 616816"/>
              <a:gd name="connsiteX67" fmla="*/ 213501 w 625097"/>
              <a:gd name="connsiteY67" fmla="*/ 152686 h 616816"/>
              <a:gd name="connsiteX68" fmla="*/ 594861 w 625097"/>
              <a:gd name="connsiteY68" fmla="*/ 185208 h 616816"/>
              <a:gd name="connsiteX69" fmla="*/ 523342 w 625097"/>
              <a:gd name="connsiteY69" fmla="*/ 270840 h 616816"/>
              <a:gd name="connsiteX70" fmla="*/ 625097 w 625097"/>
              <a:gd name="connsiteY70" fmla="*/ 344129 h 616816"/>
              <a:gd name="connsiteX71" fmla="*/ 511895 w 625097"/>
              <a:gd name="connsiteY71" fmla="*/ 365683 h 616816"/>
              <a:gd name="connsiteX72" fmla="*/ 513786 w 625097"/>
              <a:gd name="connsiteY72" fmla="*/ 368943 h 616816"/>
              <a:gd name="connsiteX73" fmla="*/ 530916 w 625097"/>
              <a:gd name="connsiteY73" fmla="*/ 489638 h 616816"/>
              <a:gd name="connsiteX74" fmla="*/ 25022 w 625097"/>
              <a:gd name="connsiteY74" fmla="*/ 581802 h 616816"/>
              <a:gd name="connsiteX75" fmla="*/ 169380 w 625097"/>
              <a:gd name="connsiteY75" fmla="*/ 86131 h 616816"/>
              <a:gd name="connsiteX76" fmla="*/ 221935 w 625097"/>
              <a:gd name="connsiteY76" fmla="*/ 85109 h 616816"/>
              <a:gd name="connsiteX77" fmla="*/ 272381 w 625097"/>
              <a:gd name="connsiteY77" fmla="*/ 107166 h 616816"/>
              <a:gd name="connsiteX78" fmla="*/ 318471 w 625097"/>
              <a:gd name="connsiteY78" fmla="*/ 0 h 616816"/>
              <a:gd name="connsiteX79" fmla="*/ 372380 w 625097"/>
              <a:gd name="connsiteY79" fmla="*/ 125344 h 616816"/>
              <a:gd name="connsiteX80" fmla="*/ 468638 w 625097"/>
              <a:gd name="connsiteY80" fmla="*/ 60677 h 616816"/>
              <a:gd name="connsiteX81" fmla="*/ 446089 w 625097"/>
              <a:gd name="connsiteY81" fmla="*/ 194536 h 61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25097" h="616816">
                <a:moveTo>
                  <a:pt x="111740" y="502081"/>
                </a:moveTo>
                <a:cubicBezTo>
                  <a:pt x="103299" y="503370"/>
                  <a:pt x="94976" y="503570"/>
                  <a:pt x="86771" y="502682"/>
                </a:cubicBezTo>
                <a:cubicBezTo>
                  <a:pt x="74978" y="501406"/>
                  <a:pt x="64384" y="509930"/>
                  <a:pt x="63107" y="521722"/>
                </a:cubicBezTo>
                <a:cubicBezTo>
                  <a:pt x="61831" y="533515"/>
                  <a:pt x="70356" y="544109"/>
                  <a:pt x="82149" y="545385"/>
                </a:cubicBezTo>
                <a:cubicBezTo>
                  <a:pt x="93941" y="546661"/>
                  <a:pt x="104535" y="538137"/>
                  <a:pt x="105811" y="526345"/>
                </a:cubicBezTo>
                <a:cubicBezTo>
                  <a:pt x="106700" y="518140"/>
                  <a:pt x="108676" y="510051"/>
                  <a:pt x="111740" y="502081"/>
                </a:cubicBezTo>
                <a:close/>
                <a:moveTo>
                  <a:pt x="231027" y="480051"/>
                </a:moveTo>
                <a:cubicBezTo>
                  <a:pt x="222586" y="481339"/>
                  <a:pt x="214263" y="481540"/>
                  <a:pt x="206057" y="480652"/>
                </a:cubicBezTo>
                <a:cubicBezTo>
                  <a:pt x="194264" y="479375"/>
                  <a:pt x="183671" y="487899"/>
                  <a:pt x="182394" y="499692"/>
                </a:cubicBezTo>
                <a:cubicBezTo>
                  <a:pt x="181117" y="511484"/>
                  <a:pt x="189642" y="522078"/>
                  <a:pt x="201435" y="523355"/>
                </a:cubicBezTo>
                <a:lnTo>
                  <a:pt x="201434" y="523355"/>
                </a:lnTo>
                <a:cubicBezTo>
                  <a:pt x="213227" y="524631"/>
                  <a:pt x="223821" y="516106"/>
                  <a:pt x="225097" y="504314"/>
                </a:cubicBezTo>
                <a:cubicBezTo>
                  <a:pt x="225986" y="496109"/>
                  <a:pt x="227963" y="488022"/>
                  <a:pt x="231027" y="480051"/>
                </a:cubicBezTo>
                <a:close/>
                <a:moveTo>
                  <a:pt x="145661" y="385616"/>
                </a:moveTo>
                <a:cubicBezTo>
                  <a:pt x="137219" y="386904"/>
                  <a:pt x="128895" y="387105"/>
                  <a:pt x="120690" y="386217"/>
                </a:cubicBezTo>
                <a:cubicBezTo>
                  <a:pt x="108897" y="384940"/>
                  <a:pt x="98304" y="393465"/>
                  <a:pt x="97027" y="405257"/>
                </a:cubicBezTo>
                <a:cubicBezTo>
                  <a:pt x="95751" y="417050"/>
                  <a:pt x="104275" y="427644"/>
                  <a:pt x="116068" y="428921"/>
                </a:cubicBezTo>
                <a:lnTo>
                  <a:pt x="116068" y="428920"/>
                </a:lnTo>
                <a:cubicBezTo>
                  <a:pt x="127861" y="430197"/>
                  <a:pt x="138454" y="421672"/>
                  <a:pt x="139732" y="409880"/>
                </a:cubicBezTo>
                <a:cubicBezTo>
                  <a:pt x="140619" y="401674"/>
                  <a:pt x="142596" y="393587"/>
                  <a:pt x="145661" y="385616"/>
                </a:cubicBezTo>
                <a:close/>
                <a:moveTo>
                  <a:pt x="350314" y="458020"/>
                </a:moveTo>
                <a:cubicBezTo>
                  <a:pt x="341873" y="459309"/>
                  <a:pt x="333549" y="459509"/>
                  <a:pt x="325344" y="458621"/>
                </a:cubicBezTo>
                <a:cubicBezTo>
                  <a:pt x="313551" y="457344"/>
                  <a:pt x="302957" y="465869"/>
                  <a:pt x="301681" y="477661"/>
                </a:cubicBezTo>
                <a:cubicBezTo>
                  <a:pt x="300404" y="489454"/>
                  <a:pt x="308929" y="500048"/>
                  <a:pt x="320721" y="501324"/>
                </a:cubicBezTo>
                <a:lnTo>
                  <a:pt x="320722" y="501324"/>
                </a:lnTo>
                <a:cubicBezTo>
                  <a:pt x="332514" y="502601"/>
                  <a:pt x="343108" y="494076"/>
                  <a:pt x="344384" y="482283"/>
                </a:cubicBezTo>
                <a:cubicBezTo>
                  <a:pt x="345272" y="474078"/>
                  <a:pt x="347249" y="465990"/>
                  <a:pt x="350314" y="458020"/>
                </a:cubicBezTo>
                <a:close/>
                <a:moveTo>
                  <a:pt x="264948" y="363586"/>
                </a:moveTo>
                <a:cubicBezTo>
                  <a:pt x="256507" y="364874"/>
                  <a:pt x="248183" y="365075"/>
                  <a:pt x="239977" y="364186"/>
                </a:cubicBezTo>
                <a:cubicBezTo>
                  <a:pt x="228185" y="362910"/>
                  <a:pt x="217591" y="371434"/>
                  <a:pt x="216315" y="383227"/>
                </a:cubicBezTo>
                <a:cubicBezTo>
                  <a:pt x="215038" y="395019"/>
                  <a:pt x="223563" y="405614"/>
                  <a:pt x="235355" y="406890"/>
                </a:cubicBezTo>
                <a:lnTo>
                  <a:pt x="235355" y="406889"/>
                </a:lnTo>
                <a:cubicBezTo>
                  <a:pt x="247147" y="408166"/>
                  <a:pt x="257742" y="399642"/>
                  <a:pt x="259018" y="387848"/>
                </a:cubicBezTo>
                <a:cubicBezTo>
                  <a:pt x="259906" y="379643"/>
                  <a:pt x="261883" y="371556"/>
                  <a:pt x="264948" y="363586"/>
                </a:cubicBezTo>
                <a:close/>
                <a:moveTo>
                  <a:pt x="179581" y="269151"/>
                </a:moveTo>
                <a:cubicBezTo>
                  <a:pt x="171140" y="270440"/>
                  <a:pt x="162816" y="270640"/>
                  <a:pt x="154611" y="269752"/>
                </a:cubicBezTo>
                <a:cubicBezTo>
                  <a:pt x="142818" y="268475"/>
                  <a:pt x="132224" y="276999"/>
                  <a:pt x="130947" y="288792"/>
                </a:cubicBezTo>
                <a:cubicBezTo>
                  <a:pt x="129670" y="300585"/>
                  <a:pt x="138195" y="311179"/>
                  <a:pt x="149988" y="312455"/>
                </a:cubicBezTo>
                <a:lnTo>
                  <a:pt x="149988" y="312454"/>
                </a:lnTo>
                <a:cubicBezTo>
                  <a:pt x="161780" y="313731"/>
                  <a:pt x="172375" y="305207"/>
                  <a:pt x="173652" y="293414"/>
                </a:cubicBezTo>
                <a:cubicBezTo>
                  <a:pt x="174540" y="285209"/>
                  <a:pt x="176516" y="277121"/>
                  <a:pt x="179581" y="269151"/>
                </a:cubicBezTo>
                <a:close/>
                <a:moveTo>
                  <a:pt x="469602" y="435991"/>
                </a:moveTo>
                <a:cubicBezTo>
                  <a:pt x="461160" y="437279"/>
                  <a:pt x="452837" y="437479"/>
                  <a:pt x="444632" y="436592"/>
                </a:cubicBezTo>
                <a:cubicBezTo>
                  <a:pt x="432839" y="435315"/>
                  <a:pt x="422246" y="443840"/>
                  <a:pt x="420968" y="455632"/>
                </a:cubicBezTo>
                <a:cubicBezTo>
                  <a:pt x="419692" y="467424"/>
                  <a:pt x="428217" y="478019"/>
                  <a:pt x="440009" y="479295"/>
                </a:cubicBezTo>
                <a:lnTo>
                  <a:pt x="440010" y="479295"/>
                </a:lnTo>
                <a:cubicBezTo>
                  <a:pt x="451802" y="480570"/>
                  <a:pt x="462396" y="472047"/>
                  <a:pt x="463672" y="460254"/>
                </a:cubicBezTo>
                <a:cubicBezTo>
                  <a:pt x="464560" y="452049"/>
                  <a:pt x="466537" y="443961"/>
                  <a:pt x="469602" y="435991"/>
                </a:cubicBezTo>
                <a:close/>
                <a:moveTo>
                  <a:pt x="384235" y="341555"/>
                </a:moveTo>
                <a:cubicBezTo>
                  <a:pt x="375793" y="342844"/>
                  <a:pt x="367470" y="343044"/>
                  <a:pt x="359264" y="342156"/>
                </a:cubicBezTo>
                <a:cubicBezTo>
                  <a:pt x="347472" y="340880"/>
                  <a:pt x="336878" y="349404"/>
                  <a:pt x="335601" y="361196"/>
                </a:cubicBezTo>
                <a:cubicBezTo>
                  <a:pt x="334325" y="372989"/>
                  <a:pt x="342849" y="383583"/>
                  <a:pt x="354642" y="384859"/>
                </a:cubicBezTo>
                <a:cubicBezTo>
                  <a:pt x="366434" y="386136"/>
                  <a:pt x="377028" y="377611"/>
                  <a:pt x="378305" y="365818"/>
                </a:cubicBezTo>
                <a:cubicBezTo>
                  <a:pt x="379193" y="357613"/>
                  <a:pt x="381170" y="349525"/>
                  <a:pt x="384235" y="341555"/>
                </a:cubicBezTo>
                <a:close/>
                <a:moveTo>
                  <a:pt x="298868" y="247121"/>
                </a:moveTo>
                <a:cubicBezTo>
                  <a:pt x="290426" y="248409"/>
                  <a:pt x="282103" y="248609"/>
                  <a:pt x="273897" y="247721"/>
                </a:cubicBezTo>
                <a:cubicBezTo>
                  <a:pt x="262105" y="246445"/>
                  <a:pt x="251512" y="254969"/>
                  <a:pt x="250234" y="266761"/>
                </a:cubicBezTo>
                <a:cubicBezTo>
                  <a:pt x="248958" y="278554"/>
                  <a:pt x="257483" y="289148"/>
                  <a:pt x="269275" y="290425"/>
                </a:cubicBezTo>
                <a:lnTo>
                  <a:pt x="269276" y="290424"/>
                </a:lnTo>
                <a:cubicBezTo>
                  <a:pt x="281068" y="291701"/>
                  <a:pt x="291662" y="283176"/>
                  <a:pt x="292938" y="271383"/>
                </a:cubicBezTo>
                <a:cubicBezTo>
                  <a:pt x="293826" y="263179"/>
                  <a:pt x="295803" y="255091"/>
                  <a:pt x="298868" y="247121"/>
                </a:cubicBezTo>
                <a:close/>
                <a:moveTo>
                  <a:pt x="213501" y="152686"/>
                </a:moveTo>
                <a:cubicBezTo>
                  <a:pt x="205060" y="153974"/>
                  <a:pt x="196737" y="154174"/>
                  <a:pt x="188531" y="153287"/>
                </a:cubicBezTo>
                <a:cubicBezTo>
                  <a:pt x="176738" y="152010"/>
                  <a:pt x="166145" y="160534"/>
                  <a:pt x="164868" y="172327"/>
                </a:cubicBezTo>
                <a:cubicBezTo>
                  <a:pt x="163592" y="184120"/>
                  <a:pt x="172116" y="194714"/>
                  <a:pt x="183908" y="195989"/>
                </a:cubicBezTo>
                <a:lnTo>
                  <a:pt x="183909" y="195989"/>
                </a:lnTo>
                <a:cubicBezTo>
                  <a:pt x="195701" y="197266"/>
                  <a:pt x="206295" y="188742"/>
                  <a:pt x="207572" y="176949"/>
                </a:cubicBezTo>
                <a:cubicBezTo>
                  <a:pt x="208459" y="168743"/>
                  <a:pt x="210436" y="160656"/>
                  <a:pt x="213501" y="152686"/>
                </a:cubicBezTo>
                <a:close/>
                <a:moveTo>
                  <a:pt x="594861" y="185208"/>
                </a:moveTo>
                <a:lnTo>
                  <a:pt x="523342" y="270840"/>
                </a:lnTo>
                <a:lnTo>
                  <a:pt x="625097" y="344129"/>
                </a:lnTo>
                <a:lnTo>
                  <a:pt x="511895" y="365683"/>
                </a:lnTo>
                <a:lnTo>
                  <a:pt x="513786" y="368943"/>
                </a:lnTo>
                <a:cubicBezTo>
                  <a:pt x="535719" y="416093"/>
                  <a:pt x="544124" y="459364"/>
                  <a:pt x="530916" y="489638"/>
                </a:cubicBezTo>
                <a:cubicBezTo>
                  <a:pt x="467007" y="642253"/>
                  <a:pt x="73111" y="636137"/>
                  <a:pt x="25022" y="581802"/>
                </a:cubicBezTo>
                <a:cubicBezTo>
                  <a:pt x="-29209" y="517982"/>
                  <a:pt x="-1448" y="173047"/>
                  <a:pt x="169380" y="86131"/>
                </a:cubicBezTo>
                <a:cubicBezTo>
                  <a:pt x="184554" y="80300"/>
                  <a:pt x="202410" y="80340"/>
                  <a:pt x="221935" y="85109"/>
                </a:cubicBezTo>
                <a:lnTo>
                  <a:pt x="272381" y="107166"/>
                </a:lnTo>
                <a:lnTo>
                  <a:pt x="318471" y="0"/>
                </a:lnTo>
                <a:lnTo>
                  <a:pt x="372380" y="125344"/>
                </a:lnTo>
                <a:lnTo>
                  <a:pt x="468638" y="60677"/>
                </a:lnTo>
                <a:lnTo>
                  <a:pt x="446089" y="194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5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3025" y="162753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0" name="Graphic 3">
            <a:extLst>
              <a:ext uri="{FF2B5EF4-FFF2-40B4-BE49-F238E27FC236}">
                <a16:creationId xmlns:a16="http://schemas.microsoft.com/office/drawing/2014/main" xmlns="" id="{790472E1-E59D-4C90-8068-E60796941F92}"/>
              </a:ext>
            </a:extLst>
          </p:cNvPr>
          <p:cNvSpPr/>
          <p:nvPr/>
        </p:nvSpPr>
        <p:spPr>
          <a:xfrm>
            <a:off x="4331299" y="2712014"/>
            <a:ext cx="3616648" cy="2666232"/>
          </a:xfrm>
          <a:custGeom>
            <a:avLst/>
            <a:gdLst>
              <a:gd name="connsiteX0" fmla="*/ 2572230 w 5562600"/>
              <a:gd name="connsiteY0" fmla="*/ 3667286 h 3876675"/>
              <a:gd name="connsiteX1" fmla="*/ 2326485 w 5562600"/>
              <a:gd name="connsiteY1" fmla="*/ 3800636 h 3876675"/>
              <a:gd name="connsiteX2" fmla="*/ 1794990 w 5562600"/>
              <a:gd name="connsiteY2" fmla="*/ 3785396 h 3876675"/>
              <a:gd name="connsiteX3" fmla="*/ 1635922 w 5562600"/>
              <a:gd name="connsiteY3" fmla="*/ 3705386 h 3876675"/>
              <a:gd name="connsiteX4" fmla="*/ 1390177 w 5562600"/>
              <a:gd name="connsiteY4" fmla="*/ 3552986 h 3876675"/>
              <a:gd name="connsiteX5" fmla="*/ 1248255 w 5562600"/>
              <a:gd name="connsiteY5" fmla="*/ 3333911 h 3876675"/>
              <a:gd name="connsiteX6" fmla="*/ 1233015 w 5562600"/>
              <a:gd name="connsiteY6" fmla="*/ 3237708 h 3876675"/>
              <a:gd name="connsiteX7" fmla="*/ 1109190 w 5562600"/>
              <a:gd name="connsiteY7" fmla="*/ 3250090 h 3876675"/>
              <a:gd name="connsiteX8" fmla="*/ 840585 w 5562600"/>
              <a:gd name="connsiteY8" fmla="*/ 3277713 h 3876675"/>
              <a:gd name="connsiteX9" fmla="*/ 616747 w 5562600"/>
              <a:gd name="connsiteY9" fmla="*/ 3267236 h 3876675"/>
              <a:gd name="connsiteX10" fmla="*/ 424342 w 5562600"/>
              <a:gd name="connsiteY10" fmla="*/ 3113883 h 3876675"/>
              <a:gd name="connsiteX11" fmla="*/ 567217 w 5562600"/>
              <a:gd name="connsiteY11" fmla="*/ 3077688 h 3876675"/>
              <a:gd name="connsiteX12" fmla="*/ 710092 w 5562600"/>
              <a:gd name="connsiteY12" fmla="*/ 3046255 h 3876675"/>
              <a:gd name="connsiteX13" fmla="*/ 544357 w 5562600"/>
              <a:gd name="connsiteY13" fmla="*/ 3017680 h 3876675"/>
              <a:gd name="connsiteX14" fmla="*/ 7147 w 5562600"/>
              <a:gd name="connsiteY14" fmla="*/ 2341405 h 3876675"/>
              <a:gd name="connsiteX15" fmla="*/ 200505 w 5562600"/>
              <a:gd name="connsiteY15" fmla="*/ 1625125 h 3876675"/>
              <a:gd name="connsiteX16" fmla="*/ 369097 w 5562600"/>
              <a:gd name="connsiteY16" fmla="*/ 1269843 h 3876675"/>
              <a:gd name="connsiteX17" fmla="*/ 722475 w 5562600"/>
              <a:gd name="connsiteY17" fmla="*/ 909798 h 3876675"/>
              <a:gd name="connsiteX18" fmla="*/ 906307 w 5562600"/>
              <a:gd name="connsiteY18" fmla="*/ 751683 h 3876675"/>
              <a:gd name="connsiteX19" fmla="*/ 1328265 w 5562600"/>
              <a:gd name="connsiteY19" fmla="*/ 464028 h 3876675"/>
              <a:gd name="connsiteX20" fmla="*/ 1680690 w 5562600"/>
              <a:gd name="connsiteY20" fmla="*/ 316390 h 3876675"/>
              <a:gd name="connsiteX21" fmla="*/ 2042640 w 5562600"/>
              <a:gd name="connsiteY21" fmla="*/ 143035 h 3876675"/>
              <a:gd name="connsiteX22" fmla="*/ 2196945 w 5562600"/>
              <a:gd name="connsiteY22" fmla="*/ 72550 h 3876675"/>
              <a:gd name="connsiteX23" fmla="*/ 2284575 w 5562600"/>
              <a:gd name="connsiteY23" fmla="*/ 39213 h 3876675"/>
              <a:gd name="connsiteX24" fmla="*/ 2658907 w 5562600"/>
              <a:gd name="connsiteY24" fmla="*/ 32545 h 3876675"/>
              <a:gd name="connsiteX25" fmla="*/ 2726535 w 5562600"/>
              <a:gd name="connsiteY25" fmla="*/ 95410 h 3876675"/>
              <a:gd name="connsiteX26" fmla="*/ 2908463 w 5562600"/>
              <a:gd name="connsiteY26" fmla="*/ 148750 h 3876675"/>
              <a:gd name="connsiteX27" fmla="*/ 3210405 w 5562600"/>
              <a:gd name="connsiteY27" fmla="*/ 162085 h 3876675"/>
              <a:gd name="connsiteX28" fmla="*/ 3469485 w 5562600"/>
              <a:gd name="connsiteY28" fmla="*/ 203995 h 3876675"/>
              <a:gd name="connsiteX29" fmla="*/ 3652365 w 5562600"/>
              <a:gd name="connsiteY29" fmla="*/ 226855 h 3876675"/>
              <a:gd name="connsiteX30" fmla="*/ 3959070 w 5562600"/>
              <a:gd name="connsiteY30" fmla="*/ 294483 h 3876675"/>
              <a:gd name="connsiteX31" fmla="*/ 4295303 w 5562600"/>
              <a:gd name="connsiteY31" fmla="*/ 469743 h 3876675"/>
              <a:gd name="connsiteX32" fmla="*/ 4529618 w 5562600"/>
              <a:gd name="connsiteY32" fmla="*/ 641193 h 3876675"/>
              <a:gd name="connsiteX33" fmla="*/ 4570575 w 5562600"/>
              <a:gd name="connsiteY33" fmla="*/ 712630 h 3876675"/>
              <a:gd name="connsiteX34" fmla="*/ 4807748 w 5562600"/>
              <a:gd name="connsiteY34" fmla="*/ 887890 h 3876675"/>
              <a:gd name="connsiteX35" fmla="*/ 4959195 w 5562600"/>
              <a:gd name="connsiteY35" fmla="*/ 1061245 h 3876675"/>
              <a:gd name="connsiteX36" fmla="*/ 5135408 w 5562600"/>
              <a:gd name="connsiteY36" fmla="*/ 1338423 h 3876675"/>
              <a:gd name="connsiteX37" fmla="*/ 5166840 w 5562600"/>
              <a:gd name="connsiteY37" fmla="*/ 1372713 h 3876675"/>
              <a:gd name="connsiteX38" fmla="*/ 5433540 w 5562600"/>
              <a:gd name="connsiteY38" fmla="*/ 1747045 h 3876675"/>
              <a:gd name="connsiteX39" fmla="*/ 5545935 w 5562600"/>
              <a:gd name="connsiteY39" fmla="*/ 2105185 h 3876675"/>
              <a:gd name="connsiteX40" fmla="*/ 5557365 w 5562600"/>
              <a:gd name="connsiteY40" fmla="*/ 2261396 h 3876675"/>
              <a:gd name="connsiteX41" fmla="*/ 5429730 w 5562600"/>
              <a:gd name="connsiteY41" fmla="*/ 2852898 h 3876675"/>
              <a:gd name="connsiteX42" fmla="*/ 5169698 w 5562600"/>
              <a:gd name="connsiteY42" fmla="*/ 2990058 h 3876675"/>
              <a:gd name="connsiteX43" fmla="*/ 4775363 w 5562600"/>
              <a:gd name="connsiteY43" fmla="*/ 3005298 h 3876675"/>
              <a:gd name="connsiteX44" fmla="*/ 4267680 w 5562600"/>
              <a:gd name="connsiteY44" fmla="*/ 2998630 h 3876675"/>
              <a:gd name="connsiteX45" fmla="*/ 3700942 w 5562600"/>
              <a:gd name="connsiteY45" fmla="*/ 3133886 h 3876675"/>
              <a:gd name="connsiteX46" fmla="*/ 3403763 w 5562600"/>
              <a:gd name="connsiteY46" fmla="*/ 3223421 h 3876675"/>
              <a:gd name="connsiteX47" fmla="*/ 3073245 w 5562600"/>
              <a:gd name="connsiteY47" fmla="*/ 3231993 h 3876675"/>
              <a:gd name="connsiteX48" fmla="*/ 2824642 w 5562600"/>
              <a:gd name="connsiteY48" fmla="*/ 3411063 h 3876675"/>
              <a:gd name="connsiteX49" fmla="*/ 2572230 w 5562600"/>
              <a:gd name="connsiteY49" fmla="*/ 3667286 h 3876675"/>
              <a:gd name="connsiteX50" fmla="*/ 2572230 w 5562600"/>
              <a:gd name="connsiteY50" fmla="*/ 3667286 h 3876675"/>
              <a:gd name="connsiteX51" fmla="*/ 2189325 w 5562600"/>
              <a:gd name="connsiteY51" fmla="*/ 3836830 h 3876675"/>
              <a:gd name="connsiteX52" fmla="*/ 2321723 w 5562600"/>
              <a:gd name="connsiteY52" fmla="*/ 3772061 h 3876675"/>
              <a:gd name="connsiteX53" fmla="*/ 2373157 w 5562600"/>
              <a:gd name="connsiteY53" fmla="*/ 3729198 h 3876675"/>
              <a:gd name="connsiteX54" fmla="*/ 2281718 w 5562600"/>
              <a:gd name="connsiteY54" fmla="*/ 3728246 h 3876675"/>
              <a:gd name="connsiteX55" fmla="*/ 2082645 w 5562600"/>
              <a:gd name="connsiteY55" fmla="*/ 3654903 h 3876675"/>
              <a:gd name="connsiteX56" fmla="*/ 1975013 w 5562600"/>
              <a:gd name="connsiteY56" fmla="*/ 3582513 h 3876675"/>
              <a:gd name="connsiteX57" fmla="*/ 1935960 w 5562600"/>
              <a:gd name="connsiteY57" fmla="*/ 3634900 h 3876675"/>
              <a:gd name="connsiteX58" fmla="*/ 1841663 w 5562600"/>
              <a:gd name="connsiteY58" fmla="*/ 3708243 h 3876675"/>
              <a:gd name="connsiteX59" fmla="*/ 1815945 w 5562600"/>
              <a:gd name="connsiteY59" fmla="*/ 3765393 h 3876675"/>
              <a:gd name="connsiteX60" fmla="*/ 2189325 w 5562600"/>
              <a:gd name="connsiteY60" fmla="*/ 3836830 h 3876675"/>
              <a:gd name="connsiteX61" fmla="*/ 2189325 w 5562600"/>
              <a:gd name="connsiteY61" fmla="*/ 3836830 h 3876675"/>
              <a:gd name="connsiteX62" fmla="*/ 1831185 w 5562600"/>
              <a:gd name="connsiteY62" fmla="*/ 3680621 h 3876675"/>
              <a:gd name="connsiteX63" fmla="*/ 1946438 w 5562600"/>
              <a:gd name="connsiteY63" fmla="*/ 3480596 h 3876675"/>
              <a:gd name="connsiteX64" fmla="*/ 1965488 w 5562600"/>
              <a:gd name="connsiteY64" fmla="*/ 3458688 h 3876675"/>
              <a:gd name="connsiteX65" fmla="*/ 2333153 w 5562600"/>
              <a:gd name="connsiteY65" fmla="*/ 3704433 h 3876675"/>
              <a:gd name="connsiteX66" fmla="*/ 2745585 w 5562600"/>
              <a:gd name="connsiteY66" fmla="*/ 3438686 h 3876675"/>
              <a:gd name="connsiteX67" fmla="*/ 2969423 w 5562600"/>
              <a:gd name="connsiteY67" fmla="*/ 3238661 h 3876675"/>
              <a:gd name="connsiteX68" fmla="*/ 3062767 w 5562600"/>
              <a:gd name="connsiteY68" fmla="*/ 3189130 h 3876675"/>
              <a:gd name="connsiteX69" fmla="*/ 2976090 w 5562600"/>
              <a:gd name="connsiteY69" fmla="*/ 3125313 h 3876675"/>
              <a:gd name="connsiteX70" fmla="*/ 2889413 w 5562600"/>
              <a:gd name="connsiteY70" fmla="*/ 3061496 h 3876675"/>
              <a:gd name="connsiteX71" fmla="*/ 2719867 w 5562600"/>
              <a:gd name="connsiteY71" fmla="*/ 3171986 h 3876675"/>
              <a:gd name="connsiteX72" fmla="*/ 2445548 w 5562600"/>
              <a:gd name="connsiteY72" fmla="*/ 3332958 h 3876675"/>
              <a:gd name="connsiteX73" fmla="*/ 2396018 w 5562600"/>
              <a:gd name="connsiteY73" fmla="*/ 3452973 h 3876675"/>
              <a:gd name="connsiteX74" fmla="*/ 2451263 w 5562600"/>
              <a:gd name="connsiteY74" fmla="*/ 3486311 h 3876675"/>
              <a:gd name="connsiteX75" fmla="*/ 2315055 w 5562600"/>
              <a:gd name="connsiteY75" fmla="*/ 3433923 h 3876675"/>
              <a:gd name="connsiteX76" fmla="*/ 2458882 w 5562600"/>
              <a:gd name="connsiteY76" fmla="*/ 3292953 h 3876675"/>
              <a:gd name="connsiteX77" fmla="*/ 2855123 w 5562600"/>
              <a:gd name="connsiteY77" fmla="*/ 3016728 h 3876675"/>
              <a:gd name="connsiteX78" fmla="*/ 2484600 w 5562600"/>
              <a:gd name="connsiteY78" fmla="*/ 2889093 h 3876675"/>
              <a:gd name="connsiteX79" fmla="*/ 2330295 w 5562600"/>
              <a:gd name="connsiteY79" fmla="*/ 2874805 h 3876675"/>
              <a:gd name="connsiteX80" fmla="*/ 2467455 w 5562600"/>
              <a:gd name="connsiteY80" fmla="*/ 2871948 h 3876675"/>
              <a:gd name="connsiteX81" fmla="*/ 2715105 w 5562600"/>
              <a:gd name="connsiteY81" fmla="*/ 2911000 h 3876675"/>
              <a:gd name="connsiteX82" fmla="*/ 2825595 w 5562600"/>
              <a:gd name="connsiteY82" fmla="*/ 2923383 h 3876675"/>
              <a:gd name="connsiteX83" fmla="*/ 3169448 w 5562600"/>
              <a:gd name="connsiteY83" fmla="*/ 2799558 h 3876675"/>
              <a:gd name="connsiteX84" fmla="*/ 3089438 w 5562600"/>
              <a:gd name="connsiteY84" fmla="*/ 2824323 h 3876675"/>
              <a:gd name="connsiteX85" fmla="*/ 2902748 w 5562600"/>
              <a:gd name="connsiteY85" fmla="*/ 2877663 h 3876675"/>
              <a:gd name="connsiteX86" fmla="*/ 2865600 w 5562600"/>
              <a:gd name="connsiteY86" fmla="*/ 2982438 h 3876675"/>
              <a:gd name="connsiteX87" fmla="*/ 3003713 w 5562600"/>
              <a:gd name="connsiteY87" fmla="*/ 3110073 h 3876675"/>
              <a:gd name="connsiteX88" fmla="*/ 3305655 w 5562600"/>
              <a:gd name="connsiteY88" fmla="*/ 3186273 h 3876675"/>
              <a:gd name="connsiteX89" fmla="*/ 3748567 w 5562600"/>
              <a:gd name="connsiteY89" fmla="*/ 3070068 h 3876675"/>
              <a:gd name="connsiteX90" fmla="*/ 4362930 w 5562600"/>
              <a:gd name="connsiteY90" fmla="*/ 2969103 h 3876675"/>
              <a:gd name="connsiteX91" fmla="*/ 4659158 w 5562600"/>
              <a:gd name="connsiteY91" fmla="*/ 2979580 h 3876675"/>
              <a:gd name="connsiteX92" fmla="*/ 5056350 w 5562600"/>
              <a:gd name="connsiteY92" fmla="*/ 2961483 h 3876675"/>
              <a:gd name="connsiteX93" fmla="*/ 5510693 w 5562600"/>
              <a:gd name="connsiteY93" fmla="*/ 2549050 h 3876675"/>
              <a:gd name="connsiteX94" fmla="*/ 5464973 w 5562600"/>
              <a:gd name="connsiteY94" fmla="*/ 2109948 h 3876675"/>
              <a:gd name="connsiteX95" fmla="*/ 5387820 w 5562600"/>
              <a:gd name="connsiteY95" fmla="*/ 1916590 h 3876675"/>
              <a:gd name="connsiteX96" fmla="*/ 5330670 w 5562600"/>
              <a:gd name="connsiteY96" fmla="*/ 1784193 h 3876675"/>
              <a:gd name="connsiteX97" fmla="*/ 5299237 w 5562600"/>
              <a:gd name="connsiteY97" fmla="*/ 1867060 h 3876675"/>
              <a:gd name="connsiteX98" fmla="*/ 5287808 w 5562600"/>
              <a:gd name="connsiteY98" fmla="*/ 1910875 h 3876675"/>
              <a:gd name="connsiteX99" fmla="*/ 5254470 w 5562600"/>
              <a:gd name="connsiteY99" fmla="*/ 1771810 h 3876675"/>
              <a:gd name="connsiteX100" fmla="*/ 5047778 w 5562600"/>
              <a:gd name="connsiteY100" fmla="*/ 1659415 h 3876675"/>
              <a:gd name="connsiteX101" fmla="*/ 4899187 w 5562600"/>
              <a:gd name="connsiteY101" fmla="*/ 1863250 h 3876675"/>
              <a:gd name="connsiteX102" fmla="*/ 4714403 w 5562600"/>
              <a:gd name="connsiteY102" fmla="*/ 2076610 h 3876675"/>
              <a:gd name="connsiteX103" fmla="*/ 4664873 w 5562600"/>
              <a:gd name="connsiteY103" fmla="*/ 2119473 h 3876675"/>
              <a:gd name="connsiteX104" fmla="*/ 4828703 w 5562600"/>
              <a:gd name="connsiteY104" fmla="*/ 1910875 h 3876675"/>
              <a:gd name="connsiteX105" fmla="*/ 5018250 w 5562600"/>
              <a:gd name="connsiteY105" fmla="*/ 1664178 h 3876675"/>
              <a:gd name="connsiteX106" fmla="*/ 4794413 w 5562600"/>
              <a:gd name="connsiteY106" fmla="*/ 1325088 h 3876675"/>
              <a:gd name="connsiteX107" fmla="*/ 4557240 w 5562600"/>
              <a:gd name="connsiteY107" fmla="*/ 1235553 h 3876675"/>
              <a:gd name="connsiteX108" fmla="*/ 4544858 w 5562600"/>
              <a:gd name="connsiteY108" fmla="*/ 1213645 h 3876675"/>
              <a:gd name="connsiteX109" fmla="*/ 4455323 w 5562600"/>
              <a:gd name="connsiteY109" fmla="*/ 1108870 h 3876675"/>
              <a:gd name="connsiteX110" fmla="*/ 4323878 w 5562600"/>
              <a:gd name="connsiteY110" fmla="*/ 1064103 h 3876675"/>
              <a:gd name="connsiteX111" fmla="*/ 4300065 w 5562600"/>
              <a:gd name="connsiteY111" fmla="*/ 1119348 h 3876675"/>
              <a:gd name="connsiteX112" fmla="*/ 4303875 w 5562600"/>
              <a:gd name="connsiteY112" fmla="*/ 1174593 h 3876675"/>
              <a:gd name="connsiteX113" fmla="*/ 4259108 w 5562600"/>
              <a:gd name="connsiteY113" fmla="*/ 1097440 h 3876675"/>
              <a:gd name="connsiteX114" fmla="*/ 3713325 w 5562600"/>
              <a:gd name="connsiteY114" fmla="*/ 861220 h 3876675"/>
              <a:gd name="connsiteX115" fmla="*/ 3553305 w 5562600"/>
              <a:gd name="connsiteY115" fmla="*/ 891700 h 3876675"/>
              <a:gd name="connsiteX116" fmla="*/ 3572355 w 5562600"/>
              <a:gd name="connsiteY116" fmla="*/ 957423 h 3876675"/>
              <a:gd name="connsiteX117" fmla="*/ 3539017 w 5562600"/>
              <a:gd name="connsiteY117" fmla="*/ 909798 h 3876675"/>
              <a:gd name="connsiteX118" fmla="*/ 3248505 w 5562600"/>
              <a:gd name="connsiteY118" fmla="*/ 703105 h 3876675"/>
              <a:gd name="connsiteX119" fmla="*/ 3102773 w 5562600"/>
              <a:gd name="connsiteY119" fmla="*/ 791688 h 3876675"/>
              <a:gd name="connsiteX120" fmla="*/ 2975138 w 5562600"/>
              <a:gd name="connsiteY120" fmla="*/ 989808 h 3876675"/>
              <a:gd name="connsiteX121" fmla="*/ 2833215 w 5562600"/>
              <a:gd name="connsiteY121" fmla="*/ 1225075 h 3876675"/>
              <a:gd name="connsiteX122" fmla="*/ 2780828 w 5562600"/>
              <a:gd name="connsiteY122" fmla="*/ 1423195 h 3876675"/>
              <a:gd name="connsiteX123" fmla="*/ 2817023 w 5562600"/>
              <a:gd name="connsiteY123" fmla="*/ 1581310 h 3876675"/>
              <a:gd name="connsiteX124" fmla="*/ 2823690 w 5562600"/>
              <a:gd name="connsiteY124" fmla="*/ 1668940 h 3876675"/>
              <a:gd name="connsiteX125" fmla="*/ 2807498 w 5562600"/>
              <a:gd name="connsiteY125" fmla="*/ 1580358 h 3876675"/>
              <a:gd name="connsiteX126" fmla="*/ 2755110 w 5562600"/>
              <a:gd name="connsiteY126" fmla="*/ 1439388 h 3876675"/>
              <a:gd name="connsiteX127" fmla="*/ 2749395 w 5562600"/>
              <a:gd name="connsiteY127" fmla="*/ 1311753 h 3876675"/>
              <a:gd name="connsiteX128" fmla="*/ 2828453 w 5562600"/>
              <a:gd name="connsiteY128" fmla="*/ 1170783 h 3876675"/>
              <a:gd name="connsiteX129" fmla="*/ 2850360 w 5562600"/>
              <a:gd name="connsiteY129" fmla="*/ 1078390 h 3876675"/>
              <a:gd name="connsiteX130" fmla="*/ 2803688 w 5562600"/>
              <a:gd name="connsiteY130" fmla="*/ 1086010 h 3876675"/>
              <a:gd name="connsiteX131" fmla="*/ 2782732 w 5562600"/>
              <a:gd name="connsiteY131" fmla="*/ 1083153 h 3876675"/>
              <a:gd name="connsiteX132" fmla="*/ 2859885 w 5562600"/>
              <a:gd name="connsiteY132" fmla="*/ 1043148 h 3876675"/>
              <a:gd name="connsiteX133" fmla="*/ 2966565 w 5562600"/>
              <a:gd name="connsiteY133" fmla="*/ 959328 h 3876675"/>
              <a:gd name="connsiteX134" fmla="*/ 2900842 w 5562600"/>
              <a:gd name="connsiteY134" fmla="*/ 745968 h 3876675"/>
              <a:gd name="connsiteX135" fmla="*/ 2874173 w 5562600"/>
              <a:gd name="connsiteY135" fmla="*/ 712630 h 3876675"/>
              <a:gd name="connsiteX136" fmla="*/ 2975138 w 5562600"/>
              <a:gd name="connsiteY136" fmla="*/ 766923 h 3876675"/>
              <a:gd name="connsiteX137" fmla="*/ 3038955 w 5562600"/>
              <a:gd name="connsiteY137" fmla="*/ 821215 h 3876675"/>
              <a:gd name="connsiteX138" fmla="*/ 3084675 w 5562600"/>
              <a:gd name="connsiteY138" fmla="*/ 759303 h 3876675"/>
              <a:gd name="connsiteX139" fmla="*/ 3214215 w 5562600"/>
              <a:gd name="connsiteY139" fmla="*/ 658338 h 3876675"/>
              <a:gd name="connsiteX140" fmla="*/ 3375188 w 5562600"/>
              <a:gd name="connsiteY140" fmla="*/ 511653 h 3876675"/>
              <a:gd name="connsiteX141" fmla="*/ 3322800 w 5562600"/>
              <a:gd name="connsiteY141" fmla="*/ 507843 h 3876675"/>
              <a:gd name="connsiteX142" fmla="*/ 3210405 w 5562600"/>
              <a:gd name="connsiteY142" fmla="*/ 485935 h 3876675"/>
              <a:gd name="connsiteX143" fmla="*/ 3268507 w 5562600"/>
              <a:gd name="connsiteY143" fmla="*/ 463075 h 3876675"/>
              <a:gd name="connsiteX144" fmla="*/ 3408525 w 5562600"/>
              <a:gd name="connsiteY144" fmla="*/ 454503 h 3876675"/>
              <a:gd name="connsiteX145" fmla="*/ 3548542 w 5562600"/>
              <a:gd name="connsiteY145" fmla="*/ 262098 h 3876675"/>
              <a:gd name="connsiteX146" fmla="*/ 3238028 w 5562600"/>
              <a:gd name="connsiteY146" fmla="*/ 183993 h 3876675"/>
              <a:gd name="connsiteX147" fmla="*/ 3273270 w 5562600"/>
              <a:gd name="connsiteY147" fmla="*/ 259240 h 3876675"/>
              <a:gd name="connsiteX148" fmla="*/ 3354232 w 5562600"/>
              <a:gd name="connsiteY148" fmla="*/ 297340 h 3876675"/>
              <a:gd name="connsiteX149" fmla="*/ 3170400 w 5562600"/>
              <a:gd name="connsiteY149" fmla="*/ 244953 h 3876675"/>
              <a:gd name="connsiteX150" fmla="*/ 2880840 w 5562600"/>
              <a:gd name="connsiteY150" fmla="*/ 165895 h 3876675"/>
              <a:gd name="connsiteX151" fmla="*/ 2748442 w 5562600"/>
              <a:gd name="connsiteY151" fmla="*/ 157323 h 3876675"/>
              <a:gd name="connsiteX152" fmla="*/ 2712248 w 5562600"/>
              <a:gd name="connsiteY152" fmla="*/ 252573 h 3876675"/>
              <a:gd name="connsiteX153" fmla="*/ 2592232 w 5562600"/>
              <a:gd name="connsiteY153" fmla="*/ 545943 h 3876675"/>
              <a:gd name="connsiteX154" fmla="*/ 2502698 w 5562600"/>
              <a:gd name="connsiteY154" fmla="*/ 1001238 h 3876675"/>
              <a:gd name="connsiteX155" fmla="*/ 2418878 w 5562600"/>
              <a:gd name="connsiteY155" fmla="*/ 1498443 h 3876675"/>
              <a:gd name="connsiteX156" fmla="*/ 2341725 w 5562600"/>
              <a:gd name="connsiteY156" fmla="*/ 1831818 h 3876675"/>
              <a:gd name="connsiteX157" fmla="*/ 2341725 w 5562600"/>
              <a:gd name="connsiteY157" fmla="*/ 1925163 h 3876675"/>
              <a:gd name="connsiteX158" fmla="*/ 2407448 w 5562600"/>
              <a:gd name="connsiteY158" fmla="*/ 1869918 h 3876675"/>
              <a:gd name="connsiteX159" fmla="*/ 2599853 w 5562600"/>
              <a:gd name="connsiteY159" fmla="*/ 1788003 h 3876675"/>
              <a:gd name="connsiteX160" fmla="*/ 2858932 w 5562600"/>
              <a:gd name="connsiteY160" fmla="*/ 1729900 h 3876675"/>
              <a:gd name="connsiteX161" fmla="*/ 3133253 w 5562600"/>
              <a:gd name="connsiteY161" fmla="*/ 1678465 h 3876675"/>
              <a:gd name="connsiteX162" fmla="*/ 3284700 w 5562600"/>
              <a:gd name="connsiteY162" fmla="*/ 1445103 h 3876675"/>
              <a:gd name="connsiteX163" fmla="*/ 3181830 w 5562600"/>
              <a:gd name="connsiteY163" fmla="*/ 1351758 h 3876675"/>
              <a:gd name="connsiteX164" fmla="*/ 3125632 w 5562600"/>
              <a:gd name="connsiteY164" fmla="*/ 1304133 h 3876675"/>
              <a:gd name="connsiteX165" fmla="*/ 3231360 w 5562600"/>
              <a:gd name="connsiteY165" fmla="*/ 1358425 h 3876675"/>
              <a:gd name="connsiteX166" fmla="*/ 3324705 w 5562600"/>
              <a:gd name="connsiteY166" fmla="*/ 1380333 h 3876675"/>
              <a:gd name="connsiteX167" fmla="*/ 3301845 w 5562600"/>
              <a:gd name="connsiteY167" fmla="*/ 1116490 h 3876675"/>
              <a:gd name="connsiteX168" fmla="*/ 3320895 w 5562600"/>
              <a:gd name="connsiteY168" fmla="*/ 1116490 h 3876675"/>
              <a:gd name="connsiteX169" fmla="*/ 3348517 w 5562600"/>
              <a:gd name="connsiteY169" fmla="*/ 1407955 h 3876675"/>
              <a:gd name="connsiteX170" fmla="*/ 3384713 w 5562600"/>
              <a:gd name="connsiteY170" fmla="*/ 1655605 h 3876675"/>
              <a:gd name="connsiteX171" fmla="*/ 3465675 w 5562600"/>
              <a:gd name="connsiteY171" fmla="*/ 1688943 h 3876675"/>
              <a:gd name="connsiteX172" fmla="*/ 3563782 w 5562600"/>
              <a:gd name="connsiteY172" fmla="*/ 1699420 h 3876675"/>
              <a:gd name="connsiteX173" fmla="*/ 3636173 w 5562600"/>
              <a:gd name="connsiteY173" fmla="*/ 1687038 h 3876675"/>
              <a:gd name="connsiteX174" fmla="*/ 3583785 w 5562600"/>
              <a:gd name="connsiteY174" fmla="*/ 1722280 h 3876675"/>
              <a:gd name="connsiteX175" fmla="*/ 3448530 w 5562600"/>
              <a:gd name="connsiteY175" fmla="*/ 1801338 h 3876675"/>
              <a:gd name="connsiteX176" fmla="*/ 3377092 w 5562600"/>
              <a:gd name="connsiteY176" fmla="*/ 1948023 h 3876675"/>
              <a:gd name="connsiteX177" fmla="*/ 3419003 w 5562600"/>
              <a:gd name="connsiteY177" fmla="*/ 2108043 h 3876675"/>
              <a:gd name="connsiteX178" fmla="*/ 3545685 w 5562600"/>
              <a:gd name="connsiteY178" fmla="*/ 2163288 h 3876675"/>
              <a:gd name="connsiteX179" fmla="*/ 3719992 w 5562600"/>
              <a:gd name="connsiteY179" fmla="*/ 2102328 h 3876675"/>
              <a:gd name="connsiteX180" fmla="*/ 4127663 w 5562600"/>
              <a:gd name="connsiteY180" fmla="*/ 1583215 h 3876675"/>
              <a:gd name="connsiteX181" fmla="*/ 4285778 w 5562600"/>
              <a:gd name="connsiteY181" fmla="*/ 1414623 h 3876675"/>
              <a:gd name="connsiteX182" fmla="*/ 4267680 w 5562600"/>
              <a:gd name="connsiteY182" fmla="*/ 1445103 h 3876675"/>
              <a:gd name="connsiteX183" fmla="*/ 4152428 w 5562600"/>
              <a:gd name="connsiteY183" fmla="*/ 1606075 h 3876675"/>
              <a:gd name="connsiteX184" fmla="*/ 3771428 w 5562600"/>
              <a:gd name="connsiteY184" fmla="*/ 2102328 h 3876675"/>
              <a:gd name="connsiteX185" fmla="*/ 3663795 w 5562600"/>
              <a:gd name="connsiteY185" fmla="*/ 2215675 h 3876675"/>
              <a:gd name="connsiteX186" fmla="*/ 3640935 w 5562600"/>
              <a:gd name="connsiteY186" fmla="*/ 2223296 h 3876675"/>
              <a:gd name="connsiteX187" fmla="*/ 3389475 w 5562600"/>
              <a:gd name="connsiteY187" fmla="*/ 2284255 h 3876675"/>
              <a:gd name="connsiteX188" fmla="*/ 3144682 w 5562600"/>
              <a:gd name="connsiteY188" fmla="*/ 2409985 h 3876675"/>
              <a:gd name="connsiteX189" fmla="*/ 3072292 w 5562600"/>
              <a:gd name="connsiteY189" fmla="*/ 2517618 h 3876675"/>
              <a:gd name="connsiteX190" fmla="*/ 3378998 w 5562600"/>
              <a:gd name="connsiteY190" fmla="*/ 2679543 h 3876675"/>
              <a:gd name="connsiteX191" fmla="*/ 3420907 w 5562600"/>
              <a:gd name="connsiteY191" fmla="*/ 2535715 h 3876675"/>
              <a:gd name="connsiteX192" fmla="*/ 3458055 w 5562600"/>
              <a:gd name="connsiteY192" fmla="*/ 2411890 h 3876675"/>
              <a:gd name="connsiteX193" fmla="*/ 3441863 w 5562600"/>
              <a:gd name="connsiteY193" fmla="*/ 2558575 h 3876675"/>
              <a:gd name="connsiteX194" fmla="*/ 3415192 w 5562600"/>
              <a:gd name="connsiteY194" fmla="*/ 2694783 h 3876675"/>
              <a:gd name="connsiteX195" fmla="*/ 3484725 w 5562600"/>
              <a:gd name="connsiteY195" fmla="*/ 2764315 h 3876675"/>
              <a:gd name="connsiteX196" fmla="*/ 3713325 w 5562600"/>
              <a:gd name="connsiteY196" fmla="*/ 2833848 h 3876675"/>
              <a:gd name="connsiteX197" fmla="*/ 4070513 w 5562600"/>
              <a:gd name="connsiteY197" fmla="*/ 2694783 h 3876675"/>
              <a:gd name="connsiteX198" fmla="*/ 4109565 w 5562600"/>
              <a:gd name="connsiteY198" fmla="*/ 2647158 h 3876675"/>
              <a:gd name="connsiteX199" fmla="*/ 4094325 w 5562600"/>
              <a:gd name="connsiteY199" fmla="*/ 2710023 h 3876675"/>
              <a:gd name="connsiteX200" fmla="*/ 3615217 w 5562600"/>
              <a:gd name="connsiteY200" fmla="*/ 2870043 h 3876675"/>
              <a:gd name="connsiteX201" fmla="*/ 3541875 w 5562600"/>
              <a:gd name="connsiteY201" fmla="*/ 2868138 h 3876675"/>
              <a:gd name="connsiteX202" fmla="*/ 3240885 w 5562600"/>
              <a:gd name="connsiteY202" fmla="*/ 2973865 h 3876675"/>
              <a:gd name="connsiteX203" fmla="*/ 3124680 w 5562600"/>
              <a:gd name="connsiteY203" fmla="*/ 2971008 h 3876675"/>
              <a:gd name="connsiteX204" fmla="*/ 3257078 w 5562600"/>
              <a:gd name="connsiteY204" fmla="*/ 2955768 h 3876675"/>
              <a:gd name="connsiteX205" fmla="*/ 3433290 w 5562600"/>
              <a:gd name="connsiteY205" fmla="*/ 2915763 h 3876675"/>
              <a:gd name="connsiteX206" fmla="*/ 3463770 w 5562600"/>
              <a:gd name="connsiteY206" fmla="*/ 2782413 h 3876675"/>
              <a:gd name="connsiteX207" fmla="*/ 3367567 w 5562600"/>
              <a:gd name="connsiteY207" fmla="*/ 2713833 h 3876675"/>
              <a:gd name="connsiteX208" fmla="*/ 3072292 w 5562600"/>
              <a:gd name="connsiteY208" fmla="*/ 2561433 h 3876675"/>
              <a:gd name="connsiteX209" fmla="*/ 3026573 w 5562600"/>
              <a:gd name="connsiteY209" fmla="*/ 2460468 h 3876675"/>
              <a:gd name="connsiteX210" fmla="*/ 2971328 w 5562600"/>
              <a:gd name="connsiteY210" fmla="*/ 2471898 h 3876675"/>
              <a:gd name="connsiteX211" fmla="*/ 2691292 w 5562600"/>
              <a:gd name="connsiteY211" fmla="*/ 2822418 h 3876675"/>
              <a:gd name="connsiteX212" fmla="*/ 2769398 w 5562600"/>
              <a:gd name="connsiteY212" fmla="*/ 2729073 h 3876675"/>
              <a:gd name="connsiteX213" fmla="*/ 2959898 w 5562600"/>
              <a:gd name="connsiteY213" fmla="*/ 2386173 h 3876675"/>
              <a:gd name="connsiteX214" fmla="*/ 2844645 w 5562600"/>
              <a:gd name="connsiteY214" fmla="*/ 2124235 h 3876675"/>
              <a:gd name="connsiteX215" fmla="*/ 2819880 w 5562600"/>
              <a:gd name="connsiteY215" fmla="*/ 2074705 h 3876675"/>
              <a:gd name="connsiteX216" fmla="*/ 2957992 w 5562600"/>
              <a:gd name="connsiteY216" fmla="*/ 2265205 h 3876675"/>
              <a:gd name="connsiteX217" fmla="*/ 3078007 w 5562600"/>
              <a:gd name="connsiteY217" fmla="*/ 2378553 h 3876675"/>
              <a:gd name="connsiteX218" fmla="*/ 3291367 w 5562600"/>
              <a:gd name="connsiteY218" fmla="*/ 2313783 h 3876675"/>
              <a:gd name="connsiteX219" fmla="*/ 3436148 w 5562600"/>
              <a:gd name="connsiteY219" fmla="*/ 2214723 h 3876675"/>
              <a:gd name="connsiteX220" fmla="*/ 3401857 w 5562600"/>
              <a:gd name="connsiteY220" fmla="*/ 2125188 h 3876675"/>
              <a:gd name="connsiteX221" fmla="*/ 3342803 w 5562600"/>
              <a:gd name="connsiteY221" fmla="*/ 1983265 h 3876675"/>
              <a:gd name="connsiteX222" fmla="*/ 3407573 w 5562600"/>
              <a:gd name="connsiteY222" fmla="*/ 1815625 h 3876675"/>
              <a:gd name="connsiteX223" fmla="*/ 3459007 w 5562600"/>
              <a:gd name="connsiteY223" fmla="*/ 1705135 h 3876675"/>
              <a:gd name="connsiteX224" fmla="*/ 2437928 w 5562600"/>
              <a:gd name="connsiteY224" fmla="*/ 1878490 h 3876675"/>
              <a:gd name="connsiteX225" fmla="*/ 2297910 w 5562600"/>
              <a:gd name="connsiteY225" fmla="*/ 2104233 h 3876675"/>
              <a:gd name="connsiteX226" fmla="*/ 2614140 w 5562600"/>
              <a:gd name="connsiteY226" fmla="*/ 2382363 h 3876675"/>
              <a:gd name="connsiteX227" fmla="*/ 2694150 w 5562600"/>
              <a:gd name="connsiteY227" fmla="*/ 2407128 h 3876675"/>
              <a:gd name="connsiteX228" fmla="*/ 2600805 w 5562600"/>
              <a:gd name="connsiteY228" fmla="*/ 2415700 h 3876675"/>
              <a:gd name="connsiteX229" fmla="*/ 2441738 w 5562600"/>
              <a:gd name="connsiteY229" fmla="*/ 2396650 h 3876675"/>
              <a:gd name="connsiteX230" fmla="*/ 2376015 w 5562600"/>
              <a:gd name="connsiteY230" fmla="*/ 2466183 h 3876675"/>
              <a:gd name="connsiteX231" fmla="*/ 2184563 w 5562600"/>
              <a:gd name="connsiteY231" fmla="*/ 2615725 h 3876675"/>
              <a:gd name="connsiteX232" fmla="*/ 2023590 w 5562600"/>
              <a:gd name="connsiteY232" fmla="*/ 2694783 h 3876675"/>
              <a:gd name="connsiteX233" fmla="*/ 1996920 w 5562600"/>
              <a:gd name="connsiteY233" fmla="*/ 2840515 h 3876675"/>
              <a:gd name="connsiteX234" fmla="*/ 2079788 w 5562600"/>
              <a:gd name="connsiteY234" fmla="*/ 2982438 h 3876675"/>
              <a:gd name="connsiteX235" fmla="*/ 2212185 w 5562600"/>
              <a:gd name="connsiteY235" fmla="*/ 3111025 h 3876675"/>
              <a:gd name="connsiteX236" fmla="*/ 2228378 w 5562600"/>
              <a:gd name="connsiteY236" fmla="*/ 3127218 h 3876675"/>
              <a:gd name="connsiteX237" fmla="*/ 2167418 w 5562600"/>
              <a:gd name="connsiteY237" fmla="*/ 3168175 h 3876675"/>
              <a:gd name="connsiteX238" fmla="*/ 2143605 w 5562600"/>
              <a:gd name="connsiteY238" fmla="*/ 3239613 h 3876675"/>
              <a:gd name="connsiteX239" fmla="*/ 2134080 w 5562600"/>
              <a:gd name="connsiteY239" fmla="*/ 3203418 h 3876675"/>
              <a:gd name="connsiteX240" fmla="*/ 2123603 w 5562600"/>
              <a:gd name="connsiteY240" fmla="*/ 3118646 h 3876675"/>
              <a:gd name="connsiteX241" fmla="*/ 2044545 w 5562600"/>
              <a:gd name="connsiteY241" fmla="*/ 2979580 h 3876675"/>
              <a:gd name="connsiteX242" fmla="*/ 1760700 w 5562600"/>
              <a:gd name="connsiteY242" fmla="*/ 2892903 h 3876675"/>
              <a:gd name="connsiteX243" fmla="*/ 1597822 w 5562600"/>
              <a:gd name="connsiteY243" fmla="*/ 3274855 h 3876675"/>
              <a:gd name="connsiteX244" fmla="*/ 1591155 w 5562600"/>
              <a:gd name="connsiteY244" fmla="*/ 3386298 h 3876675"/>
              <a:gd name="connsiteX245" fmla="*/ 1601632 w 5562600"/>
              <a:gd name="connsiteY245" fmla="*/ 3026253 h 3876675"/>
              <a:gd name="connsiteX246" fmla="*/ 1874047 w 5562600"/>
              <a:gd name="connsiteY246" fmla="*/ 2803368 h 3876675"/>
              <a:gd name="connsiteX247" fmla="*/ 2015018 w 5562600"/>
              <a:gd name="connsiteY247" fmla="*/ 2625250 h 3876675"/>
              <a:gd name="connsiteX248" fmla="*/ 2146463 w 5562600"/>
              <a:gd name="connsiteY248" fmla="*/ 2597628 h 3876675"/>
              <a:gd name="connsiteX249" fmla="*/ 2340773 w 5562600"/>
              <a:gd name="connsiteY249" fmla="*/ 2465230 h 3876675"/>
              <a:gd name="connsiteX250" fmla="*/ 2359823 w 5562600"/>
              <a:gd name="connsiteY250" fmla="*/ 2366171 h 3876675"/>
              <a:gd name="connsiteX251" fmla="*/ 2326485 w 5562600"/>
              <a:gd name="connsiteY251" fmla="*/ 2258538 h 3876675"/>
              <a:gd name="connsiteX252" fmla="*/ 2274098 w 5562600"/>
              <a:gd name="connsiteY252" fmla="*/ 2118521 h 3876675"/>
              <a:gd name="connsiteX253" fmla="*/ 2060738 w 5562600"/>
              <a:gd name="connsiteY253" fmla="*/ 2182338 h 3876675"/>
              <a:gd name="connsiteX254" fmla="*/ 1899765 w 5562600"/>
              <a:gd name="connsiteY254" fmla="*/ 2449038 h 3876675"/>
              <a:gd name="connsiteX255" fmla="*/ 1875000 w 5562600"/>
              <a:gd name="connsiteY255" fmla="*/ 2509046 h 3876675"/>
              <a:gd name="connsiteX256" fmla="*/ 1892145 w 5562600"/>
              <a:gd name="connsiteY256" fmla="*/ 2374743 h 3876675"/>
              <a:gd name="connsiteX257" fmla="*/ 1433040 w 5562600"/>
              <a:gd name="connsiteY257" fmla="*/ 2730025 h 3876675"/>
              <a:gd name="connsiteX258" fmla="*/ 1303500 w 5562600"/>
              <a:gd name="connsiteY258" fmla="*/ 3009108 h 3876675"/>
              <a:gd name="connsiteX259" fmla="*/ 1340647 w 5562600"/>
              <a:gd name="connsiteY259" fmla="*/ 3127218 h 3876675"/>
              <a:gd name="connsiteX260" fmla="*/ 1387320 w 5562600"/>
              <a:gd name="connsiteY260" fmla="*/ 3191036 h 3876675"/>
              <a:gd name="connsiteX261" fmla="*/ 1338743 w 5562600"/>
              <a:gd name="connsiteY261" fmla="*/ 3155793 h 3876675"/>
              <a:gd name="connsiteX262" fmla="*/ 1280640 w 5562600"/>
              <a:gd name="connsiteY262" fmla="*/ 3111978 h 3876675"/>
              <a:gd name="connsiteX263" fmla="*/ 1284450 w 5562600"/>
              <a:gd name="connsiteY263" fmla="*/ 3380583 h 3876675"/>
              <a:gd name="connsiteX264" fmla="*/ 1598775 w 5562600"/>
              <a:gd name="connsiteY264" fmla="*/ 3670143 h 3876675"/>
              <a:gd name="connsiteX265" fmla="*/ 1831185 w 5562600"/>
              <a:gd name="connsiteY265" fmla="*/ 3680621 h 3876675"/>
              <a:gd name="connsiteX266" fmla="*/ 1831185 w 5562600"/>
              <a:gd name="connsiteY266" fmla="*/ 3680621 h 3876675"/>
              <a:gd name="connsiteX267" fmla="*/ 2141700 w 5562600"/>
              <a:gd name="connsiteY267" fmla="*/ 3481548 h 3876675"/>
              <a:gd name="connsiteX268" fmla="*/ 1959772 w 5562600"/>
              <a:gd name="connsiteY268" fmla="*/ 3348198 h 3876675"/>
              <a:gd name="connsiteX269" fmla="*/ 1790227 w 5562600"/>
              <a:gd name="connsiteY269" fmla="*/ 3128171 h 3876675"/>
              <a:gd name="connsiteX270" fmla="*/ 1828327 w 5562600"/>
              <a:gd name="connsiteY270" fmla="*/ 3176748 h 3876675"/>
              <a:gd name="connsiteX271" fmla="*/ 1987395 w 5562600"/>
              <a:gd name="connsiteY271" fmla="*/ 3333911 h 3876675"/>
              <a:gd name="connsiteX272" fmla="*/ 2228378 w 5562600"/>
              <a:gd name="connsiteY272" fmla="*/ 3550128 h 3876675"/>
              <a:gd name="connsiteX273" fmla="*/ 2141700 w 5562600"/>
              <a:gd name="connsiteY273" fmla="*/ 3481548 h 3876675"/>
              <a:gd name="connsiteX274" fmla="*/ 2141700 w 5562600"/>
              <a:gd name="connsiteY274" fmla="*/ 3481548 h 3876675"/>
              <a:gd name="connsiteX275" fmla="*/ 5105880 w 5562600"/>
              <a:gd name="connsiteY275" fmla="*/ 2824323 h 3876675"/>
              <a:gd name="connsiteX276" fmla="*/ 5212560 w 5562600"/>
              <a:gd name="connsiteY276" fmla="*/ 2633823 h 3876675"/>
              <a:gd name="connsiteX277" fmla="*/ 5225895 w 5562600"/>
              <a:gd name="connsiteY277" fmla="*/ 2620488 h 3876675"/>
              <a:gd name="connsiteX278" fmla="*/ 5372580 w 5562600"/>
              <a:gd name="connsiteY278" fmla="*/ 2625250 h 3876675"/>
              <a:gd name="connsiteX279" fmla="*/ 5421158 w 5562600"/>
              <a:gd name="connsiteY279" fmla="*/ 2405223 h 3876675"/>
              <a:gd name="connsiteX280" fmla="*/ 5375437 w 5562600"/>
              <a:gd name="connsiteY280" fmla="*/ 2184243 h 3876675"/>
              <a:gd name="connsiteX281" fmla="*/ 5190653 w 5562600"/>
              <a:gd name="connsiteY281" fmla="*/ 2174718 h 3876675"/>
              <a:gd name="connsiteX282" fmla="*/ 5189700 w 5562600"/>
              <a:gd name="connsiteY282" fmla="*/ 2155668 h 3876675"/>
              <a:gd name="connsiteX283" fmla="*/ 5400203 w 5562600"/>
              <a:gd name="connsiteY283" fmla="*/ 2165193 h 3876675"/>
              <a:gd name="connsiteX284" fmla="*/ 5444018 w 5562600"/>
              <a:gd name="connsiteY284" fmla="*/ 2387125 h 3876675"/>
              <a:gd name="connsiteX285" fmla="*/ 5327812 w 5562600"/>
              <a:gd name="connsiteY285" fmla="*/ 2686211 h 3876675"/>
              <a:gd name="connsiteX286" fmla="*/ 5198273 w 5562600"/>
              <a:gd name="connsiteY286" fmla="*/ 2785271 h 3876675"/>
              <a:gd name="connsiteX287" fmla="*/ 5099212 w 5562600"/>
              <a:gd name="connsiteY287" fmla="*/ 2846230 h 3876675"/>
              <a:gd name="connsiteX288" fmla="*/ 5105880 w 5562600"/>
              <a:gd name="connsiteY288" fmla="*/ 2824323 h 3876675"/>
              <a:gd name="connsiteX289" fmla="*/ 5105880 w 5562600"/>
              <a:gd name="connsiteY289" fmla="*/ 2824323 h 3876675"/>
              <a:gd name="connsiteX290" fmla="*/ 4762028 w 5562600"/>
              <a:gd name="connsiteY290" fmla="*/ 2717643 h 3876675"/>
              <a:gd name="connsiteX291" fmla="*/ 4679160 w 5562600"/>
              <a:gd name="connsiteY291" fmla="*/ 2629061 h 3876675"/>
              <a:gd name="connsiteX292" fmla="*/ 4636298 w 5562600"/>
              <a:gd name="connsiteY292" fmla="*/ 2590008 h 3876675"/>
              <a:gd name="connsiteX293" fmla="*/ 4702020 w 5562600"/>
              <a:gd name="connsiteY293" fmla="*/ 2610963 h 3876675"/>
              <a:gd name="connsiteX294" fmla="*/ 4811558 w 5562600"/>
              <a:gd name="connsiteY294" fmla="*/ 2608105 h 3876675"/>
              <a:gd name="connsiteX295" fmla="*/ 4965862 w 5562600"/>
              <a:gd name="connsiteY295" fmla="*/ 2429035 h 3876675"/>
              <a:gd name="connsiteX296" fmla="*/ 4980150 w 5562600"/>
              <a:gd name="connsiteY296" fmla="*/ 2442371 h 3876675"/>
              <a:gd name="connsiteX297" fmla="*/ 4882995 w 5562600"/>
              <a:gd name="connsiteY297" fmla="*/ 2580483 h 3876675"/>
              <a:gd name="connsiteX298" fmla="*/ 4797270 w 5562600"/>
              <a:gd name="connsiteY298" fmla="*/ 2726215 h 3876675"/>
              <a:gd name="connsiteX299" fmla="*/ 4762028 w 5562600"/>
              <a:gd name="connsiteY299" fmla="*/ 2717643 h 3876675"/>
              <a:gd name="connsiteX300" fmla="*/ 4762028 w 5562600"/>
              <a:gd name="connsiteY300" fmla="*/ 2717643 h 3876675"/>
              <a:gd name="connsiteX301" fmla="*/ 3641888 w 5562600"/>
              <a:gd name="connsiteY301" fmla="*/ 2663350 h 3876675"/>
              <a:gd name="connsiteX302" fmla="*/ 3682845 w 5562600"/>
              <a:gd name="connsiteY302" fmla="*/ 2567148 h 3876675"/>
              <a:gd name="connsiteX303" fmla="*/ 3715230 w 5562600"/>
              <a:gd name="connsiteY303" fmla="*/ 2497615 h 3876675"/>
              <a:gd name="connsiteX304" fmla="*/ 3729517 w 5562600"/>
              <a:gd name="connsiteY304" fmla="*/ 2489043 h 3876675"/>
              <a:gd name="connsiteX305" fmla="*/ 3900967 w 5562600"/>
              <a:gd name="connsiteY305" fmla="*/ 2537621 h 3876675"/>
              <a:gd name="connsiteX306" fmla="*/ 4133378 w 5562600"/>
              <a:gd name="connsiteY306" fmla="*/ 2505236 h 3876675"/>
              <a:gd name="connsiteX307" fmla="*/ 4188623 w 5562600"/>
              <a:gd name="connsiteY307" fmla="*/ 2516665 h 3876675"/>
              <a:gd name="connsiteX308" fmla="*/ 3919065 w 5562600"/>
              <a:gd name="connsiteY308" fmla="*/ 2561433 h 3876675"/>
              <a:gd name="connsiteX309" fmla="*/ 3680940 w 5562600"/>
              <a:gd name="connsiteY309" fmla="*/ 2597628 h 3876675"/>
              <a:gd name="connsiteX310" fmla="*/ 3655223 w 5562600"/>
              <a:gd name="connsiteY310" fmla="*/ 2680496 h 3876675"/>
              <a:gd name="connsiteX311" fmla="*/ 3641888 w 5562600"/>
              <a:gd name="connsiteY311" fmla="*/ 2663350 h 3876675"/>
              <a:gd name="connsiteX312" fmla="*/ 3641888 w 5562600"/>
              <a:gd name="connsiteY312" fmla="*/ 2663350 h 3876675"/>
              <a:gd name="connsiteX313" fmla="*/ 4447703 w 5562600"/>
              <a:gd name="connsiteY313" fmla="*/ 2430940 h 3876675"/>
              <a:gd name="connsiteX314" fmla="*/ 4430558 w 5562600"/>
              <a:gd name="connsiteY314" fmla="*/ 2308068 h 3876675"/>
              <a:gd name="connsiteX315" fmla="*/ 4177192 w 5562600"/>
              <a:gd name="connsiteY315" fmla="*/ 2289018 h 3876675"/>
              <a:gd name="connsiteX316" fmla="*/ 3929542 w 5562600"/>
              <a:gd name="connsiteY316" fmla="*/ 2241393 h 3876675"/>
              <a:gd name="connsiteX317" fmla="*/ 4037175 w 5562600"/>
              <a:gd name="connsiteY317" fmla="*/ 2254728 h 3876675"/>
              <a:gd name="connsiteX318" fmla="*/ 4267680 w 5562600"/>
              <a:gd name="connsiteY318" fmla="*/ 2265205 h 3876675"/>
              <a:gd name="connsiteX319" fmla="*/ 4403888 w 5562600"/>
              <a:gd name="connsiteY319" fmla="*/ 2250918 h 3876675"/>
              <a:gd name="connsiteX320" fmla="*/ 4451513 w 5562600"/>
              <a:gd name="connsiteY320" fmla="*/ 2044225 h 3876675"/>
              <a:gd name="connsiteX321" fmla="*/ 4607723 w 5562600"/>
              <a:gd name="connsiteY321" fmla="*/ 1690848 h 3876675"/>
              <a:gd name="connsiteX322" fmla="*/ 4715355 w 5562600"/>
              <a:gd name="connsiteY322" fmla="*/ 1563213 h 3876675"/>
              <a:gd name="connsiteX323" fmla="*/ 4682018 w 5562600"/>
              <a:gd name="connsiteY323" fmla="*/ 1625125 h 3876675"/>
              <a:gd name="connsiteX324" fmla="*/ 4646775 w 5562600"/>
              <a:gd name="connsiteY324" fmla="*/ 1735615 h 3876675"/>
              <a:gd name="connsiteX325" fmla="*/ 4634393 w 5562600"/>
              <a:gd name="connsiteY325" fmla="*/ 1764190 h 3876675"/>
              <a:gd name="connsiteX326" fmla="*/ 4473420 w 5562600"/>
              <a:gd name="connsiteY326" fmla="*/ 2055655 h 3876675"/>
              <a:gd name="connsiteX327" fmla="*/ 4439130 w 5562600"/>
              <a:gd name="connsiteY327" fmla="*/ 2271873 h 3876675"/>
              <a:gd name="connsiteX328" fmla="*/ 4450560 w 5562600"/>
              <a:gd name="connsiteY328" fmla="*/ 2256633 h 3876675"/>
              <a:gd name="connsiteX329" fmla="*/ 4681065 w 5562600"/>
              <a:gd name="connsiteY329" fmla="*/ 2235678 h 3876675"/>
              <a:gd name="connsiteX330" fmla="*/ 4972530 w 5562600"/>
              <a:gd name="connsiteY330" fmla="*/ 2196625 h 3876675"/>
              <a:gd name="connsiteX331" fmla="*/ 5045873 w 5562600"/>
              <a:gd name="connsiteY331" fmla="*/ 2059465 h 3876675"/>
              <a:gd name="connsiteX332" fmla="*/ 5098260 w 5562600"/>
              <a:gd name="connsiteY332" fmla="*/ 1929925 h 3876675"/>
              <a:gd name="connsiteX333" fmla="*/ 5108737 w 5562600"/>
              <a:gd name="connsiteY333" fmla="*/ 1947070 h 3876675"/>
              <a:gd name="connsiteX334" fmla="*/ 5067780 w 5562600"/>
              <a:gd name="connsiteY334" fmla="*/ 2088040 h 3876675"/>
              <a:gd name="connsiteX335" fmla="*/ 4993485 w 5562600"/>
              <a:gd name="connsiteY335" fmla="*/ 2220438 h 3876675"/>
              <a:gd name="connsiteX336" fmla="*/ 4702020 w 5562600"/>
              <a:gd name="connsiteY336" fmla="*/ 2260443 h 3876675"/>
              <a:gd name="connsiteX337" fmla="*/ 4470563 w 5562600"/>
              <a:gd name="connsiteY337" fmla="*/ 2282350 h 3876675"/>
              <a:gd name="connsiteX338" fmla="*/ 4472468 w 5562600"/>
              <a:gd name="connsiteY338" fmla="*/ 2413796 h 3876675"/>
              <a:gd name="connsiteX339" fmla="*/ 4455323 w 5562600"/>
              <a:gd name="connsiteY339" fmla="*/ 2529048 h 3876675"/>
              <a:gd name="connsiteX340" fmla="*/ 4447703 w 5562600"/>
              <a:gd name="connsiteY340" fmla="*/ 2430940 h 3876675"/>
              <a:gd name="connsiteX341" fmla="*/ 4447703 w 5562600"/>
              <a:gd name="connsiteY341" fmla="*/ 2430940 h 3876675"/>
              <a:gd name="connsiteX342" fmla="*/ 5297333 w 5562600"/>
              <a:gd name="connsiteY342" fmla="*/ 2400460 h 3876675"/>
              <a:gd name="connsiteX343" fmla="*/ 5332575 w 5562600"/>
              <a:gd name="connsiteY343" fmla="*/ 2246155 h 3876675"/>
              <a:gd name="connsiteX344" fmla="*/ 5344958 w 5562600"/>
              <a:gd name="connsiteY344" fmla="*/ 2263300 h 3876675"/>
              <a:gd name="connsiteX345" fmla="*/ 5309715 w 5562600"/>
              <a:gd name="connsiteY345" fmla="*/ 2417605 h 3876675"/>
              <a:gd name="connsiteX346" fmla="*/ 5291618 w 5562600"/>
              <a:gd name="connsiteY346" fmla="*/ 2528096 h 3876675"/>
              <a:gd name="connsiteX347" fmla="*/ 5297333 w 5562600"/>
              <a:gd name="connsiteY347" fmla="*/ 2400460 h 3876675"/>
              <a:gd name="connsiteX348" fmla="*/ 5297333 w 5562600"/>
              <a:gd name="connsiteY348" fmla="*/ 2400460 h 3876675"/>
              <a:gd name="connsiteX349" fmla="*/ 3783810 w 5562600"/>
              <a:gd name="connsiteY349" fmla="*/ 1514635 h 3876675"/>
              <a:gd name="connsiteX350" fmla="*/ 3749520 w 5562600"/>
              <a:gd name="connsiteY350" fmla="*/ 1154590 h 3876675"/>
              <a:gd name="connsiteX351" fmla="*/ 3737138 w 5562600"/>
              <a:gd name="connsiteY351" fmla="*/ 954565 h 3876675"/>
              <a:gd name="connsiteX352" fmla="*/ 3750473 w 5562600"/>
              <a:gd name="connsiteY352" fmla="*/ 994570 h 3876675"/>
              <a:gd name="connsiteX353" fmla="*/ 3782857 w 5562600"/>
              <a:gd name="connsiteY353" fmla="*/ 1152685 h 3876675"/>
              <a:gd name="connsiteX354" fmla="*/ 3836198 w 5562600"/>
              <a:gd name="connsiteY354" fmla="*/ 1366045 h 3876675"/>
              <a:gd name="connsiteX355" fmla="*/ 3766665 w 5562600"/>
              <a:gd name="connsiteY355" fmla="*/ 1570833 h 3876675"/>
              <a:gd name="connsiteX356" fmla="*/ 3783810 w 5562600"/>
              <a:gd name="connsiteY356" fmla="*/ 1514635 h 3876675"/>
              <a:gd name="connsiteX357" fmla="*/ 3783810 w 5562600"/>
              <a:gd name="connsiteY357" fmla="*/ 1514635 h 3876675"/>
              <a:gd name="connsiteX358" fmla="*/ 4717260 w 5562600"/>
              <a:gd name="connsiteY358" fmla="*/ 1482250 h 3876675"/>
              <a:gd name="connsiteX359" fmla="*/ 4737263 w 5562600"/>
              <a:gd name="connsiteY359" fmla="*/ 1438435 h 3876675"/>
              <a:gd name="connsiteX360" fmla="*/ 4745835 w 5562600"/>
              <a:gd name="connsiteY360" fmla="*/ 1482250 h 3876675"/>
              <a:gd name="connsiteX361" fmla="*/ 4725833 w 5562600"/>
              <a:gd name="connsiteY361" fmla="*/ 1526065 h 3876675"/>
              <a:gd name="connsiteX362" fmla="*/ 4717260 w 5562600"/>
              <a:gd name="connsiteY362" fmla="*/ 1482250 h 3876675"/>
              <a:gd name="connsiteX363" fmla="*/ 4894425 w 5562600"/>
              <a:gd name="connsiteY363" fmla="*/ 2983390 h 3876675"/>
              <a:gd name="connsiteX364" fmla="*/ 4758218 w 5562600"/>
              <a:gd name="connsiteY364" fmla="*/ 3001488 h 3876675"/>
              <a:gd name="connsiteX365" fmla="*/ 4894425 w 5562600"/>
              <a:gd name="connsiteY365" fmla="*/ 2983390 h 3876675"/>
              <a:gd name="connsiteX366" fmla="*/ 1091093 w 5562600"/>
              <a:gd name="connsiteY366" fmla="*/ 3230088 h 3876675"/>
              <a:gd name="connsiteX367" fmla="*/ 1239682 w 5562600"/>
              <a:gd name="connsiteY367" fmla="*/ 3185321 h 3876675"/>
              <a:gd name="connsiteX368" fmla="*/ 1167293 w 5562600"/>
              <a:gd name="connsiteY368" fmla="*/ 3155793 h 3876675"/>
              <a:gd name="connsiteX369" fmla="*/ 936787 w 5562600"/>
              <a:gd name="connsiteY369" fmla="*/ 3111978 h 3876675"/>
              <a:gd name="connsiteX370" fmla="*/ 611985 w 5562600"/>
              <a:gd name="connsiteY370" fmla="*/ 3092928 h 3876675"/>
              <a:gd name="connsiteX371" fmla="*/ 485302 w 5562600"/>
              <a:gd name="connsiteY371" fmla="*/ 3161508 h 3876675"/>
              <a:gd name="connsiteX372" fmla="*/ 1091093 w 5562600"/>
              <a:gd name="connsiteY372" fmla="*/ 3230088 h 3876675"/>
              <a:gd name="connsiteX373" fmla="*/ 1091093 w 5562600"/>
              <a:gd name="connsiteY373" fmla="*/ 3230088 h 3876675"/>
              <a:gd name="connsiteX374" fmla="*/ 1234920 w 5562600"/>
              <a:gd name="connsiteY374" fmla="*/ 3106263 h 3876675"/>
              <a:gd name="connsiteX375" fmla="*/ 1218727 w 5562600"/>
              <a:gd name="connsiteY375" fmla="*/ 3022443 h 3876675"/>
              <a:gd name="connsiteX376" fmla="*/ 881542 w 5562600"/>
              <a:gd name="connsiteY376" fmla="*/ 2910048 h 3876675"/>
              <a:gd name="connsiteX377" fmla="*/ 720570 w 5562600"/>
              <a:gd name="connsiteY377" fmla="*/ 2847183 h 3876675"/>
              <a:gd name="connsiteX378" fmla="*/ 648180 w 5562600"/>
              <a:gd name="connsiteY378" fmla="*/ 2944338 h 3876675"/>
              <a:gd name="connsiteX379" fmla="*/ 920595 w 5562600"/>
              <a:gd name="connsiteY379" fmla="*/ 3078640 h 3876675"/>
              <a:gd name="connsiteX380" fmla="*/ 1234920 w 5562600"/>
              <a:gd name="connsiteY380" fmla="*/ 3106263 h 3876675"/>
              <a:gd name="connsiteX381" fmla="*/ 1234920 w 5562600"/>
              <a:gd name="connsiteY381" fmla="*/ 3106263 h 3876675"/>
              <a:gd name="connsiteX382" fmla="*/ 612937 w 5562600"/>
              <a:gd name="connsiteY382" fmla="*/ 2929098 h 3876675"/>
              <a:gd name="connsiteX383" fmla="*/ 425295 w 5562600"/>
              <a:gd name="connsiteY383" fmla="*/ 2835753 h 3876675"/>
              <a:gd name="connsiteX384" fmla="*/ 205267 w 5562600"/>
              <a:gd name="connsiteY384" fmla="*/ 2689068 h 3876675"/>
              <a:gd name="connsiteX385" fmla="*/ 139545 w 5562600"/>
              <a:gd name="connsiteY385" fmla="*/ 2546193 h 3876675"/>
              <a:gd name="connsiteX386" fmla="*/ 73822 w 5562600"/>
              <a:gd name="connsiteY386" fmla="*/ 2396650 h 3876675"/>
              <a:gd name="connsiteX387" fmla="*/ 104302 w 5562600"/>
              <a:gd name="connsiteY387" fmla="*/ 2433798 h 3876675"/>
              <a:gd name="connsiteX388" fmla="*/ 163357 w 5562600"/>
              <a:gd name="connsiteY388" fmla="*/ 2554765 h 3876675"/>
              <a:gd name="connsiteX389" fmla="*/ 195742 w 5562600"/>
              <a:gd name="connsiteY389" fmla="*/ 2599533 h 3876675"/>
              <a:gd name="connsiteX390" fmla="*/ 265275 w 5562600"/>
              <a:gd name="connsiteY390" fmla="*/ 2568100 h 3876675"/>
              <a:gd name="connsiteX391" fmla="*/ 344332 w 5562600"/>
              <a:gd name="connsiteY391" fmla="*/ 2388078 h 3876675"/>
              <a:gd name="connsiteX392" fmla="*/ 346237 w 5562600"/>
              <a:gd name="connsiteY392" fmla="*/ 2227105 h 3876675"/>
              <a:gd name="connsiteX393" fmla="*/ 227175 w 5562600"/>
              <a:gd name="connsiteY393" fmla="*/ 2229963 h 3876675"/>
              <a:gd name="connsiteX394" fmla="*/ 202410 w 5562600"/>
              <a:gd name="connsiteY394" fmla="*/ 2251871 h 3876675"/>
              <a:gd name="connsiteX395" fmla="*/ 205267 w 5562600"/>
              <a:gd name="connsiteY395" fmla="*/ 2218533 h 3876675"/>
              <a:gd name="connsiteX396" fmla="*/ 283372 w 5562600"/>
              <a:gd name="connsiteY396" fmla="*/ 2185196 h 3876675"/>
              <a:gd name="connsiteX397" fmla="*/ 348142 w 5562600"/>
              <a:gd name="connsiteY397" fmla="*/ 2091850 h 3876675"/>
              <a:gd name="connsiteX398" fmla="*/ 624367 w 5562600"/>
              <a:gd name="connsiteY398" fmla="*/ 1767048 h 3876675"/>
              <a:gd name="connsiteX399" fmla="*/ 689137 w 5562600"/>
              <a:gd name="connsiteY399" fmla="*/ 1703230 h 3876675"/>
              <a:gd name="connsiteX400" fmla="*/ 735810 w 5562600"/>
              <a:gd name="connsiteY400" fmla="*/ 1568928 h 3876675"/>
              <a:gd name="connsiteX401" fmla="*/ 733905 w 5562600"/>
              <a:gd name="connsiteY401" fmla="*/ 1611790 h 3876675"/>
              <a:gd name="connsiteX402" fmla="*/ 801532 w 5562600"/>
              <a:gd name="connsiteY402" fmla="*/ 2025175 h 3876675"/>
              <a:gd name="connsiteX403" fmla="*/ 882495 w 5562600"/>
              <a:gd name="connsiteY403" fmla="*/ 2219485 h 3876675"/>
              <a:gd name="connsiteX404" fmla="*/ 689137 w 5562600"/>
              <a:gd name="connsiteY404" fmla="*/ 1826103 h 3876675"/>
              <a:gd name="connsiteX405" fmla="*/ 514830 w 5562600"/>
              <a:gd name="connsiteY405" fmla="*/ 1821340 h 3876675"/>
              <a:gd name="connsiteX406" fmla="*/ 413865 w 5562600"/>
              <a:gd name="connsiteY406" fmla="*/ 2317593 h 3876675"/>
              <a:gd name="connsiteX407" fmla="*/ 413865 w 5562600"/>
              <a:gd name="connsiteY407" fmla="*/ 2374743 h 3876675"/>
              <a:gd name="connsiteX408" fmla="*/ 368145 w 5562600"/>
              <a:gd name="connsiteY408" fmla="*/ 2369980 h 3876675"/>
              <a:gd name="connsiteX409" fmla="*/ 435772 w 5562600"/>
              <a:gd name="connsiteY409" fmla="*/ 2645253 h 3876675"/>
              <a:gd name="connsiteX410" fmla="*/ 492922 w 5562600"/>
              <a:gd name="connsiteY410" fmla="*/ 2702403 h 3876675"/>
              <a:gd name="connsiteX411" fmla="*/ 971077 w 5562600"/>
              <a:gd name="connsiteY411" fmla="*/ 2696688 h 3876675"/>
              <a:gd name="connsiteX412" fmla="*/ 1449232 w 5562600"/>
              <a:gd name="connsiteY412" fmla="*/ 2690973 h 3876675"/>
              <a:gd name="connsiteX413" fmla="*/ 1534005 w 5562600"/>
              <a:gd name="connsiteY413" fmla="*/ 2606200 h 3876675"/>
              <a:gd name="connsiteX414" fmla="*/ 1583535 w 5562600"/>
              <a:gd name="connsiteY414" fmla="*/ 2452848 h 3876675"/>
              <a:gd name="connsiteX415" fmla="*/ 1256827 w 5562600"/>
              <a:gd name="connsiteY415" fmla="*/ 2309021 h 3876675"/>
              <a:gd name="connsiteX416" fmla="*/ 1144432 w 5562600"/>
              <a:gd name="connsiteY416" fmla="*/ 2288065 h 3876675"/>
              <a:gd name="connsiteX417" fmla="*/ 1496857 w 5562600"/>
              <a:gd name="connsiteY417" fmla="*/ 2329023 h 3876675"/>
              <a:gd name="connsiteX418" fmla="*/ 1594013 w 5562600"/>
              <a:gd name="connsiteY418" fmla="*/ 2325213 h 3876675"/>
              <a:gd name="connsiteX419" fmla="*/ 1602585 w 5562600"/>
              <a:gd name="connsiteY419" fmla="*/ 2134713 h 3876675"/>
              <a:gd name="connsiteX420" fmla="*/ 1562580 w 5562600"/>
              <a:gd name="connsiteY420" fmla="*/ 1892778 h 3876675"/>
              <a:gd name="connsiteX421" fmla="*/ 1536863 w 5562600"/>
              <a:gd name="connsiteY421" fmla="*/ 1756570 h 3876675"/>
              <a:gd name="connsiteX422" fmla="*/ 1537815 w 5562600"/>
              <a:gd name="connsiteY422" fmla="*/ 1728948 h 3876675"/>
              <a:gd name="connsiteX423" fmla="*/ 1583535 w 5562600"/>
              <a:gd name="connsiteY423" fmla="*/ 1722280 h 3876675"/>
              <a:gd name="connsiteX424" fmla="*/ 1599727 w 5562600"/>
              <a:gd name="connsiteY424" fmla="*/ 1816578 h 3876675"/>
              <a:gd name="connsiteX425" fmla="*/ 1683547 w 5562600"/>
              <a:gd name="connsiteY425" fmla="*/ 2346168 h 3876675"/>
              <a:gd name="connsiteX426" fmla="*/ 1763557 w 5562600"/>
              <a:gd name="connsiteY426" fmla="*/ 2385221 h 3876675"/>
              <a:gd name="connsiteX427" fmla="*/ 1994063 w 5562600"/>
              <a:gd name="connsiteY427" fmla="*/ 2207103 h 3876675"/>
              <a:gd name="connsiteX428" fmla="*/ 2111220 w 5562600"/>
              <a:gd name="connsiteY428" fmla="*/ 1789908 h 3876675"/>
              <a:gd name="connsiteX429" fmla="*/ 2077882 w 5562600"/>
              <a:gd name="connsiteY429" fmla="*/ 1610838 h 3876675"/>
              <a:gd name="connsiteX430" fmla="*/ 2206470 w 5562600"/>
              <a:gd name="connsiteY430" fmla="*/ 1462248 h 3876675"/>
              <a:gd name="connsiteX431" fmla="*/ 2194088 w 5562600"/>
              <a:gd name="connsiteY431" fmla="*/ 1487013 h 3876675"/>
              <a:gd name="connsiteX432" fmla="*/ 2131223 w 5562600"/>
              <a:gd name="connsiteY432" fmla="*/ 1741330 h 3876675"/>
              <a:gd name="connsiteX433" fmla="*/ 2179800 w 5562600"/>
              <a:gd name="connsiteY433" fmla="*/ 1926115 h 3876675"/>
              <a:gd name="connsiteX434" fmla="*/ 2236950 w 5562600"/>
              <a:gd name="connsiteY434" fmla="*/ 2018508 h 3876675"/>
              <a:gd name="connsiteX435" fmla="*/ 2315055 w 5562600"/>
              <a:gd name="connsiteY435" fmla="*/ 1853725 h 3876675"/>
              <a:gd name="connsiteX436" fmla="*/ 2393160 w 5562600"/>
              <a:gd name="connsiteY436" fmla="*/ 1485108 h 3876675"/>
              <a:gd name="connsiteX437" fmla="*/ 2472217 w 5562600"/>
              <a:gd name="connsiteY437" fmla="*/ 1023145 h 3876675"/>
              <a:gd name="connsiteX438" fmla="*/ 2635095 w 5562600"/>
              <a:gd name="connsiteY438" fmla="*/ 371635 h 3876675"/>
              <a:gd name="connsiteX439" fmla="*/ 2714153 w 5562600"/>
              <a:gd name="connsiteY439" fmla="*/ 146845 h 3876675"/>
              <a:gd name="connsiteX440" fmla="*/ 2483648 w 5562600"/>
              <a:gd name="connsiteY440" fmla="*/ 30640 h 3876675"/>
              <a:gd name="connsiteX441" fmla="*/ 2347440 w 5562600"/>
              <a:gd name="connsiteY441" fmla="*/ 140178 h 3876675"/>
              <a:gd name="connsiteX442" fmla="*/ 2406495 w 5562600"/>
              <a:gd name="connsiteY442" fmla="*/ 224950 h 3876675"/>
              <a:gd name="connsiteX443" fmla="*/ 2286480 w 5562600"/>
              <a:gd name="connsiteY443" fmla="*/ 439263 h 3876675"/>
              <a:gd name="connsiteX444" fmla="*/ 2245523 w 5562600"/>
              <a:gd name="connsiteY444" fmla="*/ 637383 h 3876675"/>
              <a:gd name="connsiteX445" fmla="*/ 1915957 w 5562600"/>
              <a:gd name="connsiteY445" fmla="*/ 1276510 h 3876675"/>
              <a:gd name="connsiteX446" fmla="*/ 1701645 w 5562600"/>
              <a:gd name="connsiteY446" fmla="*/ 1605123 h 3876675"/>
              <a:gd name="connsiteX447" fmla="*/ 1768320 w 5562600"/>
              <a:gd name="connsiteY447" fmla="*/ 1722280 h 3876675"/>
              <a:gd name="connsiteX448" fmla="*/ 1836900 w 5562600"/>
              <a:gd name="connsiteY448" fmla="*/ 1879443 h 3876675"/>
              <a:gd name="connsiteX449" fmla="*/ 1879763 w 5562600"/>
              <a:gd name="connsiteY449" fmla="*/ 1956595 h 3876675"/>
              <a:gd name="connsiteX450" fmla="*/ 1831185 w 5562600"/>
              <a:gd name="connsiteY450" fmla="*/ 1897540 h 3876675"/>
              <a:gd name="connsiteX451" fmla="*/ 1735935 w 5562600"/>
              <a:gd name="connsiteY451" fmla="*/ 1721328 h 3876675"/>
              <a:gd name="connsiteX452" fmla="*/ 1594965 w 5562600"/>
              <a:gd name="connsiteY452" fmla="*/ 1571785 h 3876675"/>
              <a:gd name="connsiteX453" fmla="*/ 1400655 w 5562600"/>
              <a:gd name="connsiteY453" fmla="*/ 1729900 h 3876675"/>
              <a:gd name="connsiteX454" fmla="*/ 1122525 w 5562600"/>
              <a:gd name="connsiteY454" fmla="*/ 2118521 h 3876675"/>
              <a:gd name="connsiteX455" fmla="*/ 949170 w 5562600"/>
              <a:gd name="connsiteY455" fmla="*/ 2447133 h 3876675"/>
              <a:gd name="connsiteX456" fmla="*/ 1130145 w 5562600"/>
              <a:gd name="connsiteY456" fmla="*/ 2495711 h 3876675"/>
              <a:gd name="connsiteX457" fmla="*/ 1293022 w 5562600"/>
              <a:gd name="connsiteY457" fmla="*/ 2514761 h 3876675"/>
              <a:gd name="connsiteX458" fmla="*/ 1128240 w 5562600"/>
              <a:gd name="connsiteY458" fmla="*/ 2508093 h 3876675"/>
              <a:gd name="connsiteX459" fmla="*/ 640560 w 5562600"/>
              <a:gd name="connsiteY459" fmla="*/ 2349025 h 3876675"/>
              <a:gd name="connsiteX460" fmla="*/ 590077 w 5562600"/>
              <a:gd name="connsiteY460" fmla="*/ 2278540 h 3876675"/>
              <a:gd name="connsiteX461" fmla="*/ 661515 w 5562600"/>
              <a:gd name="connsiteY461" fmla="*/ 2325213 h 3876675"/>
              <a:gd name="connsiteX462" fmla="*/ 815820 w 5562600"/>
              <a:gd name="connsiteY462" fmla="*/ 2415700 h 3876675"/>
              <a:gd name="connsiteX463" fmla="*/ 909165 w 5562600"/>
              <a:gd name="connsiteY463" fmla="*/ 2449038 h 3876675"/>
              <a:gd name="connsiteX464" fmla="*/ 909165 w 5562600"/>
              <a:gd name="connsiteY464" fmla="*/ 2367123 h 3876675"/>
              <a:gd name="connsiteX465" fmla="*/ 1075852 w 5562600"/>
              <a:gd name="connsiteY465" fmla="*/ 2107090 h 3876675"/>
              <a:gd name="connsiteX466" fmla="*/ 1153957 w 5562600"/>
              <a:gd name="connsiteY466" fmla="*/ 2074705 h 3876675"/>
              <a:gd name="connsiteX467" fmla="*/ 1054897 w 5562600"/>
              <a:gd name="connsiteY467" fmla="*/ 1965168 h 3876675"/>
              <a:gd name="connsiteX468" fmla="*/ 917737 w 5562600"/>
              <a:gd name="connsiteY468" fmla="*/ 1687038 h 3876675"/>
              <a:gd name="connsiteX469" fmla="*/ 943455 w 5562600"/>
              <a:gd name="connsiteY469" fmla="*/ 1715613 h 3876675"/>
              <a:gd name="connsiteX470" fmla="*/ 1030132 w 5562600"/>
              <a:gd name="connsiteY470" fmla="*/ 1856583 h 3876675"/>
              <a:gd name="connsiteX471" fmla="*/ 1224443 w 5562600"/>
              <a:gd name="connsiteY471" fmla="*/ 1694658 h 3876675"/>
              <a:gd name="connsiteX472" fmla="*/ 1339695 w 5562600"/>
              <a:gd name="connsiteY472" fmla="*/ 1547973 h 3876675"/>
              <a:gd name="connsiteX473" fmla="*/ 1400655 w 5562600"/>
              <a:gd name="connsiteY473" fmla="*/ 1492728 h 3876675"/>
              <a:gd name="connsiteX474" fmla="*/ 1333980 w 5562600"/>
              <a:gd name="connsiteY474" fmla="*/ 1580358 h 3876675"/>
              <a:gd name="connsiteX475" fmla="*/ 1218727 w 5562600"/>
              <a:gd name="connsiteY475" fmla="*/ 1749903 h 3876675"/>
              <a:gd name="connsiteX476" fmla="*/ 1104427 w 5562600"/>
              <a:gd name="connsiteY476" fmla="*/ 1859440 h 3876675"/>
              <a:gd name="connsiteX477" fmla="*/ 1039657 w 5562600"/>
              <a:gd name="connsiteY477" fmla="*/ 1904208 h 3876675"/>
              <a:gd name="connsiteX478" fmla="*/ 1104427 w 5562600"/>
              <a:gd name="connsiteY478" fmla="*/ 1992790 h 3876675"/>
              <a:gd name="connsiteX479" fmla="*/ 1209202 w 5562600"/>
              <a:gd name="connsiteY479" fmla="*/ 2040415 h 3876675"/>
              <a:gd name="connsiteX480" fmla="*/ 1358745 w 5562600"/>
              <a:gd name="connsiteY480" fmla="*/ 1792765 h 3876675"/>
              <a:gd name="connsiteX481" fmla="*/ 1397797 w 5562600"/>
              <a:gd name="connsiteY481" fmla="*/ 1625125 h 3876675"/>
              <a:gd name="connsiteX482" fmla="*/ 1488285 w 5562600"/>
              <a:gd name="connsiteY482" fmla="*/ 1529875 h 3876675"/>
              <a:gd name="connsiteX483" fmla="*/ 1551150 w 5562600"/>
              <a:gd name="connsiteY483" fmla="*/ 1522255 h 3876675"/>
              <a:gd name="connsiteX484" fmla="*/ 1537815 w 5562600"/>
              <a:gd name="connsiteY484" fmla="*/ 1375570 h 3876675"/>
              <a:gd name="connsiteX485" fmla="*/ 1530195 w 5562600"/>
              <a:gd name="connsiteY485" fmla="*/ 740253 h 3876675"/>
              <a:gd name="connsiteX486" fmla="*/ 1537815 w 5562600"/>
              <a:gd name="connsiteY486" fmla="*/ 638335 h 3876675"/>
              <a:gd name="connsiteX487" fmla="*/ 1530195 w 5562600"/>
              <a:gd name="connsiteY487" fmla="*/ 611665 h 3876675"/>
              <a:gd name="connsiteX488" fmla="*/ 1570200 w 5562600"/>
              <a:gd name="connsiteY488" fmla="*/ 617380 h 3876675"/>
              <a:gd name="connsiteX489" fmla="*/ 1558770 w 5562600"/>
              <a:gd name="connsiteY489" fmla="*/ 743110 h 3876675"/>
              <a:gd name="connsiteX490" fmla="*/ 1560675 w 5562600"/>
              <a:gd name="connsiteY490" fmla="*/ 1278415 h 3876675"/>
              <a:gd name="connsiteX491" fmla="*/ 1693072 w 5562600"/>
              <a:gd name="connsiteY491" fmla="*/ 1495585 h 3876675"/>
              <a:gd name="connsiteX492" fmla="*/ 1903575 w 5562600"/>
              <a:gd name="connsiteY492" fmla="*/ 1250793 h 3876675"/>
              <a:gd name="connsiteX493" fmla="*/ 2214090 w 5562600"/>
              <a:gd name="connsiteY493" fmla="*/ 617380 h 3876675"/>
              <a:gd name="connsiteX494" fmla="*/ 1838805 w 5562600"/>
              <a:gd name="connsiteY494" fmla="*/ 477363 h 3876675"/>
              <a:gd name="connsiteX495" fmla="*/ 1350172 w 5562600"/>
              <a:gd name="connsiteY495" fmla="*/ 692628 h 3876675"/>
              <a:gd name="connsiteX496" fmla="*/ 778672 w 5562600"/>
              <a:gd name="connsiteY496" fmla="*/ 1184118 h 3876675"/>
              <a:gd name="connsiteX497" fmla="*/ 525307 w 5562600"/>
              <a:gd name="connsiteY497" fmla="*/ 1520350 h 3876675"/>
              <a:gd name="connsiteX498" fmla="*/ 353857 w 5562600"/>
              <a:gd name="connsiteY498" fmla="*/ 1757523 h 3876675"/>
              <a:gd name="connsiteX499" fmla="*/ 246225 w 5562600"/>
              <a:gd name="connsiteY499" fmla="*/ 1861345 h 3876675"/>
              <a:gd name="connsiteX500" fmla="*/ 203362 w 5562600"/>
              <a:gd name="connsiteY500" fmla="*/ 1894683 h 3876675"/>
              <a:gd name="connsiteX501" fmla="*/ 271942 w 5562600"/>
              <a:gd name="connsiteY501" fmla="*/ 1795623 h 3876675"/>
              <a:gd name="connsiteX502" fmla="*/ 501495 w 5562600"/>
              <a:gd name="connsiteY502" fmla="*/ 1511778 h 3876675"/>
              <a:gd name="connsiteX503" fmla="*/ 809152 w 5562600"/>
              <a:gd name="connsiteY503" fmla="*/ 1126968 h 3876675"/>
              <a:gd name="connsiteX504" fmla="*/ 1116810 w 5562600"/>
              <a:gd name="connsiteY504" fmla="*/ 889795 h 3876675"/>
              <a:gd name="connsiteX505" fmla="*/ 1327313 w 5562600"/>
              <a:gd name="connsiteY505" fmla="*/ 674530 h 3876675"/>
              <a:gd name="connsiteX506" fmla="*/ 1915957 w 5562600"/>
              <a:gd name="connsiteY506" fmla="*/ 443073 h 3876675"/>
              <a:gd name="connsiteX507" fmla="*/ 2299815 w 5562600"/>
              <a:gd name="connsiteY507" fmla="*/ 355443 h 3876675"/>
              <a:gd name="connsiteX508" fmla="*/ 2018827 w 5562600"/>
              <a:gd name="connsiteY508" fmla="*/ 179230 h 3876675"/>
              <a:gd name="connsiteX509" fmla="*/ 1638780 w 5562600"/>
              <a:gd name="connsiteY509" fmla="*/ 355443 h 3876675"/>
              <a:gd name="connsiteX510" fmla="*/ 1277782 w 5562600"/>
              <a:gd name="connsiteY510" fmla="*/ 516415 h 3876675"/>
              <a:gd name="connsiteX511" fmla="*/ 1074900 w 5562600"/>
              <a:gd name="connsiteY511" fmla="*/ 636430 h 3876675"/>
              <a:gd name="connsiteX512" fmla="*/ 915832 w 5562600"/>
              <a:gd name="connsiteY512" fmla="*/ 769780 h 3876675"/>
              <a:gd name="connsiteX513" fmla="*/ 675802 w 5562600"/>
              <a:gd name="connsiteY513" fmla="*/ 976473 h 3876675"/>
              <a:gd name="connsiteX514" fmla="*/ 368145 w 5562600"/>
              <a:gd name="connsiteY514" fmla="*/ 1338423 h 3876675"/>
              <a:gd name="connsiteX515" fmla="*/ 310995 w 5562600"/>
              <a:gd name="connsiteY515" fmla="*/ 1463200 h 3876675"/>
              <a:gd name="connsiteX516" fmla="*/ 90015 w 5562600"/>
              <a:gd name="connsiteY516" fmla="*/ 1944213 h 3876675"/>
              <a:gd name="connsiteX517" fmla="*/ 58582 w 5562600"/>
              <a:gd name="connsiteY517" fmla="*/ 2582388 h 3876675"/>
              <a:gd name="connsiteX518" fmla="*/ 560550 w 5562600"/>
              <a:gd name="connsiteY518" fmla="*/ 2998630 h 3876675"/>
              <a:gd name="connsiteX519" fmla="*/ 642465 w 5562600"/>
              <a:gd name="connsiteY519" fmla="*/ 3000536 h 3876675"/>
              <a:gd name="connsiteX520" fmla="*/ 612937 w 5562600"/>
              <a:gd name="connsiteY520" fmla="*/ 2929098 h 3876675"/>
              <a:gd name="connsiteX521" fmla="*/ 612937 w 5562600"/>
              <a:gd name="connsiteY521" fmla="*/ 2929098 h 3876675"/>
              <a:gd name="connsiteX522" fmla="*/ 1965488 w 5562600"/>
              <a:gd name="connsiteY522" fmla="*/ 1623220 h 3876675"/>
              <a:gd name="connsiteX523" fmla="*/ 1944532 w 5562600"/>
              <a:gd name="connsiteY523" fmla="*/ 1592740 h 3876675"/>
              <a:gd name="connsiteX524" fmla="*/ 2021685 w 5562600"/>
              <a:gd name="connsiteY524" fmla="*/ 1625125 h 3876675"/>
              <a:gd name="connsiteX525" fmla="*/ 1965488 w 5562600"/>
              <a:gd name="connsiteY525" fmla="*/ 1623220 h 3876675"/>
              <a:gd name="connsiteX526" fmla="*/ 1965488 w 5562600"/>
              <a:gd name="connsiteY526" fmla="*/ 1623220 h 3876675"/>
              <a:gd name="connsiteX527" fmla="*/ 1075852 w 5562600"/>
              <a:gd name="connsiteY527" fmla="*/ 1331755 h 3876675"/>
              <a:gd name="connsiteX528" fmla="*/ 1043467 w 5562600"/>
              <a:gd name="connsiteY528" fmla="*/ 1203168 h 3876675"/>
              <a:gd name="connsiteX529" fmla="*/ 1045372 w 5562600"/>
              <a:gd name="connsiteY529" fmla="*/ 1141255 h 3876675"/>
              <a:gd name="connsiteX530" fmla="*/ 1061565 w 5562600"/>
              <a:gd name="connsiteY530" fmla="*/ 1206978 h 3876675"/>
              <a:gd name="connsiteX531" fmla="*/ 1105380 w 5562600"/>
              <a:gd name="connsiteY531" fmla="*/ 1324135 h 3876675"/>
              <a:gd name="connsiteX532" fmla="*/ 1121572 w 5562600"/>
              <a:gd name="connsiteY532" fmla="*/ 1387000 h 3876675"/>
              <a:gd name="connsiteX533" fmla="*/ 1075852 w 5562600"/>
              <a:gd name="connsiteY533" fmla="*/ 1331755 h 3876675"/>
              <a:gd name="connsiteX534" fmla="*/ 1075852 w 5562600"/>
              <a:gd name="connsiteY534" fmla="*/ 1331755 h 3876675"/>
              <a:gd name="connsiteX535" fmla="*/ 1825470 w 5562600"/>
              <a:gd name="connsiteY535" fmla="*/ 1160305 h 3876675"/>
              <a:gd name="connsiteX536" fmla="*/ 1936913 w 5562600"/>
              <a:gd name="connsiteY536" fmla="*/ 761208 h 3876675"/>
              <a:gd name="connsiteX537" fmla="*/ 2025495 w 5562600"/>
              <a:gd name="connsiteY537" fmla="*/ 655480 h 3876675"/>
              <a:gd name="connsiteX538" fmla="*/ 1980727 w 5562600"/>
              <a:gd name="connsiteY538" fmla="*/ 738348 h 3876675"/>
              <a:gd name="connsiteX539" fmla="*/ 1854997 w 5562600"/>
              <a:gd name="connsiteY539" fmla="*/ 1086010 h 3876675"/>
              <a:gd name="connsiteX540" fmla="*/ 1825470 w 5562600"/>
              <a:gd name="connsiteY540" fmla="*/ 1160305 h 3876675"/>
              <a:gd name="connsiteX541" fmla="*/ 1825470 w 5562600"/>
              <a:gd name="connsiteY541" fmla="*/ 1160305 h 3876675"/>
              <a:gd name="connsiteX542" fmla="*/ 1293022 w 5562600"/>
              <a:gd name="connsiteY542" fmla="*/ 2937671 h 3876675"/>
              <a:gd name="connsiteX543" fmla="*/ 1312072 w 5562600"/>
              <a:gd name="connsiteY543" fmla="*/ 2860518 h 3876675"/>
              <a:gd name="connsiteX544" fmla="*/ 1078710 w 5562600"/>
              <a:gd name="connsiteY544" fmla="*/ 2847183 h 3876675"/>
              <a:gd name="connsiteX545" fmla="*/ 888210 w 5562600"/>
              <a:gd name="connsiteY545" fmla="*/ 2881473 h 3876675"/>
              <a:gd name="connsiteX546" fmla="*/ 1095855 w 5562600"/>
              <a:gd name="connsiteY546" fmla="*/ 2980533 h 3876675"/>
              <a:gd name="connsiteX547" fmla="*/ 1293022 w 5562600"/>
              <a:gd name="connsiteY547" fmla="*/ 2937671 h 3876675"/>
              <a:gd name="connsiteX548" fmla="*/ 1293022 w 5562600"/>
              <a:gd name="connsiteY548" fmla="*/ 2937671 h 3876675"/>
              <a:gd name="connsiteX549" fmla="*/ 1374938 w 5562600"/>
              <a:gd name="connsiteY549" fmla="*/ 2774793 h 3876675"/>
              <a:gd name="connsiteX550" fmla="*/ 1133955 w 5562600"/>
              <a:gd name="connsiteY550" fmla="*/ 2728121 h 3876675"/>
              <a:gd name="connsiteX551" fmla="*/ 740572 w 5562600"/>
              <a:gd name="connsiteY551" fmla="*/ 2743361 h 3876675"/>
              <a:gd name="connsiteX552" fmla="*/ 376717 w 5562600"/>
              <a:gd name="connsiteY552" fmla="*/ 2614773 h 3876675"/>
              <a:gd name="connsiteX553" fmla="*/ 270037 w 5562600"/>
              <a:gd name="connsiteY553" fmla="*/ 2606200 h 3876675"/>
              <a:gd name="connsiteX554" fmla="*/ 239557 w 5562600"/>
              <a:gd name="connsiteY554" fmla="*/ 2699546 h 3876675"/>
              <a:gd name="connsiteX555" fmla="*/ 938692 w 5562600"/>
              <a:gd name="connsiteY555" fmla="*/ 2815750 h 3876675"/>
              <a:gd name="connsiteX556" fmla="*/ 1374938 w 5562600"/>
              <a:gd name="connsiteY556" fmla="*/ 2774793 h 3876675"/>
              <a:gd name="connsiteX557" fmla="*/ 1374938 w 5562600"/>
              <a:gd name="connsiteY557" fmla="*/ 2774793 h 3876675"/>
              <a:gd name="connsiteX558" fmla="*/ 1743555 w 5562600"/>
              <a:gd name="connsiteY558" fmla="*/ 2410938 h 3876675"/>
              <a:gd name="connsiteX559" fmla="*/ 1674022 w 5562600"/>
              <a:gd name="connsiteY559" fmla="*/ 2368075 h 3876675"/>
              <a:gd name="connsiteX560" fmla="*/ 1604490 w 5562600"/>
              <a:gd name="connsiteY560" fmla="*/ 2361408 h 3876675"/>
              <a:gd name="connsiteX561" fmla="*/ 1609252 w 5562600"/>
              <a:gd name="connsiteY561" fmla="*/ 2450943 h 3876675"/>
              <a:gd name="connsiteX562" fmla="*/ 1645447 w 5562600"/>
              <a:gd name="connsiteY562" fmla="*/ 2513808 h 3876675"/>
              <a:gd name="connsiteX563" fmla="*/ 1710218 w 5562600"/>
              <a:gd name="connsiteY563" fmla="*/ 2467136 h 3876675"/>
              <a:gd name="connsiteX564" fmla="*/ 1743555 w 5562600"/>
              <a:gd name="connsiteY564" fmla="*/ 2410938 h 3876675"/>
              <a:gd name="connsiteX565" fmla="*/ 1743555 w 5562600"/>
              <a:gd name="connsiteY565" fmla="*/ 2410938 h 3876675"/>
              <a:gd name="connsiteX566" fmla="*/ 5521170 w 5562600"/>
              <a:gd name="connsiteY566" fmla="*/ 2042320 h 3876675"/>
              <a:gd name="connsiteX567" fmla="*/ 5296380 w 5562600"/>
              <a:gd name="connsiteY567" fmla="*/ 1512730 h 3876675"/>
              <a:gd name="connsiteX568" fmla="*/ 5208750 w 5562600"/>
              <a:gd name="connsiteY568" fmla="*/ 1419385 h 3876675"/>
              <a:gd name="connsiteX569" fmla="*/ 5167793 w 5562600"/>
              <a:gd name="connsiteY569" fmla="*/ 1441293 h 3876675"/>
              <a:gd name="connsiteX570" fmla="*/ 5161125 w 5562600"/>
              <a:gd name="connsiteY570" fmla="*/ 1474630 h 3876675"/>
              <a:gd name="connsiteX571" fmla="*/ 5113500 w 5562600"/>
              <a:gd name="connsiteY571" fmla="*/ 1356520 h 3876675"/>
              <a:gd name="connsiteX572" fmla="*/ 4716308 w 5562600"/>
              <a:gd name="connsiteY572" fmla="*/ 986950 h 3876675"/>
              <a:gd name="connsiteX573" fmla="*/ 4583910 w 5562600"/>
              <a:gd name="connsiteY573" fmla="*/ 950755 h 3876675"/>
              <a:gd name="connsiteX574" fmla="*/ 4762028 w 5562600"/>
              <a:gd name="connsiteY574" fmla="*/ 966948 h 3876675"/>
              <a:gd name="connsiteX575" fmla="*/ 4829655 w 5562600"/>
              <a:gd name="connsiteY575" fmla="*/ 980283 h 3876675"/>
              <a:gd name="connsiteX576" fmla="*/ 4795365 w 5562600"/>
              <a:gd name="connsiteY576" fmla="*/ 913608 h 3876675"/>
              <a:gd name="connsiteX577" fmla="*/ 4469610 w 5562600"/>
              <a:gd name="connsiteY577" fmla="*/ 737395 h 3876675"/>
              <a:gd name="connsiteX578" fmla="*/ 4419128 w 5562600"/>
              <a:gd name="connsiteY578" fmla="*/ 689770 h 3876675"/>
              <a:gd name="connsiteX579" fmla="*/ 4518188 w 5562600"/>
              <a:gd name="connsiteY579" fmla="*/ 669768 h 3876675"/>
              <a:gd name="connsiteX580" fmla="*/ 4323878 w 5562600"/>
              <a:gd name="connsiteY580" fmla="*/ 502128 h 3876675"/>
              <a:gd name="connsiteX581" fmla="*/ 3980025 w 5562600"/>
              <a:gd name="connsiteY581" fmla="*/ 337345 h 3876675"/>
              <a:gd name="connsiteX582" fmla="*/ 3789525 w 5562600"/>
              <a:gd name="connsiteY582" fmla="*/ 227808 h 3876675"/>
              <a:gd name="connsiteX583" fmla="*/ 3531398 w 5562600"/>
              <a:gd name="connsiteY583" fmla="*/ 351633 h 3876675"/>
              <a:gd name="connsiteX584" fmla="*/ 3385665 w 5562600"/>
              <a:gd name="connsiteY584" fmla="*/ 539275 h 3876675"/>
              <a:gd name="connsiteX585" fmla="*/ 3288510 w 5562600"/>
              <a:gd name="connsiteY585" fmla="*/ 664053 h 3876675"/>
              <a:gd name="connsiteX586" fmla="*/ 3424717 w 5562600"/>
              <a:gd name="connsiteY586" fmla="*/ 747873 h 3876675"/>
              <a:gd name="connsiteX587" fmla="*/ 3791430 w 5562600"/>
              <a:gd name="connsiteY587" fmla="*/ 845028 h 3876675"/>
              <a:gd name="connsiteX588" fmla="*/ 4226723 w 5562600"/>
              <a:gd name="connsiteY588" fmla="*/ 986950 h 3876675"/>
              <a:gd name="connsiteX589" fmla="*/ 4350548 w 5562600"/>
              <a:gd name="connsiteY589" fmla="*/ 1049815 h 3876675"/>
              <a:gd name="connsiteX590" fmla="*/ 5037300 w 5562600"/>
              <a:gd name="connsiteY590" fmla="*/ 1543210 h 3876675"/>
              <a:gd name="connsiteX591" fmla="*/ 5099212 w 5562600"/>
              <a:gd name="connsiteY591" fmla="*/ 1593693 h 3876675"/>
              <a:gd name="connsiteX592" fmla="*/ 5400203 w 5562600"/>
              <a:gd name="connsiteY592" fmla="*/ 1888015 h 3876675"/>
              <a:gd name="connsiteX593" fmla="*/ 5512598 w 5562600"/>
              <a:gd name="connsiteY593" fmla="*/ 2129950 h 3876675"/>
              <a:gd name="connsiteX594" fmla="*/ 5521170 w 5562600"/>
              <a:gd name="connsiteY594" fmla="*/ 2042320 h 3876675"/>
              <a:gd name="connsiteX595" fmla="*/ 5521170 w 5562600"/>
              <a:gd name="connsiteY595" fmla="*/ 2042320 h 3876675"/>
              <a:gd name="connsiteX596" fmla="*/ 3828578 w 5562600"/>
              <a:gd name="connsiteY596" fmla="*/ 512605 h 3876675"/>
              <a:gd name="connsiteX597" fmla="*/ 3619028 w 5562600"/>
              <a:gd name="connsiteY597" fmla="*/ 480220 h 3876675"/>
              <a:gd name="connsiteX598" fmla="*/ 4038128 w 5562600"/>
              <a:gd name="connsiteY598" fmla="*/ 509748 h 3876675"/>
              <a:gd name="connsiteX599" fmla="*/ 4043842 w 5562600"/>
              <a:gd name="connsiteY599" fmla="*/ 532608 h 3876675"/>
              <a:gd name="connsiteX600" fmla="*/ 3828578 w 5562600"/>
              <a:gd name="connsiteY600" fmla="*/ 512605 h 3876675"/>
              <a:gd name="connsiteX601" fmla="*/ 3828578 w 5562600"/>
              <a:gd name="connsiteY601" fmla="*/ 512605 h 387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5562600" h="3876675">
                <a:moveTo>
                  <a:pt x="2572230" y="3667286"/>
                </a:moveTo>
                <a:cubicBezTo>
                  <a:pt x="2565563" y="3658713"/>
                  <a:pt x="2423640" y="3735865"/>
                  <a:pt x="2326485" y="3800636"/>
                </a:cubicBezTo>
                <a:cubicBezTo>
                  <a:pt x="2165513" y="3908268"/>
                  <a:pt x="1885477" y="3899696"/>
                  <a:pt x="1794990" y="3785396"/>
                </a:cubicBezTo>
                <a:cubicBezTo>
                  <a:pt x="1770225" y="3753963"/>
                  <a:pt x="1710218" y="3723483"/>
                  <a:pt x="1635922" y="3705386"/>
                </a:cubicBezTo>
                <a:cubicBezTo>
                  <a:pt x="1539720" y="3682525"/>
                  <a:pt x="1492095" y="3652998"/>
                  <a:pt x="1390177" y="3552986"/>
                </a:cubicBezTo>
                <a:cubicBezTo>
                  <a:pt x="1286355" y="3452021"/>
                  <a:pt x="1260638" y="3412015"/>
                  <a:pt x="1248255" y="3333911"/>
                </a:cubicBezTo>
                <a:lnTo>
                  <a:pt x="1233015" y="3237708"/>
                </a:lnTo>
                <a:lnTo>
                  <a:pt x="1109190" y="3250090"/>
                </a:lnTo>
                <a:cubicBezTo>
                  <a:pt x="1041562" y="3256758"/>
                  <a:pt x="920595" y="3269140"/>
                  <a:pt x="840585" y="3277713"/>
                </a:cubicBezTo>
                <a:cubicBezTo>
                  <a:pt x="748192" y="3287238"/>
                  <a:pt x="666277" y="3283428"/>
                  <a:pt x="616747" y="3267236"/>
                </a:cubicBezTo>
                <a:cubicBezTo>
                  <a:pt x="535785" y="3240565"/>
                  <a:pt x="424342" y="3151983"/>
                  <a:pt x="424342" y="3113883"/>
                </a:cubicBezTo>
                <a:cubicBezTo>
                  <a:pt x="424342" y="3102453"/>
                  <a:pt x="489112" y="3085308"/>
                  <a:pt x="567217" y="3077688"/>
                </a:cubicBezTo>
                <a:cubicBezTo>
                  <a:pt x="645322" y="3070068"/>
                  <a:pt x="710092" y="3054828"/>
                  <a:pt x="710092" y="3046255"/>
                </a:cubicBezTo>
                <a:cubicBezTo>
                  <a:pt x="710092" y="3037683"/>
                  <a:pt x="635797" y="3024348"/>
                  <a:pt x="544357" y="3017680"/>
                </a:cubicBezTo>
                <a:cubicBezTo>
                  <a:pt x="190980" y="2990058"/>
                  <a:pt x="6195" y="2757648"/>
                  <a:pt x="7147" y="2341405"/>
                </a:cubicBezTo>
                <a:cubicBezTo>
                  <a:pt x="8100" y="2106138"/>
                  <a:pt x="60487" y="1910875"/>
                  <a:pt x="200505" y="1625125"/>
                </a:cubicBezTo>
                <a:cubicBezTo>
                  <a:pt x="271942" y="1479393"/>
                  <a:pt x="347190" y="1320325"/>
                  <a:pt x="369097" y="1269843"/>
                </a:cubicBezTo>
                <a:cubicBezTo>
                  <a:pt x="412912" y="1166020"/>
                  <a:pt x="530070" y="1046958"/>
                  <a:pt x="722475" y="909798"/>
                </a:cubicBezTo>
                <a:cubicBezTo>
                  <a:pt x="794865" y="858363"/>
                  <a:pt x="877732" y="786925"/>
                  <a:pt x="906307" y="751683"/>
                </a:cubicBezTo>
                <a:cubicBezTo>
                  <a:pt x="967267" y="676435"/>
                  <a:pt x="1188247" y="525940"/>
                  <a:pt x="1328265" y="464028"/>
                </a:cubicBezTo>
                <a:cubicBezTo>
                  <a:pt x="1382557" y="440215"/>
                  <a:pt x="1541625" y="373540"/>
                  <a:pt x="1680690" y="316390"/>
                </a:cubicBezTo>
                <a:cubicBezTo>
                  <a:pt x="1819755" y="259240"/>
                  <a:pt x="1982632" y="181135"/>
                  <a:pt x="2042640" y="143035"/>
                </a:cubicBezTo>
                <a:cubicBezTo>
                  <a:pt x="2102648" y="104935"/>
                  <a:pt x="2172180" y="73503"/>
                  <a:pt x="2196945" y="72550"/>
                </a:cubicBezTo>
                <a:cubicBezTo>
                  <a:pt x="2221710" y="71598"/>
                  <a:pt x="2261715" y="57310"/>
                  <a:pt x="2284575" y="39213"/>
                </a:cubicBezTo>
                <a:cubicBezTo>
                  <a:pt x="2336010" y="160"/>
                  <a:pt x="2577945" y="-4602"/>
                  <a:pt x="2658907" y="32545"/>
                </a:cubicBezTo>
                <a:cubicBezTo>
                  <a:pt x="2689388" y="46833"/>
                  <a:pt x="2719867" y="74455"/>
                  <a:pt x="2726535" y="95410"/>
                </a:cubicBezTo>
                <a:cubicBezTo>
                  <a:pt x="2736060" y="124938"/>
                  <a:pt x="2776065" y="136368"/>
                  <a:pt x="2908463" y="148750"/>
                </a:cubicBezTo>
                <a:cubicBezTo>
                  <a:pt x="3001807" y="157323"/>
                  <a:pt x="3138015" y="163038"/>
                  <a:pt x="3210405" y="162085"/>
                </a:cubicBezTo>
                <a:cubicBezTo>
                  <a:pt x="3291367" y="160180"/>
                  <a:pt x="3391380" y="176373"/>
                  <a:pt x="3469485" y="203995"/>
                </a:cubicBezTo>
                <a:cubicBezTo>
                  <a:pt x="3564735" y="236380"/>
                  <a:pt x="3611407" y="243048"/>
                  <a:pt x="3652365" y="226855"/>
                </a:cubicBezTo>
                <a:cubicBezTo>
                  <a:pt x="3768570" y="183040"/>
                  <a:pt x="3851438" y="201138"/>
                  <a:pt x="3959070" y="294483"/>
                </a:cubicBezTo>
                <a:cubicBezTo>
                  <a:pt x="4085753" y="404020"/>
                  <a:pt x="4211483" y="469743"/>
                  <a:pt x="4295303" y="469743"/>
                </a:cubicBezTo>
                <a:cubicBezTo>
                  <a:pt x="4385790" y="469743"/>
                  <a:pt x="4504853" y="556420"/>
                  <a:pt x="4529618" y="641193"/>
                </a:cubicBezTo>
                <a:cubicBezTo>
                  <a:pt x="4541048" y="680245"/>
                  <a:pt x="4559145" y="712630"/>
                  <a:pt x="4570575" y="712630"/>
                </a:cubicBezTo>
                <a:cubicBezTo>
                  <a:pt x="4636298" y="712630"/>
                  <a:pt x="4752503" y="798355"/>
                  <a:pt x="4807748" y="887890"/>
                </a:cubicBezTo>
                <a:cubicBezTo>
                  <a:pt x="4842038" y="944088"/>
                  <a:pt x="4910618" y="1022193"/>
                  <a:pt x="4959195" y="1061245"/>
                </a:cubicBezTo>
                <a:cubicBezTo>
                  <a:pt x="5046825" y="1131730"/>
                  <a:pt x="5135408" y="1271748"/>
                  <a:pt x="5135408" y="1338423"/>
                </a:cubicBezTo>
                <a:cubicBezTo>
                  <a:pt x="5135408" y="1357473"/>
                  <a:pt x="5149695" y="1372713"/>
                  <a:pt x="5166840" y="1372713"/>
                </a:cubicBezTo>
                <a:cubicBezTo>
                  <a:pt x="5236373" y="1372713"/>
                  <a:pt x="5315430" y="1484155"/>
                  <a:pt x="5433540" y="1747045"/>
                </a:cubicBezTo>
                <a:cubicBezTo>
                  <a:pt x="5533553" y="1969930"/>
                  <a:pt x="5555460" y="2037558"/>
                  <a:pt x="5545935" y="2105185"/>
                </a:cubicBezTo>
                <a:cubicBezTo>
                  <a:pt x="5540220" y="2150905"/>
                  <a:pt x="5544983" y="2220438"/>
                  <a:pt x="5557365" y="2261396"/>
                </a:cubicBezTo>
                <a:cubicBezTo>
                  <a:pt x="5586893" y="2357598"/>
                  <a:pt x="5504978" y="2735740"/>
                  <a:pt x="5429730" y="2852898"/>
                </a:cubicBezTo>
                <a:cubicBezTo>
                  <a:pt x="5362103" y="2957673"/>
                  <a:pt x="5266853" y="3008155"/>
                  <a:pt x="5169698" y="2990058"/>
                </a:cubicBezTo>
                <a:cubicBezTo>
                  <a:pt x="5153505" y="2987200"/>
                  <a:pt x="5022060" y="2942433"/>
                  <a:pt x="4775363" y="3005298"/>
                </a:cubicBezTo>
                <a:cubicBezTo>
                  <a:pt x="4528665" y="3068163"/>
                  <a:pt x="4479135" y="3036730"/>
                  <a:pt x="4267680" y="2998630"/>
                </a:cubicBezTo>
                <a:cubicBezTo>
                  <a:pt x="3940973" y="2938623"/>
                  <a:pt x="3955260" y="3037683"/>
                  <a:pt x="3700942" y="3133886"/>
                </a:cubicBezTo>
                <a:cubicBezTo>
                  <a:pt x="3642840" y="3155793"/>
                  <a:pt x="3530445" y="3203418"/>
                  <a:pt x="3403763" y="3223421"/>
                </a:cubicBezTo>
                <a:cubicBezTo>
                  <a:pt x="3256125" y="3246280"/>
                  <a:pt x="3199928" y="3171033"/>
                  <a:pt x="3073245" y="3231993"/>
                </a:cubicBezTo>
                <a:cubicBezTo>
                  <a:pt x="2946563" y="3292953"/>
                  <a:pt x="2936085" y="3312955"/>
                  <a:pt x="2824642" y="3411063"/>
                </a:cubicBezTo>
                <a:cubicBezTo>
                  <a:pt x="2752253" y="3473928"/>
                  <a:pt x="2572230" y="3667286"/>
                  <a:pt x="2572230" y="3667286"/>
                </a:cubicBezTo>
                <a:lnTo>
                  <a:pt x="2572230" y="3667286"/>
                </a:lnTo>
                <a:close/>
                <a:moveTo>
                  <a:pt x="2189325" y="3836830"/>
                </a:moveTo>
                <a:cubicBezTo>
                  <a:pt x="2234093" y="3824448"/>
                  <a:pt x="2293148" y="3794921"/>
                  <a:pt x="2321723" y="3772061"/>
                </a:cubicBezTo>
                <a:lnTo>
                  <a:pt x="2373157" y="3729198"/>
                </a:lnTo>
                <a:lnTo>
                  <a:pt x="2281718" y="3728246"/>
                </a:lnTo>
                <a:cubicBezTo>
                  <a:pt x="2215995" y="3727293"/>
                  <a:pt x="2160750" y="3707290"/>
                  <a:pt x="2082645" y="3654903"/>
                </a:cubicBezTo>
                <a:lnTo>
                  <a:pt x="1975013" y="3582513"/>
                </a:lnTo>
                <a:lnTo>
                  <a:pt x="1935960" y="3634900"/>
                </a:lnTo>
                <a:cubicBezTo>
                  <a:pt x="1914052" y="3663475"/>
                  <a:pt x="1872143" y="3696813"/>
                  <a:pt x="1841663" y="3708243"/>
                </a:cubicBezTo>
                <a:cubicBezTo>
                  <a:pt x="1793085" y="3726340"/>
                  <a:pt x="1790227" y="3733961"/>
                  <a:pt x="1815945" y="3765393"/>
                </a:cubicBezTo>
                <a:cubicBezTo>
                  <a:pt x="1885477" y="3849213"/>
                  <a:pt x="2037877" y="3878740"/>
                  <a:pt x="2189325" y="3836830"/>
                </a:cubicBezTo>
                <a:lnTo>
                  <a:pt x="2189325" y="3836830"/>
                </a:lnTo>
                <a:close/>
                <a:moveTo>
                  <a:pt x="1831185" y="3680621"/>
                </a:moveTo>
                <a:cubicBezTo>
                  <a:pt x="1916910" y="3651093"/>
                  <a:pt x="1943580" y="3604421"/>
                  <a:pt x="1946438" y="3480596"/>
                </a:cubicBezTo>
                <a:cubicBezTo>
                  <a:pt x="1948343" y="3386298"/>
                  <a:pt x="1948343" y="3386298"/>
                  <a:pt x="1965488" y="3458688"/>
                </a:cubicBezTo>
                <a:cubicBezTo>
                  <a:pt x="1999777" y="3603468"/>
                  <a:pt x="2150273" y="3704433"/>
                  <a:pt x="2333153" y="3704433"/>
                </a:cubicBezTo>
                <a:cubicBezTo>
                  <a:pt x="2471265" y="3704433"/>
                  <a:pt x="2570325" y="3640615"/>
                  <a:pt x="2745585" y="3438686"/>
                </a:cubicBezTo>
                <a:cubicBezTo>
                  <a:pt x="2817023" y="3355818"/>
                  <a:pt x="2917988" y="3266283"/>
                  <a:pt x="2969423" y="3238661"/>
                </a:cubicBezTo>
                <a:lnTo>
                  <a:pt x="3062767" y="3189130"/>
                </a:lnTo>
                <a:lnTo>
                  <a:pt x="2976090" y="3125313"/>
                </a:lnTo>
                <a:lnTo>
                  <a:pt x="2889413" y="3061496"/>
                </a:lnTo>
                <a:lnTo>
                  <a:pt x="2719867" y="3171986"/>
                </a:lnTo>
                <a:cubicBezTo>
                  <a:pt x="2626523" y="3232946"/>
                  <a:pt x="2502698" y="3305336"/>
                  <a:pt x="2445548" y="3332958"/>
                </a:cubicBezTo>
                <a:cubicBezTo>
                  <a:pt x="2330295" y="3388203"/>
                  <a:pt x="2312198" y="3432018"/>
                  <a:pt x="2396018" y="3452973"/>
                </a:cubicBezTo>
                <a:cubicBezTo>
                  <a:pt x="2426498" y="3460593"/>
                  <a:pt x="2451263" y="3475833"/>
                  <a:pt x="2451263" y="3486311"/>
                </a:cubicBezTo>
                <a:cubicBezTo>
                  <a:pt x="2451263" y="3511075"/>
                  <a:pt x="2336010" y="3467261"/>
                  <a:pt x="2315055" y="3433923"/>
                </a:cubicBezTo>
                <a:cubicBezTo>
                  <a:pt x="2292195" y="3396775"/>
                  <a:pt x="2334105" y="3355818"/>
                  <a:pt x="2458882" y="3292953"/>
                </a:cubicBezTo>
                <a:cubicBezTo>
                  <a:pt x="2634142" y="3204371"/>
                  <a:pt x="2869410" y="3039588"/>
                  <a:pt x="2855123" y="3016728"/>
                </a:cubicBezTo>
                <a:cubicBezTo>
                  <a:pt x="2826548" y="2970055"/>
                  <a:pt x="2631285" y="2903380"/>
                  <a:pt x="2484600" y="2889093"/>
                </a:cubicBezTo>
                <a:lnTo>
                  <a:pt x="2330295" y="2874805"/>
                </a:lnTo>
                <a:lnTo>
                  <a:pt x="2467455" y="2871948"/>
                </a:lnTo>
                <a:cubicBezTo>
                  <a:pt x="2556038" y="2870043"/>
                  <a:pt x="2643667" y="2883378"/>
                  <a:pt x="2715105" y="2911000"/>
                </a:cubicBezTo>
                <a:cubicBezTo>
                  <a:pt x="2800830" y="2943386"/>
                  <a:pt x="2825595" y="2946243"/>
                  <a:pt x="2825595" y="2923383"/>
                </a:cubicBezTo>
                <a:cubicBezTo>
                  <a:pt x="2825595" y="2842421"/>
                  <a:pt x="3083723" y="2750028"/>
                  <a:pt x="3169448" y="2799558"/>
                </a:cubicBezTo>
                <a:cubicBezTo>
                  <a:pt x="3202785" y="2818608"/>
                  <a:pt x="3186592" y="2823371"/>
                  <a:pt x="3089438" y="2824323"/>
                </a:cubicBezTo>
                <a:cubicBezTo>
                  <a:pt x="2996092" y="2825275"/>
                  <a:pt x="2953230" y="2836705"/>
                  <a:pt x="2902748" y="2877663"/>
                </a:cubicBezTo>
                <a:cubicBezTo>
                  <a:pt x="2842740" y="2925288"/>
                  <a:pt x="2839882" y="2934813"/>
                  <a:pt x="2865600" y="2982438"/>
                </a:cubicBezTo>
                <a:cubicBezTo>
                  <a:pt x="2880840" y="3011013"/>
                  <a:pt x="2943705" y="3069115"/>
                  <a:pt x="3003713" y="3110073"/>
                </a:cubicBezTo>
                <a:cubicBezTo>
                  <a:pt x="3107535" y="3180558"/>
                  <a:pt x="3124680" y="3185321"/>
                  <a:pt x="3305655" y="3186273"/>
                </a:cubicBezTo>
                <a:cubicBezTo>
                  <a:pt x="3492345" y="3187225"/>
                  <a:pt x="3503775" y="3184368"/>
                  <a:pt x="3748567" y="3070068"/>
                </a:cubicBezTo>
                <a:cubicBezTo>
                  <a:pt x="4046700" y="2930050"/>
                  <a:pt x="4189575" y="2906238"/>
                  <a:pt x="4362930" y="2969103"/>
                </a:cubicBezTo>
                <a:cubicBezTo>
                  <a:pt x="4462943" y="3005298"/>
                  <a:pt x="4490565" y="3006250"/>
                  <a:pt x="4659158" y="2979580"/>
                </a:cubicBezTo>
                <a:cubicBezTo>
                  <a:pt x="4768695" y="2962436"/>
                  <a:pt x="4932525" y="2954815"/>
                  <a:pt x="5056350" y="2961483"/>
                </a:cubicBezTo>
                <a:cubicBezTo>
                  <a:pt x="5374485" y="2977675"/>
                  <a:pt x="5421158" y="2935765"/>
                  <a:pt x="5510693" y="2549050"/>
                </a:cubicBezTo>
                <a:cubicBezTo>
                  <a:pt x="5562128" y="2329023"/>
                  <a:pt x="5556412" y="2271873"/>
                  <a:pt x="5464973" y="2109948"/>
                </a:cubicBezTo>
                <a:cubicBezTo>
                  <a:pt x="5430683" y="2048988"/>
                  <a:pt x="5396393" y="1962310"/>
                  <a:pt x="5387820" y="1916590"/>
                </a:cubicBezTo>
                <a:cubicBezTo>
                  <a:pt x="5379248" y="1870870"/>
                  <a:pt x="5353530" y="1811815"/>
                  <a:pt x="5330670" y="1784193"/>
                </a:cubicBezTo>
                <a:cubicBezTo>
                  <a:pt x="5288760" y="1735615"/>
                  <a:pt x="5288760" y="1735615"/>
                  <a:pt x="5299237" y="1867060"/>
                </a:cubicBezTo>
                <a:cubicBezTo>
                  <a:pt x="5309715" y="1989933"/>
                  <a:pt x="5308762" y="1992790"/>
                  <a:pt x="5287808" y="1910875"/>
                </a:cubicBezTo>
                <a:cubicBezTo>
                  <a:pt x="5275425" y="1862298"/>
                  <a:pt x="5260185" y="1799433"/>
                  <a:pt x="5254470" y="1771810"/>
                </a:cubicBezTo>
                <a:cubicBezTo>
                  <a:pt x="5229705" y="1653700"/>
                  <a:pt x="5047778" y="1554640"/>
                  <a:pt x="5047778" y="1659415"/>
                </a:cubicBezTo>
                <a:cubicBezTo>
                  <a:pt x="5047778" y="1685133"/>
                  <a:pt x="4983008" y="1773715"/>
                  <a:pt x="4899187" y="1863250"/>
                </a:cubicBezTo>
                <a:cubicBezTo>
                  <a:pt x="4817273" y="1949928"/>
                  <a:pt x="4734405" y="2046130"/>
                  <a:pt x="4714403" y="2076610"/>
                </a:cubicBezTo>
                <a:cubicBezTo>
                  <a:pt x="4694400" y="2107090"/>
                  <a:pt x="4672493" y="2126140"/>
                  <a:pt x="4664873" y="2119473"/>
                </a:cubicBezTo>
                <a:cubicBezTo>
                  <a:pt x="4657253" y="2112805"/>
                  <a:pt x="4731548" y="2018508"/>
                  <a:pt x="4828703" y="1910875"/>
                </a:cubicBezTo>
                <a:cubicBezTo>
                  <a:pt x="4925858" y="1803243"/>
                  <a:pt x="5011583" y="1691800"/>
                  <a:pt x="5018250" y="1664178"/>
                </a:cubicBezTo>
                <a:cubicBezTo>
                  <a:pt x="5044920" y="1558450"/>
                  <a:pt x="4978245" y="1458438"/>
                  <a:pt x="4794413" y="1325088"/>
                </a:cubicBezTo>
                <a:cubicBezTo>
                  <a:pt x="4604865" y="1188880"/>
                  <a:pt x="4572480" y="1176498"/>
                  <a:pt x="4557240" y="1235553"/>
                </a:cubicBezTo>
                <a:cubicBezTo>
                  <a:pt x="4550573" y="1259365"/>
                  <a:pt x="4545810" y="1250793"/>
                  <a:pt x="4544858" y="1213645"/>
                </a:cubicBezTo>
                <a:cubicBezTo>
                  <a:pt x="4542953" y="1166973"/>
                  <a:pt x="4522950" y="1144113"/>
                  <a:pt x="4455323" y="1108870"/>
                </a:cubicBezTo>
                <a:cubicBezTo>
                  <a:pt x="4407698" y="1084105"/>
                  <a:pt x="4348643" y="1064103"/>
                  <a:pt x="4323878" y="1064103"/>
                </a:cubicBezTo>
                <a:cubicBezTo>
                  <a:pt x="4285778" y="1064103"/>
                  <a:pt x="4281968" y="1071723"/>
                  <a:pt x="4300065" y="1119348"/>
                </a:cubicBezTo>
                <a:cubicBezTo>
                  <a:pt x="4311495" y="1149828"/>
                  <a:pt x="4313400" y="1174593"/>
                  <a:pt x="4303875" y="1174593"/>
                </a:cubicBezTo>
                <a:cubicBezTo>
                  <a:pt x="4294350" y="1174593"/>
                  <a:pt x="4274348" y="1140303"/>
                  <a:pt x="4259108" y="1097440"/>
                </a:cubicBezTo>
                <a:cubicBezTo>
                  <a:pt x="4202910" y="942183"/>
                  <a:pt x="4043842" y="872650"/>
                  <a:pt x="3713325" y="861220"/>
                </a:cubicBezTo>
                <a:cubicBezTo>
                  <a:pt x="3550448" y="855505"/>
                  <a:pt x="3536160" y="858363"/>
                  <a:pt x="3553305" y="891700"/>
                </a:cubicBezTo>
                <a:cubicBezTo>
                  <a:pt x="3563782" y="911703"/>
                  <a:pt x="3572355" y="942183"/>
                  <a:pt x="3572355" y="957423"/>
                </a:cubicBezTo>
                <a:cubicBezTo>
                  <a:pt x="3572355" y="972663"/>
                  <a:pt x="3556163" y="951708"/>
                  <a:pt x="3539017" y="909798"/>
                </a:cubicBezTo>
                <a:cubicBezTo>
                  <a:pt x="3497107" y="809785"/>
                  <a:pt x="3350423" y="705963"/>
                  <a:pt x="3248505" y="703105"/>
                </a:cubicBezTo>
                <a:cubicBezTo>
                  <a:pt x="3180878" y="701200"/>
                  <a:pt x="3160875" y="713583"/>
                  <a:pt x="3102773" y="791688"/>
                </a:cubicBezTo>
                <a:cubicBezTo>
                  <a:pt x="3065625" y="841218"/>
                  <a:pt x="3008475" y="930753"/>
                  <a:pt x="2975138" y="989808"/>
                </a:cubicBezTo>
                <a:cubicBezTo>
                  <a:pt x="2941800" y="1048863"/>
                  <a:pt x="2877982" y="1154590"/>
                  <a:pt x="2833215" y="1225075"/>
                </a:cubicBezTo>
                <a:cubicBezTo>
                  <a:pt x="2756063" y="1346043"/>
                  <a:pt x="2753205" y="1357473"/>
                  <a:pt x="2780828" y="1423195"/>
                </a:cubicBezTo>
                <a:cubicBezTo>
                  <a:pt x="2797020" y="1461295"/>
                  <a:pt x="2813213" y="1532733"/>
                  <a:pt x="2817023" y="1581310"/>
                </a:cubicBezTo>
                <a:lnTo>
                  <a:pt x="2823690" y="1668940"/>
                </a:lnTo>
                <a:lnTo>
                  <a:pt x="2807498" y="1580358"/>
                </a:lnTo>
                <a:cubicBezTo>
                  <a:pt x="2798925" y="1531780"/>
                  <a:pt x="2775113" y="1467963"/>
                  <a:pt x="2755110" y="1439388"/>
                </a:cubicBezTo>
                <a:cubicBezTo>
                  <a:pt x="2722725" y="1392715"/>
                  <a:pt x="2721773" y="1378428"/>
                  <a:pt x="2749395" y="1311753"/>
                </a:cubicBezTo>
                <a:cubicBezTo>
                  <a:pt x="2766540" y="1270795"/>
                  <a:pt x="2801782" y="1206978"/>
                  <a:pt x="2828453" y="1170783"/>
                </a:cubicBezTo>
                <a:cubicBezTo>
                  <a:pt x="2864648" y="1120300"/>
                  <a:pt x="2869410" y="1098393"/>
                  <a:pt x="2850360" y="1078390"/>
                </a:cubicBezTo>
                <a:cubicBezTo>
                  <a:pt x="2831310" y="1058388"/>
                  <a:pt x="2819880" y="1060293"/>
                  <a:pt x="2803688" y="1086010"/>
                </a:cubicBezTo>
                <a:cubicBezTo>
                  <a:pt x="2785590" y="1114585"/>
                  <a:pt x="2782732" y="1113633"/>
                  <a:pt x="2782732" y="1083153"/>
                </a:cubicBezTo>
                <a:cubicBezTo>
                  <a:pt x="2782732" y="1041243"/>
                  <a:pt x="2840835" y="1011715"/>
                  <a:pt x="2859885" y="1043148"/>
                </a:cubicBezTo>
                <a:cubicBezTo>
                  <a:pt x="2885603" y="1085058"/>
                  <a:pt x="2914178" y="1062198"/>
                  <a:pt x="2966565" y="959328"/>
                </a:cubicBezTo>
                <a:cubicBezTo>
                  <a:pt x="3026573" y="841218"/>
                  <a:pt x="3016095" y="805975"/>
                  <a:pt x="2900842" y="745968"/>
                </a:cubicBezTo>
                <a:cubicBezTo>
                  <a:pt x="2861790" y="725013"/>
                  <a:pt x="2851313" y="712630"/>
                  <a:pt x="2874173" y="712630"/>
                </a:cubicBezTo>
                <a:cubicBezTo>
                  <a:pt x="2894175" y="712630"/>
                  <a:pt x="2939895" y="736443"/>
                  <a:pt x="2975138" y="766923"/>
                </a:cubicBezTo>
                <a:lnTo>
                  <a:pt x="3038955" y="821215"/>
                </a:lnTo>
                <a:lnTo>
                  <a:pt x="3084675" y="759303"/>
                </a:lnTo>
                <a:cubicBezTo>
                  <a:pt x="3109440" y="725013"/>
                  <a:pt x="3168495" y="680245"/>
                  <a:pt x="3214215" y="658338"/>
                </a:cubicBezTo>
                <a:cubicBezTo>
                  <a:pt x="3290415" y="623095"/>
                  <a:pt x="3374235" y="546895"/>
                  <a:pt x="3375188" y="511653"/>
                </a:cubicBezTo>
                <a:cubicBezTo>
                  <a:pt x="3375188" y="504033"/>
                  <a:pt x="3352328" y="503080"/>
                  <a:pt x="3322800" y="507843"/>
                </a:cubicBezTo>
                <a:cubicBezTo>
                  <a:pt x="3293273" y="512605"/>
                  <a:pt x="3242790" y="504033"/>
                  <a:pt x="3210405" y="485935"/>
                </a:cubicBezTo>
                <a:cubicBezTo>
                  <a:pt x="3152303" y="455455"/>
                  <a:pt x="3154207" y="454503"/>
                  <a:pt x="3268507" y="463075"/>
                </a:cubicBezTo>
                <a:cubicBezTo>
                  <a:pt x="3333278" y="467838"/>
                  <a:pt x="3397095" y="464028"/>
                  <a:pt x="3408525" y="454503"/>
                </a:cubicBezTo>
                <a:cubicBezTo>
                  <a:pt x="3442815" y="427833"/>
                  <a:pt x="3557115" y="269718"/>
                  <a:pt x="3548542" y="262098"/>
                </a:cubicBezTo>
                <a:cubicBezTo>
                  <a:pt x="3528540" y="243048"/>
                  <a:pt x="3294225" y="183993"/>
                  <a:pt x="3238028" y="183993"/>
                </a:cubicBezTo>
                <a:cubicBezTo>
                  <a:pt x="3148492" y="183993"/>
                  <a:pt x="3171353" y="233523"/>
                  <a:pt x="3273270" y="259240"/>
                </a:cubicBezTo>
                <a:cubicBezTo>
                  <a:pt x="3318038" y="270670"/>
                  <a:pt x="3354232" y="287815"/>
                  <a:pt x="3354232" y="297340"/>
                </a:cubicBezTo>
                <a:cubicBezTo>
                  <a:pt x="3354232" y="324963"/>
                  <a:pt x="3340898" y="321153"/>
                  <a:pt x="3170400" y="244953"/>
                </a:cubicBezTo>
                <a:cubicBezTo>
                  <a:pt x="3068482" y="200185"/>
                  <a:pt x="2965613" y="171610"/>
                  <a:pt x="2880840" y="165895"/>
                </a:cubicBezTo>
                <a:lnTo>
                  <a:pt x="2748442" y="157323"/>
                </a:lnTo>
                <a:lnTo>
                  <a:pt x="2712248" y="252573"/>
                </a:lnTo>
                <a:cubicBezTo>
                  <a:pt x="2692245" y="304960"/>
                  <a:pt x="2637953" y="437358"/>
                  <a:pt x="2592232" y="545943"/>
                </a:cubicBezTo>
                <a:cubicBezTo>
                  <a:pt x="2514128" y="731680"/>
                  <a:pt x="2508413" y="759303"/>
                  <a:pt x="2502698" y="1001238"/>
                </a:cubicBezTo>
                <a:cubicBezTo>
                  <a:pt x="2497935" y="1226028"/>
                  <a:pt x="2486505" y="1288893"/>
                  <a:pt x="2418878" y="1498443"/>
                </a:cubicBezTo>
                <a:cubicBezTo>
                  <a:pt x="2376015" y="1630840"/>
                  <a:pt x="2341725" y="1780383"/>
                  <a:pt x="2341725" y="1831818"/>
                </a:cubicBezTo>
                <a:lnTo>
                  <a:pt x="2341725" y="1925163"/>
                </a:lnTo>
                <a:lnTo>
                  <a:pt x="2407448" y="1869918"/>
                </a:lnTo>
                <a:cubicBezTo>
                  <a:pt x="2445548" y="1838485"/>
                  <a:pt x="2527463" y="1803243"/>
                  <a:pt x="2599853" y="1788003"/>
                </a:cubicBezTo>
                <a:cubicBezTo>
                  <a:pt x="2669385" y="1773715"/>
                  <a:pt x="2786542" y="1747045"/>
                  <a:pt x="2858932" y="1729900"/>
                </a:cubicBezTo>
                <a:cubicBezTo>
                  <a:pt x="2931323" y="1712755"/>
                  <a:pt x="3055148" y="1688943"/>
                  <a:pt x="3133253" y="1678465"/>
                </a:cubicBezTo>
                <a:cubicBezTo>
                  <a:pt x="3327563" y="1652748"/>
                  <a:pt x="3360900" y="1601313"/>
                  <a:pt x="3284700" y="1445103"/>
                </a:cubicBezTo>
                <a:cubicBezTo>
                  <a:pt x="3272317" y="1419385"/>
                  <a:pt x="3225645" y="1377475"/>
                  <a:pt x="3181830" y="1351758"/>
                </a:cubicBezTo>
                <a:cubicBezTo>
                  <a:pt x="3138015" y="1326040"/>
                  <a:pt x="3112298" y="1305085"/>
                  <a:pt x="3125632" y="1304133"/>
                </a:cubicBezTo>
                <a:cubicBezTo>
                  <a:pt x="3138967" y="1303180"/>
                  <a:pt x="3186592" y="1327945"/>
                  <a:pt x="3231360" y="1358425"/>
                </a:cubicBezTo>
                <a:cubicBezTo>
                  <a:pt x="3298035" y="1403193"/>
                  <a:pt x="3314228" y="1407955"/>
                  <a:pt x="3324705" y="1380333"/>
                </a:cubicBezTo>
                <a:cubicBezTo>
                  <a:pt x="3338992" y="1342233"/>
                  <a:pt x="3325657" y="1178403"/>
                  <a:pt x="3301845" y="1116490"/>
                </a:cubicBezTo>
                <a:cubicBezTo>
                  <a:pt x="3285653" y="1072675"/>
                  <a:pt x="3285653" y="1072675"/>
                  <a:pt x="3320895" y="1116490"/>
                </a:cubicBezTo>
                <a:cubicBezTo>
                  <a:pt x="3350423" y="1152685"/>
                  <a:pt x="3355185" y="1204120"/>
                  <a:pt x="3348517" y="1407955"/>
                </a:cubicBezTo>
                <a:cubicBezTo>
                  <a:pt x="3340898" y="1643223"/>
                  <a:pt x="3342803" y="1655605"/>
                  <a:pt x="3384713" y="1655605"/>
                </a:cubicBezTo>
                <a:cubicBezTo>
                  <a:pt x="3408525" y="1655605"/>
                  <a:pt x="3445673" y="1670845"/>
                  <a:pt x="3465675" y="1688943"/>
                </a:cubicBezTo>
                <a:cubicBezTo>
                  <a:pt x="3495203" y="1715613"/>
                  <a:pt x="3516157" y="1717518"/>
                  <a:pt x="3563782" y="1699420"/>
                </a:cubicBezTo>
                <a:cubicBezTo>
                  <a:pt x="3597120" y="1687038"/>
                  <a:pt x="3629505" y="1681323"/>
                  <a:pt x="3636173" y="1687038"/>
                </a:cubicBezTo>
                <a:cubicBezTo>
                  <a:pt x="3642840" y="1692753"/>
                  <a:pt x="3619028" y="1708945"/>
                  <a:pt x="3583785" y="1722280"/>
                </a:cubicBezTo>
                <a:cubicBezTo>
                  <a:pt x="3548542" y="1735615"/>
                  <a:pt x="3488535" y="1770858"/>
                  <a:pt x="3448530" y="1801338"/>
                </a:cubicBezTo>
                <a:cubicBezTo>
                  <a:pt x="3387570" y="1848010"/>
                  <a:pt x="3377092" y="1869918"/>
                  <a:pt x="3377092" y="1948023"/>
                </a:cubicBezTo>
                <a:cubicBezTo>
                  <a:pt x="3377092" y="1999458"/>
                  <a:pt x="3395190" y="2070895"/>
                  <a:pt x="3419003" y="2108043"/>
                </a:cubicBezTo>
                <a:cubicBezTo>
                  <a:pt x="3457103" y="2169955"/>
                  <a:pt x="3467580" y="2174718"/>
                  <a:pt x="3545685" y="2163288"/>
                </a:cubicBezTo>
                <a:cubicBezTo>
                  <a:pt x="3592357" y="2155668"/>
                  <a:pt x="3671415" y="2128998"/>
                  <a:pt x="3719992" y="2102328"/>
                </a:cubicBezTo>
                <a:cubicBezTo>
                  <a:pt x="3873345" y="2020413"/>
                  <a:pt x="4080990" y="1756570"/>
                  <a:pt x="4127663" y="1583215"/>
                </a:cubicBezTo>
                <a:cubicBezTo>
                  <a:pt x="4155285" y="1481298"/>
                  <a:pt x="4219103" y="1412718"/>
                  <a:pt x="4285778" y="1414623"/>
                </a:cubicBezTo>
                <a:cubicBezTo>
                  <a:pt x="4328640" y="1415575"/>
                  <a:pt x="4325783" y="1419385"/>
                  <a:pt x="4267680" y="1445103"/>
                </a:cubicBezTo>
                <a:cubicBezTo>
                  <a:pt x="4214340" y="1467963"/>
                  <a:pt x="4190528" y="1502253"/>
                  <a:pt x="4152428" y="1606075"/>
                </a:cubicBezTo>
                <a:cubicBezTo>
                  <a:pt x="4088610" y="1780383"/>
                  <a:pt x="3906682" y="2018508"/>
                  <a:pt x="3771428" y="2102328"/>
                </a:cubicBezTo>
                <a:cubicBezTo>
                  <a:pt x="3699038" y="2147096"/>
                  <a:pt x="3663795" y="2184243"/>
                  <a:pt x="3663795" y="2215675"/>
                </a:cubicBezTo>
                <a:cubicBezTo>
                  <a:pt x="3662842" y="2257585"/>
                  <a:pt x="3660938" y="2258538"/>
                  <a:pt x="3640935" y="2223296"/>
                </a:cubicBezTo>
                <a:cubicBezTo>
                  <a:pt x="3605692" y="2163288"/>
                  <a:pt x="3550448" y="2176623"/>
                  <a:pt x="3389475" y="2284255"/>
                </a:cubicBezTo>
                <a:cubicBezTo>
                  <a:pt x="3307560" y="2339500"/>
                  <a:pt x="3197070" y="2395698"/>
                  <a:pt x="3144682" y="2409985"/>
                </a:cubicBezTo>
                <a:cubicBezTo>
                  <a:pt x="3042765" y="2437608"/>
                  <a:pt x="3035145" y="2448086"/>
                  <a:pt x="3072292" y="2517618"/>
                </a:cubicBezTo>
                <a:cubicBezTo>
                  <a:pt x="3096105" y="2562386"/>
                  <a:pt x="3351375" y="2696688"/>
                  <a:pt x="3378998" y="2679543"/>
                </a:cubicBezTo>
                <a:cubicBezTo>
                  <a:pt x="3387570" y="2673828"/>
                  <a:pt x="3406620" y="2609058"/>
                  <a:pt x="3420907" y="2535715"/>
                </a:cubicBezTo>
                <a:cubicBezTo>
                  <a:pt x="3435195" y="2462373"/>
                  <a:pt x="3452340" y="2406175"/>
                  <a:pt x="3458055" y="2411890"/>
                </a:cubicBezTo>
                <a:cubicBezTo>
                  <a:pt x="3463770" y="2417605"/>
                  <a:pt x="3457103" y="2484280"/>
                  <a:pt x="3441863" y="2558575"/>
                </a:cubicBezTo>
                <a:lnTo>
                  <a:pt x="3415192" y="2694783"/>
                </a:lnTo>
                <a:lnTo>
                  <a:pt x="3484725" y="2764315"/>
                </a:lnTo>
                <a:cubicBezTo>
                  <a:pt x="3550448" y="2830038"/>
                  <a:pt x="3563782" y="2833848"/>
                  <a:pt x="3713325" y="2833848"/>
                </a:cubicBezTo>
                <a:cubicBezTo>
                  <a:pt x="3891442" y="2833848"/>
                  <a:pt x="4032413" y="2778603"/>
                  <a:pt x="4070513" y="2694783"/>
                </a:cubicBezTo>
                <a:cubicBezTo>
                  <a:pt x="4082895" y="2668113"/>
                  <a:pt x="4100040" y="2647158"/>
                  <a:pt x="4109565" y="2647158"/>
                </a:cubicBezTo>
                <a:cubicBezTo>
                  <a:pt x="4119090" y="2647158"/>
                  <a:pt x="4112423" y="2675733"/>
                  <a:pt x="4094325" y="2710023"/>
                </a:cubicBezTo>
                <a:cubicBezTo>
                  <a:pt x="4038128" y="2818608"/>
                  <a:pt x="3739995" y="2917668"/>
                  <a:pt x="3615217" y="2870043"/>
                </a:cubicBezTo>
                <a:cubicBezTo>
                  <a:pt x="3577117" y="2854803"/>
                  <a:pt x="3550448" y="2854803"/>
                  <a:pt x="3541875" y="2868138"/>
                </a:cubicBezTo>
                <a:cubicBezTo>
                  <a:pt x="3508538" y="2922430"/>
                  <a:pt x="3353280" y="2976723"/>
                  <a:pt x="3240885" y="2973865"/>
                </a:cubicBezTo>
                <a:lnTo>
                  <a:pt x="3124680" y="2971008"/>
                </a:lnTo>
                <a:lnTo>
                  <a:pt x="3257078" y="2955768"/>
                </a:lnTo>
                <a:cubicBezTo>
                  <a:pt x="3329467" y="2947196"/>
                  <a:pt x="3408525" y="2929098"/>
                  <a:pt x="3433290" y="2915763"/>
                </a:cubicBezTo>
                <a:cubicBezTo>
                  <a:pt x="3541875" y="2853850"/>
                  <a:pt x="3541875" y="2852898"/>
                  <a:pt x="3463770" y="2782413"/>
                </a:cubicBezTo>
                <a:cubicBezTo>
                  <a:pt x="3422813" y="2745265"/>
                  <a:pt x="3378998" y="2713833"/>
                  <a:pt x="3367567" y="2713833"/>
                </a:cubicBezTo>
                <a:cubicBezTo>
                  <a:pt x="3322800" y="2711928"/>
                  <a:pt x="3117060" y="2605248"/>
                  <a:pt x="3072292" y="2561433"/>
                </a:cubicBezTo>
                <a:cubicBezTo>
                  <a:pt x="3046575" y="2535715"/>
                  <a:pt x="3026573" y="2490948"/>
                  <a:pt x="3026573" y="2460468"/>
                </a:cubicBezTo>
                <a:cubicBezTo>
                  <a:pt x="3026573" y="2383315"/>
                  <a:pt x="2989425" y="2391888"/>
                  <a:pt x="2971328" y="2471898"/>
                </a:cubicBezTo>
                <a:cubicBezTo>
                  <a:pt x="2949420" y="2570005"/>
                  <a:pt x="2750348" y="2819561"/>
                  <a:pt x="2691292" y="2822418"/>
                </a:cubicBezTo>
                <a:cubicBezTo>
                  <a:pt x="2682720" y="2822418"/>
                  <a:pt x="2717963" y="2780508"/>
                  <a:pt x="2769398" y="2729073"/>
                </a:cubicBezTo>
                <a:cubicBezTo>
                  <a:pt x="2870363" y="2628108"/>
                  <a:pt x="2959898" y="2466183"/>
                  <a:pt x="2959898" y="2386173"/>
                </a:cubicBezTo>
                <a:cubicBezTo>
                  <a:pt x="2959898" y="2318546"/>
                  <a:pt x="2900842" y="2184243"/>
                  <a:pt x="2844645" y="2124235"/>
                </a:cubicBezTo>
                <a:cubicBezTo>
                  <a:pt x="2818928" y="2096613"/>
                  <a:pt x="2807498" y="2074705"/>
                  <a:pt x="2819880" y="2074705"/>
                </a:cubicBezTo>
                <a:cubicBezTo>
                  <a:pt x="2858932" y="2074705"/>
                  <a:pt x="2916082" y="2153763"/>
                  <a:pt x="2957992" y="2265205"/>
                </a:cubicBezTo>
                <a:cubicBezTo>
                  <a:pt x="2995140" y="2363313"/>
                  <a:pt x="3004665" y="2372838"/>
                  <a:pt x="3078007" y="2378553"/>
                </a:cubicBezTo>
                <a:cubicBezTo>
                  <a:pt x="3134205" y="2383315"/>
                  <a:pt x="3196117" y="2365218"/>
                  <a:pt x="3291367" y="2313783"/>
                </a:cubicBezTo>
                <a:cubicBezTo>
                  <a:pt x="3365663" y="2274730"/>
                  <a:pt x="3430432" y="2229963"/>
                  <a:pt x="3436148" y="2214723"/>
                </a:cubicBezTo>
                <a:cubicBezTo>
                  <a:pt x="3441863" y="2199483"/>
                  <a:pt x="3426623" y="2159478"/>
                  <a:pt x="3401857" y="2125188"/>
                </a:cubicBezTo>
                <a:cubicBezTo>
                  <a:pt x="3377092" y="2090898"/>
                  <a:pt x="3350423" y="2027080"/>
                  <a:pt x="3342803" y="1983265"/>
                </a:cubicBezTo>
                <a:cubicBezTo>
                  <a:pt x="3330420" y="1912780"/>
                  <a:pt x="3338040" y="1892778"/>
                  <a:pt x="3407573" y="1815625"/>
                </a:cubicBezTo>
                <a:cubicBezTo>
                  <a:pt x="3468532" y="1747998"/>
                  <a:pt x="3479963" y="1723233"/>
                  <a:pt x="3459007" y="1705135"/>
                </a:cubicBezTo>
                <a:cubicBezTo>
                  <a:pt x="3389475" y="1647985"/>
                  <a:pt x="2592232" y="1783240"/>
                  <a:pt x="2437928" y="1878490"/>
                </a:cubicBezTo>
                <a:cubicBezTo>
                  <a:pt x="2370300" y="1920400"/>
                  <a:pt x="2297910" y="2036605"/>
                  <a:pt x="2297910" y="2104233"/>
                </a:cubicBezTo>
                <a:cubicBezTo>
                  <a:pt x="2297910" y="2237583"/>
                  <a:pt x="2463645" y="2382363"/>
                  <a:pt x="2614140" y="2382363"/>
                </a:cubicBezTo>
                <a:cubicBezTo>
                  <a:pt x="2658907" y="2382363"/>
                  <a:pt x="2694150" y="2393793"/>
                  <a:pt x="2694150" y="2407128"/>
                </a:cubicBezTo>
                <a:cubicBezTo>
                  <a:pt x="2694150" y="2424273"/>
                  <a:pt x="2664623" y="2427130"/>
                  <a:pt x="2600805" y="2415700"/>
                </a:cubicBezTo>
                <a:cubicBezTo>
                  <a:pt x="2549370" y="2407128"/>
                  <a:pt x="2477932" y="2398555"/>
                  <a:pt x="2441738" y="2396650"/>
                </a:cubicBezTo>
                <a:cubicBezTo>
                  <a:pt x="2380778" y="2393793"/>
                  <a:pt x="2376015" y="2399508"/>
                  <a:pt x="2376015" y="2466183"/>
                </a:cubicBezTo>
                <a:cubicBezTo>
                  <a:pt x="2376015" y="2557623"/>
                  <a:pt x="2325532" y="2596675"/>
                  <a:pt x="2184563" y="2615725"/>
                </a:cubicBezTo>
                <a:cubicBezTo>
                  <a:pt x="2103600" y="2626203"/>
                  <a:pt x="2064547" y="2645253"/>
                  <a:pt x="2023590" y="2694783"/>
                </a:cubicBezTo>
                <a:cubicBezTo>
                  <a:pt x="1962630" y="2767173"/>
                  <a:pt x="1955963" y="2800511"/>
                  <a:pt x="1996920" y="2840515"/>
                </a:cubicBezTo>
                <a:cubicBezTo>
                  <a:pt x="2012160" y="2855755"/>
                  <a:pt x="2049307" y="2919573"/>
                  <a:pt x="2079788" y="2982438"/>
                </a:cubicBezTo>
                <a:cubicBezTo>
                  <a:pt x="2127413" y="3081498"/>
                  <a:pt x="2145510" y="3098643"/>
                  <a:pt x="2212185" y="3111025"/>
                </a:cubicBezTo>
                <a:cubicBezTo>
                  <a:pt x="2278860" y="3122455"/>
                  <a:pt x="2281718" y="3125313"/>
                  <a:pt x="2228378" y="3127218"/>
                </a:cubicBezTo>
                <a:cubicBezTo>
                  <a:pt x="2186468" y="3129123"/>
                  <a:pt x="2167418" y="3142458"/>
                  <a:pt x="2167418" y="3168175"/>
                </a:cubicBezTo>
                <a:cubicBezTo>
                  <a:pt x="2167418" y="3189130"/>
                  <a:pt x="2156940" y="3221515"/>
                  <a:pt x="2143605" y="3239613"/>
                </a:cubicBezTo>
                <a:cubicBezTo>
                  <a:pt x="2126460" y="3264378"/>
                  <a:pt x="2123603" y="3254853"/>
                  <a:pt x="2134080" y="3203418"/>
                </a:cubicBezTo>
                <a:cubicBezTo>
                  <a:pt x="2142653" y="3161508"/>
                  <a:pt x="2137890" y="3128171"/>
                  <a:pt x="2123603" y="3118646"/>
                </a:cubicBezTo>
                <a:cubicBezTo>
                  <a:pt x="2110268" y="3110073"/>
                  <a:pt x="2074072" y="3048161"/>
                  <a:pt x="2044545" y="2979580"/>
                </a:cubicBezTo>
                <a:cubicBezTo>
                  <a:pt x="1962630" y="2793843"/>
                  <a:pt x="1914052" y="2779555"/>
                  <a:pt x="1760700" y="2892903"/>
                </a:cubicBezTo>
                <a:cubicBezTo>
                  <a:pt x="1617825" y="2998630"/>
                  <a:pt x="1582582" y="3082450"/>
                  <a:pt x="1597822" y="3274855"/>
                </a:cubicBezTo>
                <a:cubicBezTo>
                  <a:pt x="1604490" y="3367248"/>
                  <a:pt x="1602585" y="3412968"/>
                  <a:pt x="1591155" y="3386298"/>
                </a:cubicBezTo>
                <a:cubicBezTo>
                  <a:pt x="1560675" y="3313908"/>
                  <a:pt x="1567343" y="3091975"/>
                  <a:pt x="1601632" y="3026253"/>
                </a:cubicBezTo>
                <a:cubicBezTo>
                  <a:pt x="1642590" y="2947196"/>
                  <a:pt x="1817850" y="2803368"/>
                  <a:pt x="1874047" y="2803368"/>
                </a:cubicBezTo>
                <a:cubicBezTo>
                  <a:pt x="1913100" y="2803368"/>
                  <a:pt x="2024543" y="2663350"/>
                  <a:pt x="2015018" y="2625250"/>
                </a:cubicBezTo>
                <a:cubicBezTo>
                  <a:pt x="2013113" y="2617630"/>
                  <a:pt x="2072168" y="2605248"/>
                  <a:pt x="2146463" y="2597628"/>
                </a:cubicBezTo>
                <a:cubicBezTo>
                  <a:pt x="2305530" y="2581436"/>
                  <a:pt x="2339820" y="2557623"/>
                  <a:pt x="2340773" y="2465230"/>
                </a:cubicBezTo>
                <a:cubicBezTo>
                  <a:pt x="2340773" y="2427130"/>
                  <a:pt x="2349345" y="2382363"/>
                  <a:pt x="2359823" y="2366171"/>
                </a:cubicBezTo>
                <a:cubicBezTo>
                  <a:pt x="2372205" y="2346168"/>
                  <a:pt x="2360775" y="2309973"/>
                  <a:pt x="2326485" y="2258538"/>
                </a:cubicBezTo>
                <a:cubicBezTo>
                  <a:pt x="2297910" y="2215675"/>
                  <a:pt x="2274098" y="2152810"/>
                  <a:pt x="2274098" y="2118521"/>
                </a:cubicBezTo>
                <a:cubicBezTo>
                  <a:pt x="2274098" y="2009935"/>
                  <a:pt x="2188373" y="2034700"/>
                  <a:pt x="2060738" y="2182338"/>
                </a:cubicBezTo>
                <a:cubicBezTo>
                  <a:pt x="1935960" y="2326165"/>
                  <a:pt x="1899765" y="2386173"/>
                  <a:pt x="1899765" y="2449038"/>
                </a:cubicBezTo>
                <a:cubicBezTo>
                  <a:pt x="1899765" y="2473803"/>
                  <a:pt x="1888335" y="2500473"/>
                  <a:pt x="1875000" y="2509046"/>
                </a:cubicBezTo>
                <a:cubicBezTo>
                  <a:pt x="1850235" y="2524286"/>
                  <a:pt x="1857855" y="2465230"/>
                  <a:pt x="1892145" y="2374743"/>
                </a:cubicBezTo>
                <a:cubicBezTo>
                  <a:pt x="1906432" y="2338548"/>
                  <a:pt x="1508288" y="2647158"/>
                  <a:pt x="1433040" y="2730025"/>
                </a:cubicBezTo>
                <a:cubicBezTo>
                  <a:pt x="1393988" y="2773840"/>
                  <a:pt x="1335885" y="2899571"/>
                  <a:pt x="1303500" y="3009108"/>
                </a:cubicBezTo>
                <a:cubicBezTo>
                  <a:pt x="1288260" y="3060543"/>
                  <a:pt x="1294927" y="3081498"/>
                  <a:pt x="1340647" y="3127218"/>
                </a:cubicBezTo>
                <a:cubicBezTo>
                  <a:pt x="1371127" y="3157698"/>
                  <a:pt x="1392082" y="3186273"/>
                  <a:pt x="1387320" y="3191036"/>
                </a:cubicBezTo>
                <a:cubicBezTo>
                  <a:pt x="1382557" y="3195798"/>
                  <a:pt x="1360650" y="3179605"/>
                  <a:pt x="1338743" y="3155793"/>
                </a:cubicBezTo>
                <a:cubicBezTo>
                  <a:pt x="1316835" y="3131980"/>
                  <a:pt x="1290165" y="3111978"/>
                  <a:pt x="1280640" y="3111978"/>
                </a:cubicBezTo>
                <a:cubicBezTo>
                  <a:pt x="1254922" y="3111978"/>
                  <a:pt x="1257780" y="3281523"/>
                  <a:pt x="1284450" y="3380583"/>
                </a:cubicBezTo>
                <a:cubicBezTo>
                  <a:pt x="1312072" y="3479643"/>
                  <a:pt x="1468282" y="3624423"/>
                  <a:pt x="1598775" y="3670143"/>
                </a:cubicBezTo>
                <a:cubicBezTo>
                  <a:pt x="1713075" y="3710148"/>
                  <a:pt x="1743555" y="3711100"/>
                  <a:pt x="1831185" y="3680621"/>
                </a:cubicBezTo>
                <a:lnTo>
                  <a:pt x="1831185" y="3680621"/>
                </a:lnTo>
                <a:close/>
                <a:moveTo>
                  <a:pt x="2141700" y="3481548"/>
                </a:moveTo>
                <a:cubicBezTo>
                  <a:pt x="2099790" y="3444400"/>
                  <a:pt x="2016922" y="3384393"/>
                  <a:pt x="1959772" y="3348198"/>
                </a:cubicBezTo>
                <a:cubicBezTo>
                  <a:pt x="1861665" y="3286286"/>
                  <a:pt x="1790227" y="3193893"/>
                  <a:pt x="1790227" y="3128171"/>
                </a:cubicBezTo>
                <a:cubicBezTo>
                  <a:pt x="1790227" y="3111978"/>
                  <a:pt x="1807372" y="3133886"/>
                  <a:pt x="1828327" y="3176748"/>
                </a:cubicBezTo>
                <a:cubicBezTo>
                  <a:pt x="1851188" y="3221515"/>
                  <a:pt x="1916910" y="3287238"/>
                  <a:pt x="1987395" y="3333911"/>
                </a:cubicBezTo>
                <a:cubicBezTo>
                  <a:pt x="2090265" y="3402490"/>
                  <a:pt x="2257905" y="3552986"/>
                  <a:pt x="2228378" y="3550128"/>
                </a:cubicBezTo>
                <a:cubicBezTo>
                  <a:pt x="2222663" y="3550128"/>
                  <a:pt x="2183610" y="3518696"/>
                  <a:pt x="2141700" y="3481548"/>
                </a:cubicBezTo>
                <a:lnTo>
                  <a:pt x="2141700" y="3481548"/>
                </a:lnTo>
                <a:close/>
                <a:moveTo>
                  <a:pt x="5105880" y="2824323"/>
                </a:moveTo>
                <a:cubicBezTo>
                  <a:pt x="5178270" y="2795748"/>
                  <a:pt x="5226848" y="2708118"/>
                  <a:pt x="5212560" y="2633823"/>
                </a:cubicBezTo>
                <a:cubicBezTo>
                  <a:pt x="5201130" y="2574768"/>
                  <a:pt x="5201130" y="2573815"/>
                  <a:pt x="5225895" y="2620488"/>
                </a:cubicBezTo>
                <a:cubicBezTo>
                  <a:pt x="5258280" y="2682400"/>
                  <a:pt x="5309715" y="2683353"/>
                  <a:pt x="5372580" y="2625250"/>
                </a:cubicBezTo>
                <a:cubicBezTo>
                  <a:pt x="5414490" y="2586198"/>
                  <a:pt x="5421158" y="2556671"/>
                  <a:pt x="5421158" y="2405223"/>
                </a:cubicBezTo>
                <a:cubicBezTo>
                  <a:pt x="5421158" y="2256633"/>
                  <a:pt x="5414490" y="2223296"/>
                  <a:pt x="5375437" y="2184243"/>
                </a:cubicBezTo>
                <a:cubicBezTo>
                  <a:pt x="5330670" y="2139475"/>
                  <a:pt x="5294475" y="2137571"/>
                  <a:pt x="5190653" y="2174718"/>
                </a:cubicBezTo>
                <a:cubicBezTo>
                  <a:pt x="5146837" y="2189958"/>
                  <a:pt x="5146837" y="2189958"/>
                  <a:pt x="5189700" y="2155668"/>
                </a:cubicBezTo>
                <a:cubicBezTo>
                  <a:pt x="5248755" y="2108043"/>
                  <a:pt x="5346862" y="2111853"/>
                  <a:pt x="5400203" y="2165193"/>
                </a:cubicBezTo>
                <a:cubicBezTo>
                  <a:pt x="5437350" y="2202340"/>
                  <a:pt x="5444018" y="2238535"/>
                  <a:pt x="5444018" y="2387125"/>
                </a:cubicBezTo>
                <a:cubicBezTo>
                  <a:pt x="5444018" y="2590008"/>
                  <a:pt x="5426873" y="2634775"/>
                  <a:pt x="5327812" y="2686211"/>
                </a:cubicBezTo>
                <a:cubicBezTo>
                  <a:pt x="5288760" y="2706213"/>
                  <a:pt x="5230658" y="2750980"/>
                  <a:pt x="5198273" y="2785271"/>
                </a:cubicBezTo>
                <a:cubicBezTo>
                  <a:pt x="5165887" y="2819561"/>
                  <a:pt x="5121120" y="2847183"/>
                  <a:pt x="5099212" y="2846230"/>
                </a:cubicBezTo>
                <a:cubicBezTo>
                  <a:pt x="5063970" y="2844325"/>
                  <a:pt x="5064923" y="2841468"/>
                  <a:pt x="5105880" y="2824323"/>
                </a:cubicBezTo>
                <a:lnTo>
                  <a:pt x="5105880" y="2824323"/>
                </a:lnTo>
                <a:close/>
                <a:moveTo>
                  <a:pt x="4762028" y="2717643"/>
                </a:moveTo>
                <a:cubicBezTo>
                  <a:pt x="4747740" y="2683353"/>
                  <a:pt x="4710593" y="2643348"/>
                  <a:pt x="4679160" y="2629061"/>
                </a:cubicBezTo>
                <a:cubicBezTo>
                  <a:pt x="4647728" y="2614773"/>
                  <a:pt x="4628678" y="2597628"/>
                  <a:pt x="4636298" y="2590008"/>
                </a:cubicBezTo>
                <a:cubicBezTo>
                  <a:pt x="4643918" y="2582388"/>
                  <a:pt x="4673445" y="2591913"/>
                  <a:pt x="4702020" y="2610963"/>
                </a:cubicBezTo>
                <a:cubicBezTo>
                  <a:pt x="4749645" y="2642396"/>
                  <a:pt x="4759170" y="2642396"/>
                  <a:pt x="4811558" y="2608105"/>
                </a:cubicBezTo>
                <a:cubicBezTo>
                  <a:pt x="4871565" y="2569053"/>
                  <a:pt x="4944908" y="2483328"/>
                  <a:pt x="4965862" y="2429035"/>
                </a:cubicBezTo>
                <a:cubicBezTo>
                  <a:pt x="4974435" y="2406175"/>
                  <a:pt x="4979198" y="2409985"/>
                  <a:pt x="4980150" y="2442371"/>
                </a:cubicBezTo>
                <a:cubicBezTo>
                  <a:pt x="4981103" y="2470946"/>
                  <a:pt x="4943003" y="2524286"/>
                  <a:pt x="4882995" y="2580483"/>
                </a:cubicBezTo>
                <a:cubicBezTo>
                  <a:pt x="4801080" y="2655730"/>
                  <a:pt x="4785840" y="2681448"/>
                  <a:pt x="4797270" y="2726215"/>
                </a:cubicBezTo>
                <a:cubicBezTo>
                  <a:pt x="4814415" y="2800511"/>
                  <a:pt x="4794413" y="2794796"/>
                  <a:pt x="4762028" y="2717643"/>
                </a:cubicBezTo>
                <a:lnTo>
                  <a:pt x="4762028" y="2717643"/>
                </a:lnTo>
                <a:close/>
                <a:moveTo>
                  <a:pt x="3641888" y="2663350"/>
                </a:moveTo>
                <a:cubicBezTo>
                  <a:pt x="3639030" y="2595723"/>
                  <a:pt x="3647603" y="2576673"/>
                  <a:pt x="3682845" y="2567148"/>
                </a:cubicBezTo>
                <a:cubicBezTo>
                  <a:pt x="3717135" y="2558575"/>
                  <a:pt x="3723803" y="2542383"/>
                  <a:pt x="3715230" y="2497615"/>
                </a:cubicBezTo>
                <a:cubicBezTo>
                  <a:pt x="3704753" y="2441418"/>
                  <a:pt x="3704753" y="2440465"/>
                  <a:pt x="3729517" y="2489043"/>
                </a:cubicBezTo>
                <a:cubicBezTo>
                  <a:pt x="3752378" y="2532858"/>
                  <a:pt x="3771428" y="2538573"/>
                  <a:pt x="3900967" y="2537621"/>
                </a:cubicBezTo>
                <a:cubicBezTo>
                  <a:pt x="3980978" y="2536668"/>
                  <a:pt x="4085753" y="2522380"/>
                  <a:pt x="4133378" y="2505236"/>
                </a:cubicBezTo>
                <a:cubicBezTo>
                  <a:pt x="4231485" y="2469993"/>
                  <a:pt x="4262918" y="2476661"/>
                  <a:pt x="4188623" y="2516665"/>
                </a:cubicBezTo>
                <a:cubicBezTo>
                  <a:pt x="4161953" y="2530953"/>
                  <a:pt x="4040032" y="2550955"/>
                  <a:pt x="3919065" y="2561433"/>
                </a:cubicBezTo>
                <a:cubicBezTo>
                  <a:pt x="3798098" y="2571911"/>
                  <a:pt x="3690465" y="2588103"/>
                  <a:pt x="3680940" y="2597628"/>
                </a:cubicBezTo>
                <a:cubicBezTo>
                  <a:pt x="3671415" y="2607153"/>
                  <a:pt x="3659985" y="2644300"/>
                  <a:pt x="3655223" y="2680496"/>
                </a:cubicBezTo>
                <a:cubicBezTo>
                  <a:pt x="3645698" y="2739550"/>
                  <a:pt x="3644745" y="2737646"/>
                  <a:pt x="3641888" y="2663350"/>
                </a:cubicBezTo>
                <a:lnTo>
                  <a:pt x="3641888" y="2663350"/>
                </a:lnTo>
                <a:close/>
                <a:moveTo>
                  <a:pt x="4447703" y="2430940"/>
                </a:moveTo>
                <a:cubicBezTo>
                  <a:pt x="4454370" y="2360455"/>
                  <a:pt x="4448655" y="2318546"/>
                  <a:pt x="4430558" y="2308068"/>
                </a:cubicBezTo>
                <a:cubicBezTo>
                  <a:pt x="4415318" y="2298543"/>
                  <a:pt x="4301018" y="2289971"/>
                  <a:pt x="4177192" y="2289018"/>
                </a:cubicBezTo>
                <a:cubicBezTo>
                  <a:pt x="3968595" y="2286160"/>
                  <a:pt x="3898110" y="2272825"/>
                  <a:pt x="3929542" y="2241393"/>
                </a:cubicBezTo>
                <a:cubicBezTo>
                  <a:pt x="3936210" y="2234725"/>
                  <a:pt x="3984788" y="2240440"/>
                  <a:pt x="4037175" y="2254728"/>
                </a:cubicBezTo>
                <a:cubicBezTo>
                  <a:pt x="4094325" y="2269968"/>
                  <a:pt x="4185765" y="2274730"/>
                  <a:pt x="4267680" y="2265205"/>
                </a:cubicBezTo>
                <a:lnTo>
                  <a:pt x="4403888" y="2250918"/>
                </a:lnTo>
                <a:lnTo>
                  <a:pt x="4451513" y="2044225"/>
                </a:lnTo>
                <a:cubicBezTo>
                  <a:pt x="4491518" y="1868965"/>
                  <a:pt x="4515330" y="1815625"/>
                  <a:pt x="4607723" y="1690848"/>
                </a:cubicBezTo>
                <a:cubicBezTo>
                  <a:pt x="4667730" y="1609885"/>
                  <a:pt x="4716308" y="1552735"/>
                  <a:pt x="4715355" y="1563213"/>
                </a:cubicBezTo>
                <a:cubicBezTo>
                  <a:pt x="4714403" y="1573690"/>
                  <a:pt x="4700115" y="1602265"/>
                  <a:pt x="4682018" y="1625125"/>
                </a:cubicBezTo>
                <a:cubicBezTo>
                  <a:pt x="4663920" y="1647985"/>
                  <a:pt x="4648680" y="1698468"/>
                  <a:pt x="4646775" y="1735615"/>
                </a:cubicBezTo>
                <a:cubicBezTo>
                  <a:pt x="4644870" y="1772763"/>
                  <a:pt x="4640108" y="1785145"/>
                  <a:pt x="4634393" y="1764190"/>
                </a:cubicBezTo>
                <a:cubicBezTo>
                  <a:pt x="4606770" y="1658463"/>
                  <a:pt x="4532475" y="1792765"/>
                  <a:pt x="4473420" y="2055655"/>
                </a:cubicBezTo>
                <a:cubicBezTo>
                  <a:pt x="4448655" y="2168050"/>
                  <a:pt x="4433415" y="2265205"/>
                  <a:pt x="4439130" y="2271873"/>
                </a:cubicBezTo>
                <a:cubicBezTo>
                  <a:pt x="4444845" y="2278540"/>
                  <a:pt x="4450560" y="2271873"/>
                  <a:pt x="4450560" y="2256633"/>
                </a:cubicBezTo>
                <a:cubicBezTo>
                  <a:pt x="4450560" y="2236630"/>
                  <a:pt x="4510568" y="2230915"/>
                  <a:pt x="4681065" y="2235678"/>
                </a:cubicBezTo>
                <a:cubicBezTo>
                  <a:pt x="4885853" y="2241393"/>
                  <a:pt x="4918237" y="2236630"/>
                  <a:pt x="4972530" y="2196625"/>
                </a:cubicBezTo>
                <a:cubicBezTo>
                  <a:pt x="5016345" y="2164240"/>
                  <a:pt x="5037300" y="2125188"/>
                  <a:pt x="5045873" y="2059465"/>
                </a:cubicBezTo>
                <a:cubicBezTo>
                  <a:pt x="5052540" y="2008983"/>
                  <a:pt x="5076353" y="1950880"/>
                  <a:pt x="5098260" y="1929925"/>
                </a:cubicBezTo>
                <a:cubicBezTo>
                  <a:pt x="5136360" y="1893730"/>
                  <a:pt x="5136360" y="1894683"/>
                  <a:pt x="5108737" y="1947070"/>
                </a:cubicBezTo>
                <a:cubicBezTo>
                  <a:pt x="5092545" y="1977550"/>
                  <a:pt x="5074448" y="2040415"/>
                  <a:pt x="5067780" y="2088040"/>
                </a:cubicBezTo>
                <a:cubicBezTo>
                  <a:pt x="5059208" y="2148048"/>
                  <a:pt x="5036348" y="2188053"/>
                  <a:pt x="4993485" y="2220438"/>
                </a:cubicBezTo>
                <a:cubicBezTo>
                  <a:pt x="4938240" y="2261396"/>
                  <a:pt x="4906808" y="2266158"/>
                  <a:pt x="4702020" y="2260443"/>
                </a:cubicBezTo>
                <a:cubicBezTo>
                  <a:pt x="4524855" y="2255680"/>
                  <a:pt x="4472468" y="2260443"/>
                  <a:pt x="4470563" y="2282350"/>
                </a:cubicBezTo>
                <a:cubicBezTo>
                  <a:pt x="4469610" y="2298543"/>
                  <a:pt x="4470563" y="2357598"/>
                  <a:pt x="4472468" y="2413796"/>
                </a:cubicBezTo>
                <a:cubicBezTo>
                  <a:pt x="4474373" y="2469993"/>
                  <a:pt x="4466753" y="2521428"/>
                  <a:pt x="4455323" y="2529048"/>
                </a:cubicBezTo>
                <a:cubicBezTo>
                  <a:pt x="4445798" y="2531905"/>
                  <a:pt x="4441988" y="2492853"/>
                  <a:pt x="4447703" y="2430940"/>
                </a:cubicBezTo>
                <a:lnTo>
                  <a:pt x="4447703" y="2430940"/>
                </a:lnTo>
                <a:close/>
                <a:moveTo>
                  <a:pt x="5297333" y="2400460"/>
                </a:moveTo>
                <a:cubicBezTo>
                  <a:pt x="5301143" y="2329975"/>
                  <a:pt x="5316383" y="2261396"/>
                  <a:pt x="5332575" y="2246155"/>
                </a:cubicBezTo>
                <a:cubicBezTo>
                  <a:pt x="5356387" y="2224248"/>
                  <a:pt x="5358293" y="2228058"/>
                  <a:pt x="5344958" y="2263300"/>
                </a:cubicBezTo>
                <a:cubicBezTo>
                  <a:pt x="5335433" y="2287113"/>
                  <a:pt x="5320193" y="2356646"/>
                  <a:pt x="5309715" y="2417605"/>
                </a:cubicBezTo>
                <a:lnTo>
                  <a:pt x="5291618" y="2528096"/>
                </a:lnTo>
                <a:lnTo>
                  <a:pt x="5297333" y="2400460"/>
                </a:lnTo>
                <a:lnTo>
                  <a:pt x="5297333" y="2400460"/>
                </a:lnTo>
                <a:close/>
                <a:moveTo>
                  <a:pt x="3783810" y="1514635"/>
                </a:moveTo>
                <a:cubicBezTo>
                  <a:pt x="3829530" y="1444150"/>
                  <a:pt x="3814290" y="1281273"/>
                  <a:pt x="3749520" y="1154590"/>
                </a:cubicBezTo>
                <a:cubicBezTo>
                  <a:pt x="3696180" y="1049815"/>
                  <a:pt x="3692370" y="991713"/>
                  <a:pt x="3737138" y="954565"/>
                </a:cubicBezTo>
                <a:cubicBezTo>
                  <a:pt x="3774285" y="923133"/>
                  <a:pt x="3780000" y="939325"/>
                  <a:pt x="3750473" y="994570"/>
                </a:cubicBezTo>
                <a:cubicBezTo>
                  <a:pt x="3736185" y="1020288"/>
                  <a:pt x="3746663" y="1068865"/>
                  <a:pt x="3782857" y="1152685"/>
                </a:cubicBezTo>
                <a:cubicBezTo>
                  <a:pt x="3811432" y="1219360"/>
                  <a:pt x="3835245" y="1315563"/>
                  <a:pt x="3836198" y="1366045"/>
                </a:cubicBezTo>
                <a:cubicBezTo>
                  <a:pt x="3837150" y="1461295"/>
                  <a:pt x="3800003" y="1570833"/>
                  <a:pt x="3766665" y="1570833"/>
                </a:cubicBezTo>
                <a:cubicBezTo>
                  <a:pt x="3756188" y="1569880"/>
                  <a:pt x="3763807" y="1545115"/>
                  <a:pt x="3783810" y="1514635"/>
                </a:cubicBezTo>
                <a:lnTo>
                  <a:pt x="3783810" y="1514635"/>
                </a:lnTo>
                <a:close/>
                <a:moveTo>
                  <a:pt x="4717260" y="1482250"/>
                </a:moveTo>
                <a:cubicBezTo>
                  <a:pt x="4717260" y="1458438"/>
                  <a:pt x="4725833" y="1438435"/>
                  <a:pt x="4737263" y="1438435"/>
                </a:cubicBezTo>
                <a:cubicBezTo>
                  <a:pt x="4748693" y="1438435"/>
                  <a:pt x="4752503" y="1458438"/>
                  <a:pt x="4745835" y="1482250"/>
                </a:cubicBezTo>
                <a:cubicBezTo>
                  <a:pt x="4739168" y="1506063"/>
                  <a:pt x="4730595" y="1526065"/>
                  <a:pt x="4725833" y="1526065"/>
                </a:cubicBezTo>
                <a:cubicBezTo>
                  <a:pt x="4721070" y="1526065"/>
                  <a:pt x="4717260" y="1506063"/>
                  <a:pt x="4717260" y="1482250"/>
                </a:cubicBezTo>
                <a:close/>
                <a:moveTo>
                  <a:pt x="4894425" y="2983390"/>
                </a:moveTo>
                <a:cubicBezTo>
                  <a:pt x="4882995" y="2979580"/>
                  <a:pt x="4805843" y="3001488"/>
                  <a:pt x="4758218" y="3001488"/>
                </a:cubicBezTo>
                <a:cubicBezTo>
                  <a:pt x="4743930" y="3000536"/>
                  <a:pt x="4905855" y="2987200"/>
                  <a:pt x="4894425" y="2983390"/>
                </a:cubicBezTo>
                <a:close/>
                <a:moveTo>
                  <a:pt x="1091093" y="3230088"/>
                </a:moveTo>
                <a:cubicBezTo>
                  <a:pt x="1194915" y="3219611"/>
                  <a:pt x="1239682" y="3206275"/>
                  <a:pt x="1239682" y="3185321"/>
                </a:cubicBezTo>
                <a:cubicBezTo>
                  <a:pt x="1239682" y="3166271"/>
                  <a:pt x="1213965" y="3155793"/>
                  <a:pt x="1167293" y="3155793"/>
                </a:cubicBezTo>
                <a:cubicBezTo>
                  <a:pt x="1127287" y="3155793"/>
                  <a:pt x="1023465" y="3135790"/>
                  <a:pt x="936787" y="3111978"/>
                </a:cubicBezTo>
                <a:cubicBezTo>
                  <a:pt x="796770" y="3072925"/>
                  <a:pt x="758670" y="3071021"/>
                  <a:pt x="611985" y="3092928"/>
                </a:cubicBezTo>
                <a:cubicBezTo>
                  <a:pt x="447202" y="3117693"/>
                  <a:pt x="446250" y="3118646"/>
                  <a:pt x="485302" y="3161508"/>
                </a:cubicBezTo>
                <a:cubicBezTo>
                  <a:pt x="578647" y="3267236"/>
                  <a:pt x="641512" y="3273903"/>
                  <a:pt x="1091093" y="3230088"/>
                </a:cubicBezTo>
                <a:lnTo>
                  <a:pt x="1091093" y="3230088"/>
                </a:lnTo>
                <a:close/>
                <a:moveTo>
                  <a:pt x="1234920" y="3106263"/>
                </a:moveTo>
                <a:cubicBezTo>
                  <a:pt x="1274925" y="3066258"/>
                  <a:pt x="1266352" y="3022443"/>
                  <a:pt x="1218727" y="3022443"/>
                </a:cubicBezTo>
                <a:cubicBezTo>
                  <a:pt x="1100618" y="3022443"/>
                  <a:pt x="940597" y="2969103"/>
                  <a:pt x="881542" y="2910048"/>
                </a:cubicBezTo>
                <a:cubicBezTo>
                  <a:pt x="831060" y="2859565"/>
                  <a:pt x="798675" y="2847183"/>
                  <a:pt x="720570" y="2847183"/>
                </a:cubicBezTo>
                <a:cubicBezTo>
                  <a:pt x="616747" y="2847183"/>
                  <a:pt x="609127" y="2857661"/>
                  <a:pt x="648180" y="2944338"/>
                </a:cubicBezTo>
                <a:cubicBezTo>
                  <a:pt x="676755" y="3008155"/>
                  <a:pt x="685327" y="3011965"/>
                  <a:pt x="920595" y="3078640"/>
                </a:cubicBezTo>
                <a:cubicBezTo>
                  <a:pt x="1126335" y="3135790"/>
                  <a:pt x="1198725" y="3142458"/>
                  <a:pt x="1234920" y="3106263"/>
                </a:cubicBezTo>
                <a:lnTo>
                  <a:pt x="1234920" y="3106263"/>
                </a:lnTo>
                <a:close/>
                <a:moveTo>
                  <a:pt x="612937" y="2929098"/>
                </a:moveTo>
                <a:cubicBezTo>
                  <a:pt x="584362" y="2861471"/>
                  <a:pt x="574837" y="2856708"/>
                  <a:pt x="425295" y="2835753"/>
                </a:cubicBezTo>
                <a:cubicBezTo>
                  <a:pt x="262417" y="2812893"/>
                  <a:pt x="205267" y="2774793"/>
                  <a:pt x="205267" y="2689068"/>
                </a:cubicBezTo>
                <a:cubicBezTo>
                  <a:pt x="205267" y="2667161"/>
                  <a:pt x="175740" y="2603343"/>
                  <a:pt x="139545" y="2546193"/>
                </a:cubicBezTo>
                <a:cubicBezTo>
                  <a:pt x="103350" y="2489043"/>
                  <a:pt x="72870" y="2421415"/>
                  <a:pt x="73822" y="2396650"/>
                </a:cubicBezTo>
                <a:cubicBezTo>
                  <a:pt x="74775" y="2368075"/>
                  <a:pt x="86205" y="2382363"/>
                  <a:pt x="104302" y="2433798"/>
                </a:cubicBezTo>
                <a:cubicBezTo>
                  <a:pt x="120495" y="2479518"/>
                  <a:pt x="147165" y="2533811"/>
                  <a:pt x="163357" y="2554765"/>
                </a:cubicBezTo>
                <a:cubicBezTo>
                  <a:pt x="179550" y="2575721"/>
                  <a:pt x="193837" y="2595723"/>
                  <a:pt x="195742" y="2599533"/>
                </a:cubicBezTo>
                <a:cubicBezTo>
                  <a:pt x="197647" y="2603343"/>
                  <a:pt x="229080" y="2589055"/>
                  <a:pt x="265275" y="2568100"/>
                </a:cubicBezTo>
                <a:cubicBezTo>
                  <a:pt x="325282" y="2533811"/>
                  <a:pt x="332902" y="2516665"/>
                  <a:pt x="344332" y="2388078"/>
                </a:cubicBezTo>
                <a:cubicBezTo>
                  <a:pt x="351952" y="2309973"/>
                  <a:pt x="351952" y="2237583"/>
                  <a:pt x="346237" y="2227105"/>
                </a:cubicBezTo>
                <a:cubicBezTo>
                  <a:pt x="330045" y="2200435"/>
                  <a:pt x="227175" y="2203293"/>
                  <a:pt x="227175" y="2229963"/>
                </a:cubicBezTo>
                <a:cubicBezTo>
                  <a:pt x="227175" y="2242346"/>
                  <a:pt x="215745" y="2251871"/>
                  <a:pt x="202410" y="2251871"/>
                </a:cubicBezTo>
                <a:cubicBezTo>
                  <a:pt x="185265" y="2251871"/>
                  <a:pt x="186217" y="2241393"/>
                  <a:pt x="205267" y="2218533"/>
                </a:cubicBezTo>
                <a:cubicBezTo>
                  <a:pt x="220507" y="2200435"/>
                  <a:pt x="255750" y="2185196"/>
                  <a:pt x="283372" y="2185196"/>
                </a:cubicBezTo>
                <a:cubicBezTo>
                  <a:pt x="325282" y="2185196"/>
                  <a:pt x="335760" y="2169955"/>
                  <a:pt x="348142" y="2091850"/>
                </a:cubicBezTo>
                <a:cubicBezTo>
                  <a:pt x="382432" y="1877538"/>
                  <a:pt x="475777" y="1767048"/>
                  <a:pt x="624367" y="1767048"/>
                </a:cubicBezTo>
                <a:cubicBezTo>
                  <a:pt x="681517" y="1767048"/>
                  <a:pt x="689137" y="1759428"/>
                  <a:pt x="689137" y="1703230"/>
                </a:cubicBezTo>
                <a:cubicBezTo>
                  <a:pt x="689137" y="1625125"/>
                  <a:pt x="709140" y="1568928"/>
                  <a:pt x="735810" y="1568928"/>
                </a:cubicBezTo>
                <a:cubicBezTo>
                  <a:pt x="747240" y="1568928"/>
                  <a:pt x="746287" y="1587025"/>
                  <a:pt x="733905" y="1611790"/>
                </a:cubicBezTo>
                <a:cubicBezTo>
                  <a:pt x="686280" y="1700373"/>
                  <a:pt x="708187" y="1833723"/>
                  <a:pt x="801532" y="2025175"/>
                </a:cubicBezTo>
                <a:cubicBezTo>
                  <a:pt x="851062" y="2127093"/>
                  <a:pt x="887257" y="2214723"/>
                  <a:pt x="882495" y="2219485"/>
                </a:cubicBezTo>
                <a:cubicBezTo>
                  <a:pt x="869160" y="2232821"/>
                  <a:pt x="689137" y="1868013"/>
                  <a:pt x="689137" y="1826103"/>
                </a:cubicBezTo>
                <a:cubicBezTo>
                  <a:pt x="689137" y="1779430"/>
                  <a:pt x="600555" y="1776573"/>
                  <a:pt x="514830" y="1821340"/>
                </a:cubicBezTo>
                <a:cubicBezTo>
                  <a:pt x="398625" y="1881348"/>
                  <a:pt x="336712" y="2182338"/>
                  <a:pt x="413865" y="2317593"/>
                </a:cubicBezTo>
                <a:cubicBezTo>
                  <a:pt x="454822" y="2389030"/>
                  <a:pt x="454822" y="2429035"/>
                  <a:pt x="413865" y="2374743"/>
                </a:cubicBezTo>
                <a:cubicBezTo>
                  <a:pt x="384337" y="2336643"/>
                  <a:pt x="380527" y="2335690"/>
                  <a:pt x="368145" y="2369980"/>
                </a:cubicBezTo>
                <a:cubicBezTo>
                  <a:pt x="340522" y="2441418"/>
                  <a:pt x="375765" y="2586198"/>
                  <a:pt x="435772" y="2645253"/>
                </a:cubicBezTo>
                <a:lnTo>
                  <a:pt x="492922" y="2702403"/>
                </a:lnTo>
                <a:lnTo>
                  <a:pt x="971077" y="2696688"/>
                </a:lnTo>
                <a:lnTo>
                  <a:pt x="1449232" y="2690973"/>
                </a:lnTo>
                <a:lnTo>
                  <a:pt x="1534005" y="2606200"/>
                </a:lnTo>
                <a:cubicBezTo>
                  <a:pt x="1618777" y="2521428"/>
                  <a:pt x="1618777" y="2521428"/>
                  <a:pt x="1583535" y="2452848"/>
                </a:cubicBezTo>
                <a:cubicBezTo>
                  <a:pt x="1532100" y="2352835"/>
                  <a:pt x="1433040" y="2309021"/>
                  <a:pt x="1256827" y="2309021"/>
                </a:cubicBezTo>
                <a:cubicBezTo>
                  <a:pt x="1154910" y="2309021"/>
                  <a:pt x="1119668" y="2302353"/>
                  <a:pt x="1144432" y="2288065"/>
                </a:cubicBezTo>
                <a:cubicBezTo>
                  <a:pt x="1197772" y="2258538"/>
                  <a:pt x="1431135" y="2285208"/>
                  <a:pt x="1496857" y="2329023"/>
                </a:cubicBezTo>
                <a:cubicBezTo>
                  <a:pt x="1551150" y="2364265"/>
                  <a:pt x="1555913" y="2364265"/>
                  <a:pt x="1594013" y="2325213"/>
                </a:cubicBezTo>
                <a:cubicBezTo>
                  <a:pt x="1631160" y="2287113"/>
                  <a:pt x="1632113" y="2274730"/>
                  <a:pt x="1602585" y="2134713"/>
                </a:cubicBezTo>
                <a:cubicBezTo>
                  <a:pt x="1585440" y="2052798"/>
                  <a:pt x="1567343" y="1943260"/>
                  <a:pt x="1562580" y="1892778"/>
                </a:cubicBezTo>
                <a:cubicBezTo>
                  <a:pt x="1557818" y="1842295"/>
                  <a:pt x="1546388" y="1780383"/>
                  <a:pt x="1536863" y="1756570"/>
                </a:cubicBezTo>
                <a:cubicBezTo>
                  <a:pt x="1527338" y="1732758"/>
                  <a:pt x="1528290" y="1719423"/>
                  <a:pt x="1537815" y="1728948"/>
                </a:cubicBezTo>
                <a:cubicBezTo>
                  <a:pt x="1547340" y="1738473"/>
                  <a:pt x="1568295" y="1734663"/>
                  <a:pt x="1583535" y="1722280"/>
                </a:cubicBezTo>
                <a:cubicBezTo>
                  <a:pt x="1606395" y="1703230"/>
                  <a:pt x="1609252" y="1722280"/>
                  <a:pt x="1599727" y="1816578"/>
                </a:cubicBezTo>
                <a:cubicBezTo>
                  <a:pt x="1588297" y="1931830"/>
                  <a:pt x="1640685" y="2264253"/>
                  <a:pt x="1683547" y="2346168"/>
                </a:cubicBezTo>
                <a:cubicBezTo>
                  <a:pt x="1694977" y="2368075"/>
                  <a:pt x="1729268" y="2384268"/>
                  <a:pt x="1763557" y="2385221"/>
                </a:cubicBezTo>
                <a:cubicBezTo>
                  <a:pt x="1809277" y="2385221"/>
                  <a:pt x="1862618" y="2344263"/>
                  <a:pt x="1994063" y="2207103"/>
                </a:cubicBezTo>
                <a:cubicBezTo>
                  <a:pt x="2188373" y="2004220"/>
                  <a:pt x="2197898" y="1969930"/>
                  <a:pt x="2111220" y="1789908"/>
                </a:cubicBezTo>
                <a:cubicBezTo>
                  <a:pt x="2068357" y="1701325"/>
                  <a:pt x="2061690" y="1665130"/>
                  <a:pt x="2077882" y="1610838"/>
                </a:cubicBezTo>
                <a:cubicBezTo>
                  <a:pt x="2101695" y="1527018"/>
                  <a:pt x="2159798" y="1460343"/>
                  <a:pt x="2206470" y="1462248"/>
                </a:cubicBezTo>
                <a:cubicBezTo>
                  <a:pt x="2231235" y="1463200"/>
                  <a:pt x="2227425" y="1470820"/>
                  <a:pt x="2194088" y="1487013"/>
                </a:cubicBezTo>
                <a:cubicBezTo>
                  <a:pt x="2110268" y="1527018"/>
                  <a:pt x="2087407" y="1620363"/>
                  <a:pt x="2131223" y="1741330"/>
                </a:cubicBezTo>
                <a:cubicBezTo>
                  <a:pt x="2152178" y="1798480"/>
                  <a:pt x="2174085" y="1882300"/>
                  <a:pt x="2179800" y="1926115"/>
                </a:cubicBezTo>
                <a:cubicBezTo>
                  <a:pt x="2187420" y="1984218"/>
                  <a:pt x="2203613" y="2009935"/>
                  <a:pt x="2236950" y="2018508"/>
                </a:cubicBezTo>
                <a:cubicBezTo>
                  <a:pt x="2299815" y="2034700"/>
                  <a:pt x="2316007" y="2001363"/>
                  <a:pt x="2315055" y="1853725"/>
                </a:cubicBezTo>
                <a:cubicBezTo>
                  <a:pt x="2315055" y="1768953"/>
                  <a:pt x="2339820" y="1649890"/>
                  <a:pt x="2393160" y="1485108"/>
                </a:cubicBezTo>
                <a:cubicBezTo>
                  <a:pt x="2461740" y="1272700"/>
                  <a:pt x="2472217" y="1213645"/>
                  <a:pt x="2472217" y="1023145"/>
                </a:cubicBezTo>
                <a:cubicBezTo>
                  <a:pt x="2472217" y="783115"/>
                  <a:pt x="2499840" y="673578"/>
                  <a:pt x="2635095" y="371635"/>
                </a:cubicBezTo>
                <a:cubicBezTo>
                  <a:pt x="2678910" y="274480"/>
                  <a:pt x="2714153" y="173515"/>
                  <a:pt x="2714153" y="146845"/>
                </a:cubicBezTo>
                <a:cubicBezTo>
                  <a:pt x="2714153" y="70645"/>
                  <a:pt x="2634142" y="29688"/>
                  <a:pt x="2483648" y="30640"/>
                </a:cubicBezTo>
                <a:cubicBezTo>
                  <a:pt x="2298863" y="30640"/>
                  <a:pt x="2273145" y="51595"/>
                  <a:pt x="2347440" y="140178"/>
                </a:cubicBezTo>
                <a:cubicBezTo>
                  <a:pt x="2379825" y="178278"/>
                  <a:pt x="2406495" y="216378"/>
                  <a:pt x="2406495" y="224950"/>
                </a:cubicBezTo>
                <a:cubicBezTo>
                  <a:pt x="2406495" y="248763"/>
                  <a:pt x="2316960" y="408783"/>
                  <a:pt x="2286480" y="439263"/>
                </a:cubicBezTo>
                <a:cubicBezTo>
                  <a:pt x="2271240" y="454503"/>
                  <a:pt x="2253143" y="543085"/>
                  <a:pt x="2245523" y="637383"/>
                </a:cubicBezTo>
                <a:cubicBezTo>
                  <a:pt x="2228378" y="865983"/>
                  <a:pt x="2148368" y="1021240"/>
                  <a:pt x="1915957" y="1276510"/>
                </a:cubicBezTo>
                <a:cubicBezTo>
                  <a:pt x="1640685" y="1579405"/>
                  <a:pt x="1653068" y="1561308"/>
                  <a:pt x="1701645" y="1605123"/>
                </a:cubicBezTo>
                <a:cubicBezTo>
                  <a:pt x="1724505" y="1626078"/>
                  <a:pt x="1754985" y="1678465"/>
                  <a:pt x="1768320" y="1722280"/>
                </a:cubicBezTo>
                <a:cubicBezTo>
                  <a:pt x="1781655" y="1766095"/>
                  <a:pt x="1813088" y="1836580"/>
                  <a:pt x="1836900" y="1879443"/>
                </a:cubicBezTo>
                <a:lnTo>
                  <a:pt x="1879763" y="1956595"/>
                </a:lnTo>
                <a:lnTo>
                  <a:pt x="1831185" y="1897540"/>
                </a:lnTo>
                <a:cubicBezTo>
                  <a:pt x="1804515" y="1865155"/>
                  <a:pt x="1761652" y="1786098"/>
                  <a:pt x="1735935" y="1721328"/>
                </a:cubicBezTo>
                <a:cubicBezTo>
                  <a:pt x="1694977" y="1617505"/>
                  <a:pt x="1678785" y="1600360"/>
                  <a:pt x="1594965" y="1571785"/>
                </a:cubicBezTo>
                <a:cubicBezTo>
                  <a:pt x="1464472" y="1527018"/>
                  <a:pt x="1433040" y="1552735"/>
                  <a:pt x="1400655" y="1729900"/>
                </a:cubicBezTo>
                <a:cubicBezTo>
                  <a:pt x="1356840" y="1967073"/>
                  <a:pt x="1303500" y="2041368"/>
                  <a:pt x="1122525" y="2118521"/>
                </a:cubicBezTo>
                <a:cubicBezTo>
                  <a:pt x="972030" y="2183290"/>
                  <a:pt x="885352" y="2347121"/>
                  <a:pt x="949170" y="2447133"/>
                </a:cubicBezTo>
                <a:cubicBezTo>
                  <a:pt x="959647" y="2464278"/>
                  <a:pt x="1036800" y="2484280"/>
                  <a:pt x="1130145" y="2495711"/>
                </a:cubicBezTo>
                <a:lnTo>
                  <a:pt x="1293022" y="2514761"/>
                </a:lnTo>
                <a:lnTo>
                  <a:pt x="1128240" y="2508093"/>
                </a:lnTo>
                <a:cubicBezTo>
                  <a:pt x="932977" y="2500473"/>
                  <a:pt x="728190" y="2432846"/>
                  <a:pt x="640560" y="2349025"/>
                </a:cubicBezTo>
                <a:cubicBezTo>
                  <a:pt x="606270" y="2316640"/>
                  <a:pt x="583410" y="2285208"/>
                  <a:pt x="590077" y="2278540"/>
                </a:cubicBezTo>
                <a:cubicBezTo>
                  <a:pt x="596745" y="2271873"/>
                  <a:pt x="628177" y="2293780"/>
                  <a:pt x="661515" y="2325213"/>
                </a:cubicBezTo>
                <a:cubicBezTo>
                  <a:pt x="694852" y="2356646"/>
                  <a:pt x="764385" y="2398555"/>
                  <a:pt x="815820" y="2415700"/>
                </a:cubicBezTo>
                <a:lnTo>
                  <a:pt x="909165" y="2449038"/>
                </a:lnTo>
                <a:lnTo>
                  <a:pt x="909165" y="2367123"/>
                </a:lnTo>
                <a:cubicBezTo>
                  <a:pt x="909165" y="2258538"/>
                  <a:pt x="980602" y="2147096"/>
                  <a:pt x="1075852" y="2107090"/>
                </a:cubicBezTo>
                <a:lnTo>
                  <a:pt x="1153957" y="2074705"/>
                </a:lnTo>
                <a:lnTo>
                  <a:pt x="1054897" y="1965168"/>
                </a:lnTo>
                <a:cubicBezTo>
                  <a:pt x="961552" y="1861345"/>
                  <a:pt x="889162" y="1714660"/>
                  <a:pt x="917737" y="1687038"/>
                </a:cubicBezTo>
                <a:cubicBezTo>
                  <a:pt x="924405" y="1680370"/>
                  <a:pt x="936787" y="1692753"/>
                  <a:pt x="943455" y="1715613"/>
                </a:cubicBezTo>
                <a:cubicBezTo>
                  <a:pt x="977745" y="1821340"/>
                  <a:pt x="998700" y="1856583"/>
                  <a:pt x="1030132" y="1856583"/>
                </a:cubicBezTo>
                <a:cubicBezTo>
                  <a:pt x="1089187" y="1856583"/>
                  <a:pt x="1169197" y="1790860"/>
                  <a:pt x="1224443" y="1694658"/>
                </a:cubicBezTo>
                <a:cubicBezTo>
                  <a:pt x="1253970" y="1644175"/>
                  <a:pt x="1306357" y="1578453"/>
                  <a:pt x="1339695" y="1547973"/>
                </a:cubicBezTo>
                <a:lnTo>
                  <a:pt x="1400655" y="1492728"/>
                </a:lnTo>
                <a:lnTo>
                  <a:pt x="1333980" y="1580358"/>
                </a:lnTo>
                <a:cubicBezTo>
                  <a:pt x="1297785" y="1628935"/>
                  <a:pt x="1245397" y="1705135"/>
                  <a:pt x="1218727" y="1749903"/>
                </a:cubicBezTo>
                <a:cubicBezTo>
                  <a:pt x="1192057" y="1794670"/>
                  <a:pt x="1140622" y="1844200"/>
                  <a:pt x="1104427" y="1859440"/>
                </a:cubicBezTo>
                <a:cubicBezTo>
                  <a:pt x="1068232" y="1874680"/>
                  <a:pt x="1039657" y="1895635"/>
                  <a:pt x="1039657" y="1904208"/>
                </a:cubicBezTo>
                <a:cubicBezTo>
                  <a:pt x="1039657" y="1912780"/>
                  <a:pt x="1069185" y="1952785"/>
                  <a:pt x="1104427" y="1992790"/>
                </a:cubicBezTo>
                <a:cubicBezTo>
                  <a:pt x="1157768" y="2051845"/>
                  <a:pt x="1175865" y="2060418"/>
                  <a:pt x="1209202" y="2040415"/>
                </a:cubicBezTo>
                <a:cubicBezTo>
                  <a:pt x="1272068" y="2002315"/>
                  <a:pt x="1345410" y="1880395"/>
                  <a:pt x="1358745" y="1792765"/>
                </a:cubicBezTo>
                <a:cubicBezTo>
                  <a:pt x="1365413" y="1748950"/>
                  <a:pt x="1382557" y="1672750"/>
                  <a:pt x="1397797" y="1625125"/>
                </a:cubicBezTo>
                <a:cubicBezTo>
                  <a:pt x="1419705" y="1552735"/>
                  <a:pt x="1435897" y="1535590"/>
                  <a:pt x="1488285" y="1529875"/>
                </a:cubicBezTo>
                <a:lnTo>
                  <a:pt x="1551150" y="1522255"/>
                </a:lnTo>
                <a:lnTo>
                  <a:pt x="1537815" y="1375570"/>
                </a:lnTo>
                <a:cubicBezTo>
                  <a:pt x="1498763" y="940278"/>
                  <a:pt x="1497810" y="831693"/>
                  <a:pt x="1530195" y="740253"/>
                </a:cubicBezTo>
                <a:cubicBezTo>
                  <a:pt x="1553055" y="674530"/>
                  <a:pt x="1555913" y="645003"/>
                  <a:pt x="1537815" y="638335"/>
                </a:cubicBezTo>
                <a:cubicBezTo>
                  <a:pt x="1524480" y="633573"/>
                  <a:pt x="1520670" y="621190"/>
                  <a:pt x="1530195" y="611665"/>
                </a:cubicBezTo>
                <a:cubicBezTo>
                  <a:pt x="1539720" y="602140"/>
                  <a:pt x="1557818" y="604045"/>
                  <a:pt x="1570200" y="617380"/>
                </a:cubicBezTo>
                <a:cubicBezTo>
                  <a:pt x="1586393" y="633573"/>
                  <a:pt x="1583535" y="670720"/>
                  <a:pt x="1558770" y="743110"/>
                </a:cubicBezTo>
                <a:cubicBezTo>
                  <a:pt x="1514955" y="873603"/>
                  <a:pt x="1514955" y="947898"/>
                  <a:pt x="1560675" y="1278415"/>
                </a:cubicBezTo>
                <a:cubicBezTo>
                  <a:pt x="1599727" y="1563213"/>
                  <a:pt x="1617825" y="1592740"/>
                  <a:pt x="1693072" y="1495585"/>
                </a:cubicBezTo>
                <a:cubicBezTo>
                  <a:pt x="1714980" y="1467010"/>
                  <a:pt x="1810230" y="1356520"/>
                  <a:pt x="1903575" y="1250793"/>
                </a:cubicBezTo>
                <a:cubicBezTo>
                  <a:pt x="2121698" y="1005048"/>
                  <a:pt x="2198850" y="846933"/>
                  <a:pt x="2214090" y="617380"/>
                </a:cubicBezTo>
                <a:cubicBezTo>
                  <a:pt x="2227425" y="417355"/>
                  <a:pt x="2271240" y="433548"/>
                  <a:pt x="1838805" y="477363"/>
                </a:cubicBezTo>
                <a:cubicBezTo>
                  <a:pt x="1506382" y="510700"/>
                  <a:pt x="1449232" y="536418"/>
                  <a:pt x="1350172" y="692628"/>
                </a:cubicBezTo>
                <a:cubicBezTo>
                  <a:pt x="1291118" y="785973"/>
                  <a:pt x="1207297" y="858363"/>
                  <a:pt x="778672" y="1184118"/>
                </a:cubicBezTo>
                <a:cubicBezTo>
                  <a:pt x="611985" y="1310800"/>
                  <a:pt x="545310" y="1400335"/>
                  <a:pt x="525307" y="1520350"/>
                </a:cubicBezTo>
                <a:cubicBezTo>
                  <a:pt x="509115" y="1621315"/>
                  <a:pt x="444345" y="1710850"/>
                  <a:pt x="353857" y="1757523"/>
                </a:cubicBezTo>
                <a:cubicBezTo>
                  <a:pt x="317662" y="1775620"/>
                  <a:pt x="269085" y="1823245"/>
                  <a:pt x="246225" y="1861345"/>
                </a:cubicBezTo>
                <a:cubicBezTo>
                  <a:pt x="218602" y="1906113"/>
                  <a:pt x="203362" y="1918495"/>
                  <a:pt x="203362" y="1894683"/>
                </a:cubicBezTo>
                <a:cubicBezTo>
                  <a:pt x="203362" y="1874680"/>
                  <a:pt x="233842" y="1829913"/>
                  <a:pt x="271942" y="1795623"/>
                </a:cubicBezTo>
                <a:cubicBezTo>
                  <a:pt x="471967" y="1613695"/>
                  <a:pt x="486255" y="1596550"/>
                  <a:pt x="501495" y="1511778"/>
                </a:cubicBezTo>
                <a:cubicBezTo>
                  <a:pt x="525307" y="1378428"/>
                  <a:pt x="593887" y="1291750"/>
                  <a:pt x="809152" y="1126968"/>
                </a:cubicBezTo>
                <a:cubicBezTo>
                  <a:pt x="917737" y="1043148"/>
                  <a:pt x="1056802" y="936468"/>
                  <a:pt x="1116810" y="889795"/>
                </a:cubicBezTo>
                <a:cubicBezTo>
                  <a:pt x="1176818" y="843123"/>
                  <a:pt x="1272068" y="745968"/>
                  <a:pt x="1327313" y="674530"/>
                </a:cubicBezTo>
                <a:cubicBezTo>
                  <a:pt x="1467330" y="493555"/>
                  <a:pt x="1527338" y="470695"/>
                  <a:pt x="1915957" y="443073"/>
                </a:cubicBezTo>
                <a:cubicBezTo>
                  <a:pt x="2233140" y="421165"/>
                  <a:pt x="2239807" y="419260"/>
                  <a:pt x="2299815" y="355443"/>
                </a:cubicBezTo>
                <a:cubicBezTo>
                  <a:pt x="2472217" y="170658"/>
                  <a:pt x="2250285" y="32545"/>
                  <a:pt x="2018827" y="179230"/>
                </a:cubicBezTo>
                <a:cubicBezTo>
                  <a:pt x="1963582" y="214473"/>
                  <a:pt x="1792132" y="294483"/>
                  <a:pt x="1638780" y="355443"/>
                </a:cubicBezTo>
                <a:cubicBezTo>
                  <a:pt x="1485427" y="416403"/>
                  <a:pt x="1322550" y="489745"/>
                  <a:pt x="1277782" y="516415"/>
                </a:cubicBezTo>
                <a:cubicBezTo>
                  <a:pt x="1233015" y="543085"/>
                  <a:pt x="1141575" y="597378"/>
                  <a:pt x="1074900" y="636430"/>
                </a:cubicBezTo>
                <a:cubicBezTo>
                  <a:pt x="1008225" y="675483"/>
                  <a:pt x="936787" y="738348"/>
                  <a:pt x="915832" y="769780"/>
                </a:cubicBezTo>
                <a:cubicBezTo>
                  <a:pt x="894877" y="801213"/>
                  <a:pt x="787245" y="895510"/>
                  <a:pt x="675802" y="976473"/>
                </a:cubicBezTo>
                <a:cubicBezTo>
                  <a:pt x="473872" y="1126015"/>
                  <a:pt x="397672" y="1215550"/>
                  <a:pt x="368145" y="1338423"/>
                </a:cubicBezTo>
                <a:cubicBezTo>
                  <a:pt x="359572" y="1374618"/>
                  <a:pt x="333855" y="1430815"/>
                  <a:pt x="310995" y="1463200"/>
                </a:cubicBezTo>
                <a:cubicBezTo>
                  <a:pt x="261465" y="1534638"/>
                  <a:pt x="149070" y="1779430"/>
                  <a:pt x="90015" y="1944213"/>
                </a:cubicBezTo>
                <a:cubicBezTo>
                  <a:pt x="27150" y="2121378"/>
                  <a:pt x="12862" y="2405223"/>
                  <a:pt x="58582" y="2582388"/>
                </a:cubicBezTo>
                <a:cubicBezTo>
                  <a:pt x="130020" y="2861471"/>
                  <a:pt x="286230" y="2991011"/>
                  <a:pt x="560550" y="2998630"/>
                </a:cubicBezTo>
                <a:lnTo>
                  <a:pt x="642465" y="3000536"/>
                </a:lnTo>
                <a:lnTo>
                  <a:pt x="612937" y="2929098"/>
                </a:lnTo>
                <a:lnTo>
                  <a:pt x="612937" y="2929098"/>
                </a:lnTo>
                <a:close/>
                <a:moveTo>
                  <a:pt x="1965488" y="1623220"/>
                </a:moveTo>
                <a:cubicBezTo>
                  <a:pt x="1931197" y="1604170"/>
                  <a:pt x="1923577" y="1592740"/>
                  <a:pt x="1944532" y="1592740"/>
                </a:cubicBezTo>
                <a:cubicBezTo>
                  <a:pt x="1963582" y="1592740"/>
                  <a:pt x="1997872" y="1607028"/>
                  <a:pt x="2021685" y="1625125"/>
                </a:cubicBezTo>
                <a:cubicBezTo>
                  <a:pt x="2075025" y="1665130"/>
                  <a:pt x="2038830" y="1664178"/>
                  <a:pt x="1965488" y="1623220"/>
                </a:cubicBezTo>
                <a:lnTo>
                  <a:pt x="1965488" y="1623220"/>
                </a:lnTo>
                <a:close/>
                <a:moveTo>
                  <a:pt x="1075852" y="1331755"/>
                </a:moveTo>
                <a:cubicBezTo>
                  <a:pt x="1056802" y="1294608"/>
                  <a:pt x="1042515" y="1237458"/>
                  <a:pt x="1043467" y="1203168"/>
                </a:cubicBezTo>
                <a:lnTo>
                  <a:pt x="1045372" y="1141255"/>
                </a:lnTo>
                <a:lnTo>
                  <a:pt x="1061565" y="1206978"/>
                </a:lnTo>
                <a:cubicBezTo>
                  <a:pt x="1070137" y="1243173"/>
                  <a:pt x="1090140" y="1296513"/>
                  <a:pt x="1105380" y="1324135"/>
                </a:cubicBezTo>
                <a:cubicBezTo>
                  <a:pt x="1120620" y="1351758"/>
                  <a:pt x="1128240" y="1380333"/>
                  <a:pt x="1121572" y="1387000"/>
                </a:cubicBezTo>
                <a:cubicBezTo>
                  <a:pt x="1114905" y="1393668"/>
                  <a:pt x="1094902" y="1367950"/>
                  <a:pt x="1075852" y="1331755"/>
                </a:cubicBezTo>
                <a:lnTo>
                  <a:pt x="1075852" y="1331755"/>
                </a:lnTo>
                <a:close/>
                <a:moveTo>
                  <a:pt x="1825470" y="1160305"/>
                </a:moveTo>
                <a:cubicBezTo>
                  <a:pt x="1802610" y="1038385"/>
                  <a:pt x="1839757" y="904083"/>
                  <a:pt x="1936913" y="761208"/>
                </a:cubicBezTo>
                <a:cubicBezTo>
                  <a:pt x="1979775" y="697390"/>
                  <a:pt x="2019780" y="649765"/>
                  <a:pt x="2025495" y="655480"/>
                </a:cubicBezTo>
                <a:cubicBezTo>
                  <a:pt x="2031210" y="661195"/>
                  <a:pt x="2011207" y="698343"/>
                  <a:pt x="1980727" y="738348"/>
                </a:cubicBezTo>
                <a:cubicBezTo>
                  <a:pt x="1887382" y="863125"/>
                  <a:pt x="1868332" y="916465"/>
                  <a:pt x="1854997" y="1086010"/>
                </a:cubicBezTo>
                <a:cubicBezTo>
                  <a:pt x="1843568" y="1243173"/>
                  <a:pt x="1842615" y="1246983"/>
                  <a:pt x="1825470" y="1160305"/>
                </a:cubicBezTo>
                <a:lnTo>
                  <a:pt x="1825470" y="1160305"/>
                </a:lnTo>
                <a:close/>
                <a:moveTo>
                  <a:pt x="1293022" y="2937671"/>
                </a:moveTo>
                <a:cubicBezTo>
                  <a:pt x="1311120" y="2902428"/>
                  <a:pt x="1319693" y="2868138"/>
                  <a:pt x="1312072" y="2860518"/>
                </a:cubicBezTo>
                <a:cubicBezTo>
                  <a:pt x="1304452" y="2852898"/>
                  <a:pt x="1199677" y="2847183"/>
                  <a:pt x="1078710" y="2847183"/>
                </a:cubicBezTo>
                <a:cubicBezTo>
                  <a:pt x="883447" y="2847183"/>
                  <a:pt x="862492" y="2850993"/>
                  <a:pt x="888210" y="2881473"/>
                </a:cubicBezTo>
                <a:cubicBezTo>
                  <a:pt x="930120" y="2931955"/>
                  <a:pt x="996795" y="2964340"/>
                  <a:pt x="1095855" y="2980533"/>
                </a:cubicBezTo>
                <a:cubicBezTo>
                  <a:pt x="1246350" y="3006250"/>
                  <a:pt x="1258732" y="3003393"/>
                  <a:pt x="1293022" y="2937671"/>
                </a:cubicBezTo>
                <a:lnTo>
                  <a:pt x="1293022" y="2937671"/>
                </a:lnTo>
                <a:close/>
                <a:moveTo>
                  <a:pt x="1374938" y="2774793"/>
                </a:moveTo>
                <a:cubicBezTo>
                  <a:pt x="1406370" y="2716690"/>
                  <a:pt x="1352077" y="2706213"/>
                  <a:pt x="1133955" y="2728121"/>
                </a:cubicBezTo>
                <a:cubicBezTo>
                  <a:pt x="1029180" y="2738598"/>
                  <a:pt x="852015" y="2745265"/>
                  <a:pt x="740572" y="2743361"/>
                </a:cubicBezTo>
                <a:cubicBezTo>
                  <a:pt x="516735" y="2738598"/>
                  <a:pt x="417675" y="2703355"/>
                  <a:pt x="376717" y="2614773"/>
                </a:cubicBezTo>
                <a:cubicBezTo>
                  <a:pt x="347190" y="2549050"/>
                  <a:pt x="328140" y="2547146"/>
                  <a:pt x="270037" y="2606200"/>
                </a:cubicBezTo>
                <a:cubicBezTo>
                  <a:pt x="238605" y="2637633"/>
                  <a:pt x="229080" y="2666208"/>
                  <a:pt x="239557" y="2699546"/>
                </a:cubicBezTo>
                <a:cubicBezTo>
                  <a:pt x="274800" y="2814798"/>
                  <a:pt x="295755" y="2818608"/>
                  <a:pt x="938692" y="2815750"/>
                </a:cubicBezTo>
                <a:cubicBezTo>
                  <a:pt x="1312072" y="2813846"/>
                  <a:pt x="1355888" y="2810036"/>
                  <a:pt x="1374938" y="2774793"/>
                </a:cubicBezTo>
                <a:lnTo>
                  <a:pt x="1374938" y="2774793"/>
                </a:lnTo>
                <a:close/>
                <a:moveTo>
                  <a:pt x="1743555" y="2410938"/>
                </a:moveTo>
                <a:cubicBezTo>
                  <a:pt x="1726410" y="2405223"/>
                  <a:pt x="1694977" y="2386173"/>
                  <a:pt x="1674022" y="2368075"/>
                </a:cubicBezTo>
                <a:cubicBezTo>
                  <a:pt x="1644495" y="2342358"/>
                  <a:pt x="1629255" y="2340453"/>
                  <a:pt x="1604490" y="2361408"/>
                </a:cubicBezTo>
                <a:cubicBezTo>
                  <a:pt x="1576868" y="2384268"/>
                  <a:pt x="1577820" y="2395698"/>
                  <a:pt x="1609252" y="2450943"/>
                </a:cubicBezTo>
                <a:lnTo>
                  <a:pt x="1645447" y="2513808"/>
                </a:lnTo>
                <a:lnTo>
                  <a:pt x="1710218" y="2467136"/>
                </a:lnTo>
                <a:cubicBezTo>
                  <a:pt x="1755938" y="2433798"/>
                  <a:pt x="1765463" y="2417605"/>
                  <a:pt x="1743555" y="2410938"/>
                </a:cubicBezTo>
                <a:lnTo>
                  <a:pt x="1743555" y="2410938"/>
                </a:lnTo>
                <a:close/>
                <a:moveTo>
                  <a:pt x="5521170" y="2042320"/>
                </a:moveTo>
                <a:cubicBezTo>
                  <a:pt x="5509740" y="1980408"/>
                  <a:pt x="5449733" y="1838485"/>
                  <a:pt x="5296380" y="1512730"/>
                </a:cubicBezTo>
                <a:cubicBezTo>
                  <a:pt x="5278283" y="1474630"/>
                  <a:pt x="5239230" y="1432720"/>
                  <a:pt x="5208750" y="1419385"/>
                </a:cubicBezTo>
                <a:cubicBezTo>
                  <a:pt x="5157315" y="1395573"/>
                  <a:pt x="5154458" y="1397478"/>
                  <a:pt x="5167793" y="1441293"/>
                </a:cubicBezTo>
                <a:cubicBezTo>
                  <a:pt x="5177318" y="1469868"/>
                  <a:pt x="5174460" y="1483203"/>
                  <a:pt x="5161125" y="1474630"/>
                </a:cubicBezTo>
                <a:cubicBezTo>
                  <a:pt x="5148743" y="1467010"/>
                  <a:pt x="5127787" y="1413670"/>
                  <a:pt x="5113500" y="1356520"/>
                </a:cubicBezTo>
                <a:cubicBezTo>
                  <a:pt x="5060160" y="1144113"/>
                  <a:pt x="4926810" y="1020288"/>
                  <a:pt x="4716308" y="986950"/>
                </a:cubicBezTo>
                <a:cubicBezTo>
                  <a:pt x="4662015" y="978378"/>
                  <a:pt x="4602008" y="962185"/>
                  <a:pt x="4583910" y="950755"/>
                </a:cubicBezTo>
                <a:cubicBezTo>
                  <a:pt x="4551525" y="930753"/>
                  <a:pt x="4590578" y="934563"/>
                  <a:pt x="4762028" y="966948"/>
                </a:cubicBezTo>
                <a:lnTo>
                  <a:pt x="4829655" y="980283"/>
                </a:lnTo>
                <a:lnTo>
                  <a:pt x="4795365" y="913608"/>
                </a:lnTo>
                <a:cubicBezTo>
                  <a:pt x="4737263" y="800260"/>
                  <a:pt x="4637250" y="746920"/>
                  <a:pt x="4469610" y="737395"/>
                </a:cubicBezTo>
                <a:cubicBezTo>
                  <a:pt x="4303875" y="727870"/>
                  <a:pt x="4263870" y="689770"/>
                  <a:pt x="4419128" y="689770"/>
                </a:cubicBezTo>
                <a:cubicBezTo>
                  <a:pt x="4473420" y="689770"/>
                  <a:pt x="4518188" y="680245"/>
                  <a:pt x="4518188" y="669768"/>
                </a:cubicBezTo>
                <a:cubicBezTo>
                  <a:pt x="4518188" y="616428"/>
                  <a:pt x="4400078" y="514510"/>
                  <a:pt x="4323878" y="502128"/>
                </a:cubicBezTo>
                <a:cubicBezTo>
                  <a:pt x="4166715" y="475458"/>
                  <a:pt x="4102898" y="444978"/>
                  <a:pt x="3980025" y="337345"/>
                </a:cubicBezTo>
                <a:cubicBezTo>
                  <a:pt x="3890490" y="259240"/>
                  <a:pt x="3837150" y="227808"/>
                  <a:pt x="3789525" y="227808"/>
                </a:cubicBezTo>
                <a:cubicBezTo>
                  <a:pt x="3693323" y="227808"/>
                  <a:pt x="3586642" y="279243"/>
                  <a:pt x="3531398" y="351633"/>
                </a:cubicBezTo>
                <a:cubicBezTo>
                  <a:pt x="3504728" y="386875"/>
                  <a:pt x="3439005" y="470695"/>
                  <a:pt x="3385665" y="539275"/>
                </a:cubicBezTo>
                <a:lnTo>
                  <a:pt x="3288510" y="664053"/>
                </a:lnTo>
                <a:lnTo>
                  <a:pt x="3424717" y="747873"/>
                </a:lnTo>
                <a:cubicBezTo>
                  <a:pt x="3554257" y="827883"/>
                  <a:pt x="3572355" y="832645"/>
                  <a:pt x="3791430" y="845028"/>
                </a:cubicBezTo>
                <a:cubicBezTo>
                  <a:pt x="4038128" y="858363"/>
                  <a:pt x="4156238" y="897415"/>
                  <a:pt x="4226723" y="986950"/>
                </a:cubicBezTo>
                <a:cubicBezTo>
                  <a:pt x="4248630" y="1015525"/>
                  <a:pt x="4301018" y="1041243"/>
                  <a:pt x="4350548" y="1049815"/>
                </a:cubicBezTo>
                <a:cubicBezTo>
                  <a:pt x="4529618" y="1078390"/>
                  <a:pt x="5006820" y="1421290"/>
                  <a:pt x="5037300" y="1543210"/>
                </a:cubicBezTo>
                <a:cubicBezTo>
                  <a:pt x="5045873" y="1577500"/>
                  <a:pt x="5065875" y="1593693"/>
                  <a:pt x="5099212" y="1593693"/>
                </a:cubicBezTo>
                <a:cubicBezTo>
                  <a:pt x="5179223" y="1593693"/>
                  <a:pt x="5371628" y="1782288"/>
                  <a:pt x="5400203" y="1888015"/>
                </a:cubicBezTo>
                <a:cubicBezTo>
                  <a:pt x="5439255" y="2033748"/>
                  <a:pt x="5490690" y="2143285"/>
                  <a:pt x="5512598" y="2129950"/>
                </a:cubicBezTo>
                <a:cubicBezTo>
                  <a:pt x="5525933" y="2121378"/>
                  <a:pt x="5528790" y="2082325"/>
                  <a:pt x="5521170" y="2042320"/>
                </a:cubicBezTo>
                <a:lnTo>
                  <a:pt x="5521170" y="2042320"/>
                </a:lnTo>
                <a:close/>
                <a:moveTo>
                  <a:pt x="3828578" y="512605"/>
                </a:moveTo>
                <a:cubicBezTo>
                  <a:pt x="3721898" y="503080"/>
                  <a:pt x="3627600" y="488793"/>
                  <a:pt x="3619028" y="480220"/>
                </a:cubicBezTo>
                <a:cubicBezTo>
                  <a:pt x="3593310" y="452598"/>
                  <a:pt x="4010505" y="482125"/>
                  <a:pt x="4038128" y="509748"/>
                </a:cubicBezTo>
                <a:cubicBezTo>
                  <a:pt x="4052415" y="524035"/>
                  <a:pt x="4055273" y="534513"/>
                  <a:pt x="4043842" y="532608"/>
                </a:cubicBezTo>
                <a:cubicBezTo>
                  <a:pt x="4032413" y="530703"/>
                  <a:pt x="3936210" y="522130"/>
                  <a:pt x="3828578" y="512605"/>
                </a:cubicBezTo>
                <a:lnTo>
                  <a:pt x="3828578" y="512605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Business Plan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C01BC02E-BFDF-4573-8ABE-5B1643634900}"/>
              </a:ext>
            </a:extLst>
          </p:cNvPr>
          <p:cNvGrpSpPr/>
          <p:nvPr/>
        </p:nvGrpSpPr>
        <p:grpSpPr>
          <a:xfrm>
            <a:off x="3940445" y="1625275"/>
            <a:ext cx="4104456" cy="4103588"/>
            <a:chOff x="4184973" y="1314731"/>
            <a:chExt cx="4491483" cy="4490533"/>
          </a:xfrm>
        </p:grpSpPr>
        <p:sp>
          <p:nvSpPr>
            <p:cNvPr id="36" name="Oval 3">
              <a:extLst>
                <a:ext uri="{FF2B5EF4-FFF2-40B4-BE49-F238E27FC236}">
                  <a16:creationId xmlns:a16="http://schemas.microsoft.com/office/drawing/2014/main" xmlns="" id="{B52F8F8E-0F64-419D-A42A-F99BB7C91C42}"/>
                </a:ext>
              </a:extLst>
            </p:cNvPr>
            <p:cNvSpPr/>
            <p:nvPr/>
          </p:nvSpPr>
          <p:spPr>
            <a:xfrm>
              <a:off x="4308587" y="4255750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xmlns="" id="{4CAE265F-5943-4D53-923F-ECC072188019}"/>
                </a:ext>
              </a:extLst>
            </p:cNvPr>
            <p:cNvSpPr/>
            <p:nvPr/>
          </p:nvSpPr>
          <p:spPr>
            <a:xfrm rot="16200000">
              <a:off x="6532501" y="3531332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Oval 3">
              <a:extLst>
                <a:ext uri="{FF2B5EF4-FFF2-40B4-BE49-F238E27FC236}">
                  <a16:creationId xmlns:a16="http://schemas.microsoft.com/office/drawing/2014/main" xmlns="" id="{48B6E642-CDFE-46D2-BA09-DF148972097A}"/>
                </a:ext>
              </a:extLst>
            </p:cNvPr>
            <p:cNvSpPr/>
            <p:nvPr/>
          </p:nvSpPr>
          <p:spPr>
            <a:xfrm rot="10800000">
              <a:off x="5805450" y="1314731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B1219EF3-8B12-415D-ACB5-88B1C8FF4F2A}"/>
                </a:ext>
              </a:extLst>
            </p:cNvPr>
            <p:cNvSpPr/>
            <p:nvPr/>
          </p:nvSpPr>
          <p:spPr>
            <a:xfrm rot="5400000">
              <a:off x="3590532" y="2049734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34BF175F-5C0F-4891-AFBA-162A8D31C62D}"/>
                </a:ext>
              </a:extLst>
            </p:cNvPr>
            <p:cNvSpPr/>
            <p:nvPr/>
          </p:nvSpPr>
          <p:spPr>
            <a:xfrm>
              <a:off x="4839301" y="3292483"/>
              <a:ext cx="900000" cy="90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93C9E8DE-E036-49D7-B202-B608295E412F}"/>
                </a:ext>
              </a:extLst>
            </p:cNvPr>
            <p:cNvSpPr/>
            <p:nvPr/>
          </p:nvSpPr>
          <p:spPr>
            <a:xfrm>
              <a:off x="6146983" y="4255750"/>
              <a:ext cx="900000" cy="9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DD8A316A-B90F-4721-85B4-BC8A9AAD0630}"/>
                </a:ext>
              </a:extLst>
            </p:cNvPr>
            <p:cNvSpPr/>
            <p:nvPr/>
          </p:nvSpPr>
          <p:spPr>
            <a:xfrm>
              <a:off x="5805449" y="1964245"/>
              <a:ext cx="900000" cy="90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B0A7E079-021E-4873-84FA-AEC926B0D3E0}"/>
                </a:ext>
              </a:extLst>
            </p:cNvPr>
            <p:cNvSpPr/>
            <p:nvPr/>
          </p:nvSpPr>
          <p:spPr>
            <a:xfrm>
              <a:off x="7128598" y="2935095"/>
              <a:ext cx="900000" cy="9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28826F0-C045-4D6E-9A6F-196093F7049E}"/>
              </a:ext>
            </a:extLst>
          </p:cNvPr>
          <p:cNvSpPr txBox="1"/>
          <p:nvPr/>
        </p:nvSpPr>
        <p:spPr>
          <a:xfrm>
            <a:off x="5466785" y="2245209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89A86DF-3A05-475F-BC3C-F50534ECE1F3}"/>
              </a:ext>
            </a:extLst>
          </p:cNvPr>
          <p:cNvSpPr txBox="1"/>
          <p:nvPr/>
        </p:nvSpPr>
        <p:spPr>
          <a:xfrm>
            <a:off x="4573205" y="3460095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6D50929-8001-4602-9796-77127B6F7A11}"/>
              </a:ext>
            </a:extLst>
          </p:cNvPr>
          <p:cNvSpPr txBox="1"/>
          <p:nvPr/>
        </p:nvSpPr>
        <p:spPr>
          <a:xfrm>
            <a:off x="5767610" y="4360577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2B83B10-3473-44C6-BEAF-54ECF1B1A956}"/>
              </a:ext>
            </a:extLst>
          </p:cNvPr>
          <p:cNvSpPr txBox="1"/>
          <p:nvPr/>
        </p:nvSpPr>
        <p:spPr>
          <a:xfrm>
            <a:off x="6680453" y="3154207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8846C73-BBB2-4105-B225-A1610F25E165}"/>
              </a:ext>
            </a:extLst>
          </p:cNvPr>
          <p:cNvSpPr txBox="1"/>
          <p:nvPr/>
        </p:nvSpPr>
        <p:spPr>
          <a:xfrm>
            <a:off x="6243736" y="2619385"/>
            <a:ext cx="161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F582ABD-9FFF-4A47-AFA4-F7A51AF67615}"/>
              </a:ext>
            </a:extLst>
          </p:cNvPr>
          <p:cNvSpPr txBox="1"/>
          <p:nvPr/>
        </p:nvSpPr>
        <p:spPr>
          <a:xfrm>
            <a:off x="3893495" y="2977220"/>
            <a:ext cx="149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5684878-4201-4DE8-A32F-601450772DEF}"/>
              </a:ext>
            </a:extLst>
          </p:cNvPr>
          <p:cNvSpPr txBox="1"/>
          <p:nvPr/>
        </p:nvSpPr>
        <p:spPr>
          <a:xfrm>
            <a:off x="4171983" y="4407447"/>
            <a:ext cx="15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57D09C2-C0A8-453C-ABA7-62C5B9A77FD8}"/>
              </a:ext>
            </a:extLst>
          </p:cNvPr>
          <p:cNvSpPr txBox="1"/>
          <p:nvPr/>
        </p:nvSpPr>
        <p:spPr>
          <a:xfrm>
            <a:off x="6672502" y="4049295"/>
            <a:ext cx="141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0104FF6-868A-463A-B384-88E5F5EFF250}"/>
              </a:ext>
            </a:extLst>
          </p:cNvPr>
          <p:cNvSpPr txBox="1"/>
          <p:nvPr/>
        </p:nvSpPr>
        <p:spPr>
          <a:xfrm>
            <a:off x="5419399" y="3405095"/>
            <a:ext cx="117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Parallelogram 15">
            <a:extLst>
              <a:ext uri="{FF2B5EF4-FFF2-40B4-BE49-F238E27FC236}">
                <a16:creationId xmlns:a16="http://schemas.microsoft.com/office/drawing/2014/main" xmlns="" id="{EA231779-4C86-4911-BE14-BC94AAD390F8}"/>
              </a:ext>
            </a:extLst>
          </p:cNvPr>
          <p:cNvSpPr/>
          <p:nvPr/>
        </p:nvSpPr>
        <p:spPr>
          <a:xfrm flipH="1">
            <a:off x="4994673" y="4783279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Frame 17">
            <a:extLst>
              <a:ext uri="{FF2B5EF4-FFF2-40B4-BE49-F238E27FC236}">
                <a16:creationId xmlns:a16="http://schemas.microsoft.com/office/drawing/2014/main" xmlns="" id="{3733F26A-86A4-429C-B362-85739A42FC6E}"/>
              </a:ext>
            </a:extLst>
          </p:cNvPr>
          <p:cNvSpPr/>
          <p:nvPr/>
        </p:nvSpPr>
        <p:spPr>
          <a:xfrm>
            <a:off x="4717709" y="2520015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Round Same Side Corner Rectangle 11">
            <a:extLst>
              <a:ext uri="{FF2B5EF4-FFF2-40B4-BE49-F238E27FC236}">
                <a16:creationId xmlns:a16="http://schemas.microsoft.com/office/drawing/2014/main" xmlns="" id="{AC3664ED-1315-4CDA-9D5B-9BB4F105C82A}"/>
              </a:ext>
            </a:extLst>
          </p:cNvPr>
          <p:cNvSpPr>
            <a:spLocks noChangeAspect="1"/>
          </p:cNvSpPr>
          <p:nvPr/>
        </p:nvSpPr>
        <p:spPr>
          <a:xfrm rot="9900000">
            <a:off x="6612487" y="213669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Rectangle 36">
            <a:extLst>
              <a:ext uri="{FF2B5EF4-FFF2-40B4-BE49-F238E27FC236}">
                <a16:creationId xmlns:a16="http://schemas.microsoft.com/office/drawing/2014/main" xmlns="" id="{2A47CDFC-D0F0-4188-950F-996F3E5E442C}"/>
              </a:ext>
            </a:extLst>
          </p:cNvPr>
          <p:cNvSpPr/>
          <p:nvPr/>
        </p:nvSpPr>
        <p:spPr>
          <a:xfrm>
            <a:off x="6896567" y="4487123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5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64" y="1057269"/>
            <a:ext cx="6360813" cy="477061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6E2ACF0-BFBF-4B45-B80F-9F18DA16DAB7}"/>
              </a:ext>
            </a:extLst>
          </p:cNvPr>
          <p:cNvGrpSpPr/>
          <p:nvPr/>
        </p:nvGrpSpPr>
        <p:grpSpPr>
          <a:xfrm>
            <a:off x="323529" y="2113472"/>
            <a:ext cx="2290275" cy="2943056"/>
            <a:chOff x="4876975" y="1359468"/>
            <a:chExt cx="3838291" cy="41866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206556A7-DCAD-49FA-AABF-08D7F3FD2AC4}"/>
                </a:ext>
              </a:extLst>
            </p:cNvPr>
            <p:cNvGrpSpPr/>
            <p:nvPr/>
          </p:nvGrpSpPr>
          <p:grpSpPr>
            <a:xfrm>
              <a:off x="4876975" y="1359468"/>
              <a:ext cx="3838291" cy="4186612"/>
              <a:chOff x="2821941" y="631739"/>
              <a:chExt cx="3943843" cy="4301743"/>
            </a:xfrm>
          </p:grpSpPr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xmlns="" id="{8F167F6A-E445-470C-91DE-C9A9374434E3}"/>
                  </a:ext>
                </a:extLst>
              </p:cNvPr>
              <p:cNvSpPr/>
              <p:nvPr/>
            </p:nvSpPr>
            <p:spPr>
              <a:xfrm rot="21076535">
                <a:off x="4132033" y="1988612"/>
                <a:ext cx="2633751" cy="2944870"/>
              </a:xfrm>
              <a:custGeom>
                <a:avLst/>
                <a:gdLst/>
                <a:ahLst/>
                <a:cxnLst/>
                <a:rect l="l" t="t" r="r" b="b"/>
                <a:pathLst>
                  <a:path w="3112588" h="3480271">
                    <a:moveTo>
                      <a:pt x="1353896" y="2460482"/>
                    </a:moveTo>
                    <a:cubicBezTo>
                      <a:pt x="1335162" y="2471111"/>
                      <a:pt x="1312317" y="2474353"/>
                      <a:pt x="1290013" y="2467825"/>
                    </a:cubicBezTo>
                    <a:cubicBezTo>
                      <a:pt x="1268485" y="2461525"/>
                      <a:pt x="1251441" y="2447287"/>
                      <a:pt x="1241377" y="2429095"/>
                    </a:cubicBezTo>
                    <a:lnTo>
                      <a:pt x="1193208" y="2423147"/>
                    </a:lnTo>
                    <a:cubicBezTo>
                      <a:pt x="1238475" y="2466885"/>
                      <a:pt x="1279757" y="2501748"/>
                      <a:pt x="1305401" y="2507599"/>
                    </a:cubicBezTo>
                    <a:cubicBezTo>
                      <a:pt x="1331321" y="2501324"/>
                      <a:pt x="1339741" y="2488882"/>
                      <a:pt x="1353896" y="2460482"/>
                    </a:cubicBezTo>
                    <a:close/>
                    <a:moveTo>
                      <a:pt x="1180427" y="2408257"/>
                    </a:moveTo>
                    <a:lnTo>
                      <a:pt x="1176641" y="2408180"/>
                    </a:lnTo>
                    <a:lnTo>
                      <a:pt x="1180055" y="2411265"/>
                    </a:lnTo>
                    <a:close/>
                    <a:moveTo>
                      <a:pt x="946929" y="2289175"/>
                    </a:moveTo>
                    <a:cubicBezTo>
                      <a:pt x="922686" y="2295584"/>
                      <a:pt x="896682" y="2290353"/>
                      <a:pt x="876667" y="2275070"/>
                    </a:cubicBezTo>
                    <a:cubicBezTo>
                      <a:pt x="873580" y="2289298"/>
                      <a:pt x="875301" y="2301698"/>
                      <a:pt x="882425" y="2315678"/>
                    </a:cubicBezTo>
                    <a:cubicBezTo>
                      <a:pt x="905590" y="2332651"/>
                      <a:pt x="957054" y="2337405"/>
                      <a:pt x="1016966" y="2339783"/>
                    </a:cubicBezTo>
                    <a:lnTo>
                      <a:pt x="998698" y="2319763"/>
                    </a:lnTo>
                    <a:lnTo>
                      <a:pt x="987202" y="2330868"/>
                    </a:lnTo>
                    <a:close/>
                    <a:moveTo>
                      <a:pt x="1617890" y="1101968"/>
                    </a:moveTo>
                    <a:cubicBezTo>
                      <a:pt x="1582300" y="1092716"/>
                      <a:pt x="1545824" y="1091696"/>
                      <a:pt x="1511104" y="1099016"/>
                    </a:cubicBezTo>
                    <a:cubicBezTo>
                      <a:pt x="1510320" y="1193814"/>
                      <a:pt x="1530001" y="1286211"/>
                      <a:pt x="1541544" y="1356656"/>
                    </a:cubicBezTo>
                    <a:lnTo>
                      <a:pt x="1521813" y="1354943"/>
                    </a:lnTo>
                    <a:lnTo>
                      <a:pt x="1522496" y="1393793"/>
                    </a:lnTo>
                    <a:cubicBezTo>
                      <a:pt x="1527873" y="1392456"/>
                      <a:pt x="1532786" y="1393661"/>
                      <a:pt x="1537687" y="1395095"/>
                    </a:cubicBezTo>
                    <a:cubicBezTo>
                      <a:pt x="1628325" y="1421623"/>
                      <a:pt x="1680297" y="1516605"/>
                      <a:pt x="1653769" y="1607243"/>
                    </a:cubicBezTo>
                    <a:cubicBezTo>
                      <a:pt x="1627241" y="1697882"/>
                      <a:pt x="1532259" y="1749854"/>
                      <a:pt x="1441621" y="1723326"/>
                    </a:cubicBezTo>
                    <a:cubicBezTo>
                      <a:pt x="1350982" y="1696798"/>
                      <a:pt x="1299010" y="1601816"/>
                      <a:pt x="1325538" y="1511177"/>
                    </a:cubicBezTo>
                    <a:cubicBezTo>
                      <a:pt x="1343387" y="1450195"/>
                      <a:pt x="1392221" y="1406717"/>
                      <a:pt x="1450507" y="1395517"/>
                    </a:cubicBezTo>
                    <a:lnTo>
                      <a:pt x="1449690" y="1349009"/>
                    </a:lnTo>
                    <a:lnTo>
                      <a:pt x="1452853" y="1348953"/>
                    </a:lnTo>
                    <a:lnTo>
                      <a:pt x="1439496" y="1347793"/>
                    </a:lnTo>
                    <a:cubicBezTo>
                      <a:pt x="1421009" y="1301759"/>
                      <a:pt x="1401299" y="1233277"/>
                      <a:pt x="1393936" y="1154994"/>
                    </a:cubicBezTo>
                    <a:cubicBezTo>
                      <a:pt x="1372884" y="1172191"/>
                      <a:pt x="1354994" y="1193645"/>
                      <a:pt x="1340826" y="1218417"/>
                    </a:cubicBezTo>
                    <a:lnTo>
                      <a:pt x="1152637" y="1665671"/>
                    </a:lnTo>
                    <a:lnTo>
                      <a:pt x="1132687" y="1657277"/>
                    </a:lnTo>
                    <a:lnTo>
                      <a:pt x="930168" y="2127213"/>
                    </a:lnTo>
                    <a:cubicBezTo>
                      <a:pt x="934153" y="2125932"/>
                      <a:pt x="938064" y="2126360"/>
                      <a:pt x="941926" y="2127060"/>
                    </a:cubicBezTo>
                    <a:cubicBezTo>
                      <a:pt x="962876" y="2130855"/>
                      <a:pt x="982380" y="2142643"/>
                      <a:pt x="995468" y="2161522"/>
                    </a:cubicBezTo>
                    <a:cubicBezTo>
                      <a:pt x="1008248" y="2179957"/>
                      <a:pt x="1012551" y="2201744"/>
                      <a:pt x="1008940" y="2222219"/>
                    </a:cubicBezTo>
                    <a:lnTo>
                      <a:pt x="1052740" y="2267562"/>
                    </a:lnTo>
                    <a:lnTo>
                      <a:pt x="1041241" y="2278669"/>
                    </a:lnTo>
                    <a:cubicBezTo>
                      <a:pt x="1062838" y="2297230"/>
                      <a:pt x="1086233" y="2319714"/>
                      <a:pt x="1110170" y="2343154"/>
                    </a:cubicBezTo>
                    <a:lnTo>
                      <a:pt x="1187677" y="2349537"/>
                    </a:lnTo>
                    <a:lnTo>
                      <a:pt x="1189973" y="2330937"/>
                    </a:lnTo>
                    <a:lnTo>
                      <a:pt x="1247504" y="2338040"/>
                    </a:lnTo>
                    <a:cubicBezTo>
                      <a:pt x="1267321" y="2311001"/>
                      <a:pt x="1302667" y="2298161"/>
                      <a:pt x="1336750" y="2308137"/>
                    </a:cubicBezTo>
                    <a:cubicBezTo>
                      <a:pt x="1368738" y="2317499"/>
                      <a:pt x="1390826" y="2344385"/>
                      <a:pt x="1395068" y="2375362"/>
                    </a:cubicBezTo>
                    <a:lnTo>
                      <a:pt x="1600834" y="1897894"/>
                    </a:lnTo>
                    <a:lnTo>
                      <a:pt x="1588176" y="1892439"/>
                    </a:lnTo>
                    <a:lnTo>
                      <a:pt x="1787663" y="1429538"/>
                    </a:lnTo>
                    <a:lnTo>
                      <a:pt x="1788027" y="1429694"/>
                    </a:lnTo>
                    <a:cubicBezTo>
                      <a:pt x="1833592" y="1309947"/>
                      <a:pt x="1779743" y="1174307"/>
                      <a:pt x="1662862" y="1118415"/>
                    </a:cubicBezTo>
                    <a:cubicBezTo>
                      <a:pt x="1648162" y="1111385"/>
                      <a:pt x="1633107" y="1105924"/>
                      <a:pt x="1617890" y="1101968"/>
                    </a:cubicBezTo>
                    <a:close/>
                    <a:moveTo>
                      <a:pt x="1631108" y="792995"/>
                    </a:moveTo>
                    <a:cubicBezTo>
                      <a:pt x="1564000" y="852710"/>
                      <a:pt x="1531499" y="926331"/>
                      <a:pt x="1519643" y="1002991"/>
                    </a:cubicBezTo>
                    <a:cubicBezTo>
                      <a:pt x="1553542" y="999429"/>
                      <a:pt x="1588212" y="1001059"/>
                      <a:pt x="1622483" y="1008181"/>
                    </a:cubicBezTo>
                    <a:cubicBezTo>
                      <a:pt x="1637456" y="935572"/>
                      <a:pt x="1641061" y="863105"/>
                      <a:pt x="1631108" y="792995"/>
                    </a:cubicBezTo>
                    <a:close/>
                    <a:moveTo>
                      <a:pt x="2479929" y="425667"/>
                    </a:moveTo>
                    <a:cubicBezTo>
                      <a:pt x="2564426" y="449149"/>
                      <a:pt x="2646240" y="485774"/>
                      <a:pt x="2722284" y="535640"/>
                    </a:cubicBezTo>
                    <a:cubicBezTo>
                      <a:pt x="3026457" y="735104"/>
                      <a:pt x="3173151" y="1103695"/>
                      <a:pt x="3089218" y="1457620"/>
                    </a:cubicBezTo>
                    <a:lnTo>
                      <a:pt x="3087081" y="1457874"/>
                    </a:lnTo>
                    <a:cubicBezTo>
                      <a:pt x="2731249" y="2662992"/>
                      <a:pt x="1557975" y="2490936"/>
                      <a:pt x="897234" y="3462219"/>
                    </a:cubicBezTo>
                    <a:cubicBezTo>
                      <a:pt x="843931" y="3505060"/>
                      <a:pt x="740208" y="3465639"/>
                      <a:pt x="737435" y="3406823"/>
                    </a:cubicBezTo>
                    <a:cubicBezTo>
                      <a:pt x="620834" y="2270569"/>
                      <a:pt x="-244564" y="1759213"/>
                      <a:pt x="67426" y="633300"/>
                    </a:cubicBezTo>
                    <a:lnTo>
                      <a:pt x="70075" y="633936"/>
                    </a:lnTo>
                    <a:cubicBezTo>
                      <a:pt x="194536" y="182243"/>
                      <a:pt x="657352" y="-88162"/>
                      <a:pt x="1112883" y="26205"/>
                    </a:cubicBezTo>
                    <a:cubicBezTo>
                      <a:pt x="1422943" y="104052"/>
                      <a:pt x="1651774" y="340617"/>
                      <a:pt x="1729948" y="628930"/>
                    </a:cubicBezTo>
                    <a:cubicBezTo>
                      <a:pt x="1749506" y="654255"/>
                      <a:pt x="1761941" y="692493"/>
                      <a:pt x="1754808" y="714058"/>
                    </a:cubicBezTo>
                    <a:lnTo>
                      <a:pt x="1753152" y="714896"/>
                    </a:lnTo>
                    <a:cubicBezTo>
                      <a:pt x="1773162" y="825765"/>
                      <a:pt x="1771141" y="942327"/>
                      <a:pt x="1744142" y="1058819"/>
                    </a:cubicBezTo>
                    <a:cubicBezTo>
                      <a:pt x="1877522" y="1145633"/>
                      <a:pt x="1933334" y="1315823"/>
                      <a:pt x="1873761" y="1466642"/>
                    </a:cubicBezTo>
                    <a:lnTo>
                      <a:pt x="1875926" y="1467575"/>
                    </a:lnTo>
                    <a:lnTo>
                      <a:pt x="1676438" y="1930476"/>
                    </a:lnTo>
                    <a:lnTo>
                      <a:pt x="1657037" y="1922115"/>
                    </a:lnTo>
                    <a:lnTo>
                      <a:pt x="1432072" y="2444138"/>
                    </a:lnTo>
                    <a:lnTo>
                      <a:pt x="1432316" y="2444256"/>
                    </a:lnTo>
                    <a:lnTo>
                      <a:pt x="1430844" y="2446987"/>
                    </a:lnTo>
                    <a:lnTo>
                      <a:pt x="1427787" y="2454079"/>
                    </a:lnTo>
                    <a:lnTo>
                      <a:pt x="1427164" y="2453810"/>
                    </a:lnTo>
                    <a:cubicBezTo>
                      <a:pt x="1397262" y="2509650"/>
                      <a:pt x="1366091" y="2575876"/>
                      <a:pt x="1301139" y="2571958"/>
                    </a:cubicBezTo>
                    <a:cubicBezTo>
                      <a:pt x="1233655" y="2563712"/>
                      <a:pt x="1145786" y="2479971"/>
                      <a:pt x="1077277" y="2405191"/>
                    </a:cubicBezTo>
                    <a:cubicBezTo>
                      <a:pt x="985543" y="2402362"/>
                      <a:pt x="879647" y="2391792"/>
                      <a:pt x="836383" y="2354306"/>
                    </a:cubicBezTo>
                    <a:cubicBezTo>
                      <a:pt x="790988" y="2307603"/>
                      <a:pt x="819962" y="2238850"/>
                      <a:pt x="842496" y="2177919"/>
                    </a:cubicBezTo>
                    <a:lnTo>
                      <a:pt x="841804" y="2177621"/>
                    </a:lnTo>
                    <a:lnTo>
                      <a:pt x="1076274" y="1633541"/>
                    </a:lnTo>
                    <a:lnTo>
                      <a:pt x="1064049" y="1628397"/>
                    </a:lnTo>
                    <a:lnTo>
                      <a:pt x="1259538" y="1163793"/>
                    </a:lnTo>
                    <a:lnTo>
                      <a:pt x="1263933" y="1165643"/>
                    </a:lnTo>
                    <a:cubicBezTo>
                      <a:pt x="1295087" y="1113485"/>
                      <a:pt x="1338451" y="1072458"/>
                      <a:pt x="1390188" y="1047492"/>
                    </a:cubicBezTo>
                    <a:cubicBezTo>
                      <a:pt x="1393251" y="904708"/>
                      <a:pt x="1444968" y="750531"/>
                      <a:pt x="1602625" y="648122"/>
                    </a:cubicBezTo>
                    <a:cubicBezTo>
                      <a:pt x="1532752" y="409529"/>
                      <a:pt x="1340432" y="214996"/>
                      <a:pt x="1081787" y="150058"/>
                    </a:cubicBezTo>
                    <a:cubicBezTo>
                      <a:pt x="690985" y="51941"/>
                      <a:pt x="293892" y="286127"/>
                      <a:pt x="190650" y="675606"/>
                    </a:cubicBezTo>
                    <a:lnTo>
                      <a:pt x="186945" y="674623"/>
                    </a:lnTo>
                    <a:cubicBezTo>
                      <a:pt x="-106804" y="1868536"/>
                      <a:pt x="832029" y="2326742"/>
                      <a:pt x="827521" y="3317506"/>
                    </a:cubicBezTo>
                    <a:cubicBezTo>
                      <a:pt x="844164" y="3355504"/>
                      <a:pt x="846161" y="3356145"/>
                      <a:pt x="875374" y="3340273"/>
                    </a:cubicBezTo>
                    <a:cubicBezTo>
                      <a:pt x="1494243" y="2386658"/>
                      <a:pt x="2606013" y="2586950"/>
                      <a:pt x="2965387" y="1428253"/>
                    </a:cubicBezTo>
                    <a:lnTo>
                      <a:pt x="2964968" y="1428153"/>
                    </a:lnTo>
                    <a:cubicBezTo>
                      <a:pt x="3036497" y="1126531"/>
                      <a:pt x="2913346" y="798503"/>
                      <a:pt x="2652259" y="642424"/>
                    </a:cubicBezTo>
                    <a:cubicBezTo>
                      <a:pt x="2391172" y="486345"/>
                      <a:pt x="2078723" y="461324"/>
                      <a:pt x="1761318" y="693804"/>
                    </a:cubicBezTo>
                    <a:cubicBezTo>
                      <a:pt x="1742826" y="650915"/>
                      <a:pt x="1739041" y="642462"/>
                      <a:pt x="1720757" y="566960"/>
                    </a:cubicBezTo>
                    <a:cubicBezTo>
                      <a:pt x="1939113" y="403426"/>
                      <a:pt x="2226439" y="355219"/>
                      <a:pt x="2479929" y="425667"/>
                    </a:cubicBezTo>
                    <a:close/>
                  </a:path>
                </a:pathLst>
              </a:custGeom>
              <a:gradFill>
                <a:gsLst>
                  <a:gs pos="29600">
                    <a:schemeClr val="bg1">
                      <a:lumMod val="7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D9AA9196-275D-4650-990F-180CC70F963F}"/>
                  </a:ext>
                </a:extLst>
              </p:cNvPr>
              <p:cNvGrpSpPr/>
              <p:nvPr/>
            </p:nvGrpSpPr>
            <p:grpSpPr>
              <a:xfrm>
                <a:off x="2821941" y="631739"/>
                <a:ext cx="3131677" cy="3396957"/>
                <a:chOff x="2821941" y="605499"/>
                <a:chExt cx="3131677" cy="3396957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11868A88-2D45-451A-8B73-3F62BEF7146D}"/>
                    </a:ext>
                  </a:extLst>
                </p:cNvPr>
                <p:cNvSpPr/>
                <p:nvPr/>
              </p:nvSpPr>
              <p:spPr>
                <a:xfrm rot="20560778">
                  <a:off x="4355405" y="1769282"/>
                  <a:ext cx="72008" cy="500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8" name="Rectangle 14">
                  <a:extLst>
                    <a:ext uri="{FF2B5EF4-FFF2-40B4-BE49-F238E27FC236}">
                      <a16:creationId xmlns:a16="http://schemas.microsoft.com/office/drawing/2014/main" xmlns="" id="{39BFDA81-5512-4FEB-96E4-7C658991BCE6}"/>
                    </a:ext>
                  </a:extLst>
                </p:cNvPr>
                <p:cNvSpPr/>
                <p:nvPr/>
              </p:nvSpPr>
              <p:spPr>
                <a:xfrm rot="20621183">
                  <a:off x="4178524" y="1012870"/>
                  <a:ext cx="369205" cy="756406"/>
                </a:xfrm>
                <a:custGeom>
                  <a:avLst/>
                  <a:gdLst>
                    <a:gd name="connsiteX0" fmla="*/ 0 w 97200"/>
                    <a:gd name="connsiteY0" fmla="*/ 0 h 373710"/>
                    <a:gd name="connsiteX1" fmla="*/ 97200 w 97200"/>
                    <a:gd name="connsiteY1" fmla="*/ 0 h 373710"/>
                    <a:gd name="connsiteX2" fmla="*/ 97200 w 97200"/>
                    <a:gd name="connsiteY2" fmla="*/ 373710 h 373710"/>
                    <a:gd name="connsiteX3" fmla="*/ 0 w 97200"/>
                    <a:gd name="connsiteY3" fmla="*/ 373710 h 373710"/>
                    <a:gd name="connsiteX4" fmla="*/ 0 w 97200"/>
                    <a:gd name="connsiteY4" fmla="*/ 0 h 373710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7429 w 100159"/>
                    <a:gd name="connsiteY0" fmla="*/ 0 h 465794"/>
                    <a:gd name="connsiteX1" fmla="*/ 100159 w 100159"/>
                    <a:gd name="connsiteY1" fmla="*/ 92084 h 465794"/>
                    <a:gd name="connsiteX2" fmla="*/ 100159 w 100159"/>
                    <a:gd name="connsiteY2" fmla="*/ 465794 h 465794"/>
                    <a:gd name="connsiteX3" fmla="*/ 2959 w 100159"/>
                    <a:gd name="connsiteY3" fmla="*/ 465794 h 465794"/>
                    <a:gd name="connsiteX4" fmla="*/ 27429 w 100159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30265 w 138558"/>
                    <a:gd name="connsiteY0" fmla="*/ 0 h 465794"/>
                    <a:gd name="connsiteX1" fmla="*/ 138558 w 138558"/>
                    <a:gd name="connsiteY1" fmla="*/ 55351 h 465794"/>
                    <a:gd name="connsiteX2" fmla="*/ 102995 w 138558"/>
                    <a:gd name="connsiteY2" fmla="*/ 465794 h 465794"/>
                    <a:gd name="connsiteX3" fmla="*/ 946 w 138558"/>
                    <a:gd name="connsiteY3" fmla="*/ 456931 h 465794"/>
                    <a:gd name="connsiteX4" fmla="*/ 30265 w 138558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4680 w 139629"/>
                    <a:gd name="connsiteY0" fmla="*/ 0 h 477221"/>
                    <a:gd name="connsiteX1" fmla="*/ 139629 w 139629"/>
                    <a:gd name="connsiteY1" fmla="*/ 66778 h 477221"/>
                    <a:gd name="connsiteX2" fmla="*/ 104066 w 139629"/>
                    <a:gd name="connsiteY2" fmla="*/ 477221 h 477221"/>
                    <a:gd name="connsiteX3" fmla="*/ 2017 w 139629"/>
                    <a:gd name="connsiteY3" fmla="*/ 468358 h 477221"/>
                    <a:gd name="connsiteX4" fmla="*/ 34680 w 139629"/>
                    <a:gd name="connsiteY4" fmla="*/ 0 h 477221"/>
                    <a:gd name="connsiteX0" fmla="*/ 34680 w 142304"/>
                    <a:gd name="connsiteY0" fmla="*/ 0 h 477221"/>
                    <a:gd name="connsiteX1" fmla="*/ 142304 w 142304"/>
                    <a:gd name="connsiteY1" fmla="*/ 57637 h 477221"/>
                    <a:gd name="connsiteX2" fmla="*/ 104066 w 142304"/>
                    <a:gd name="connsiteY2" fmla="*/ 477221 h 477221"/>
                    <a:gd name="connsiteX3" fmla="*/ 2017 w 142304"/>
                    <a:gd name="connsiteY3" fmla="*/ 468358 h 477221"/>
                    <a:gd name="connsiteX4" fmla="*/ 34680 w 142304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15422 h 492643"/>
                    <a:gd name="connsiteX1" fmla="*/ 149829 w 149829"/>
                    <a:gd name="connsiteY1" fmla="*/ 72781 h 492643"/>
                    <a:gd name="connsiteX2" fmla="*/ 104066 w 149829"/>
                    <a:gd name="connsiteY2" fmla="*/ 492643 h 492643"/>
                    <a:gd name="connsiteX3" fmla="*/ 2017 w 149829"/>
                    <a:gd name="connsiteY3" fmla="*/ 483780 h 492643"/>
                    <a:gd name="connsiteX4" fmla="*/ 34680 w 149829"/>
                    <a:gd name="connsiteY4" fmla="*/ 15422 h 492643"/>
                    <a:gd name="connsiteX0" fmla="*/ 34680 w 150980"/>
                    <a:gd name="connsiteY0" fmla="*/ 18016 h 495237"/>
                    <a:gd name="connsiteX1" fmla="*/ 149829 w 150980"/>
                    <a:gd name="connsiteY1" fmla="*/ 75375 h 495237"/>
                    <a:gd name="connsiteX2" fmla="*/ 104066 w 150980"/>
                    <a:gd name="connsiteY2" fmla="*/ 495237 h 495237"/>
                    <a:gd name="connsiteX3" fmla="*/ 2017 w 150980"/>
                    <a:gd name="connsiteY3" fmla="*/ 486374 h 495237"/>
                    <a:gd name="connsiteX4" fmla="*/ 34680 w 150980"/>
                    <a:gd name="connsiteY4" fmla="*/ 18016 h 495237"/>
                    <a:gd name="connsiteX0" fmla="*/ 34680 w 151008"/>
                    <a:gd name="connsiteY0" fmla="*/ 21907 h 499128"/>
                    <a:gd name="connsiteX1" fmla="*/ 149829 w 151008"/>
                    <a:gd name="connsiteY1" fmla="*/ 79266 h 499128"/>
                    <a:gd name="connsiteX2" fmla="*/ 104066 w 151008"/>
                    <a:gd name="connsiteY2" fmla="*/ 499128 h 499128"/>
                    <a:gd name="connsiteX3" fmla="*/ 2017 w 151008"/>
                    <a:gd name="connsiteY3" fmla="*/ 490265 h 499128"/>
                    <a:gd name="connsiteX4" fmla="*/ 34680 w 151008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5781 w 162109"/>
                    <a:gd name="connsiteY0" fmla="*/ 21907 h 499128"/>
                    <a:gd name="connsiteX1" fmla="*/ 160930 w 162109"/>
                    <a:gd name="connsiteY1" fmla="*/ 79266 h 499128"/>
                    <a:gd name="connsiteX2" fmla="*/ 115167 w 162109"/>
                    <a:gd name="connsiteY2" fmla="*/ 499128 h 499128"/>
                    <a:gd name="connsiteX3" fmla="*/ 13118 w 162109"/>
                    <a:gd name="connsiteY3" fmla="*/ 490265 h 499128"/>
                    <a:gd name="connsiteX4" fmla="*/ 45781 w 162109"/>
                    <a:gd name="connsiteY4" fmla="*/ 21907 h 499128"/>
                    <a:gd name="connsiteX0" fmla="*/ 255735 w 259992"/>
                    <a:gd name="connsiteY0" fmla="*/ 7138 h 742147"/>
                    <a:gd name="connsiteX1" fmla="*/ 148365 w 259992"/>
                    <a:gd name="connsiteY1" fmla="*/ 322285 h 742147"/>
                    <a:gd name="connsiteX2" fmla="*/ 102602 w 259992"/>
                    <a:gd name="connsiteY2" fmla="*/ 742147 h 742147"/>
                    <a:gd name="connsiteX3" fmla="*/ 553 w 259992"/>
                    <a:gd name="connsiteY3" fmla="*/ 733284 h 742147"/>
                    <a:gd name="connsiteX4" fmla="*/ 255735 w 259992"/>
                    <a:gd name="connsiteY4" fmla="*/ 7138 h 742147"/>
                    <a:gd name="connsiteX0" fmla="*/ 255735 w 318210"/>
                    <a:gd name="connsiteY0" fmla="*/ 17190 h 752199"/>
                    <a:gd name="connsiteX1" fmla="*/ 315865 w 318210"/>
                    <a:gd name="connsiteY1" fmla="*/ 109601 h 752199"/>
                    <a:gd name="connsiteX2" fmla="*/ 102602 w 318210"/>
                    <a:gd name="connsiteY2" fmla="*/ 752199 h 752199"/>
                    <a:gd name="connsiteX3" fmla="*/ 553 w 318210"/>
                    <a:gd name="connsiteY3" fmla="*/ 743336 h 752199"/>
                    <a:gd name="connsiteX4" fmla="*/ 255735 w 318210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63893 w 336416"/>
                    <a:gd name="connsiteY0" fmla="*/ 15368 h 769411"/>
                    <a:gd name="connsiteX1" fmla="*/ 334438 w 336416"/>
                    <a:gd name="connsiteY1" fmla="*/ 126813 h 769411"/>
                    <a:gd name="connsiteX2" fmla="*/ 121175 w 336416"/>
                    <a:gd name="connsiteY2" fmla="*/ 769411 h 769411"/>
                    <a:gd name="connsiteX3" fmla="*/ 19126 w 336416"/>
                    <a:gd name="connsiteY3" fmla="*/ 760548 h 769411"/>
                    <a:gd name="connsiteX4" fmla="*/ 263893 w 336416"/>
                    <a:gd name="connsiteY4" fmla="*/ 15368 h 769411"/>
                    <a:gd name="connsiteX0" fmla="*/ 254896 w 327419"/>
                    <a:gd name="connsiteY0" fmla="*/ 15368 h 769411"/>
                    <a:gd name="connsiteX1" fmla="*/ 325441 w 327419"/>
                    <a:gd name="connsiteY1" fmla="*/ 126813 h 769411"/>
                    <a:gd name="connsiteX2" fmla="*/ 112178 w 327419"/>
                    <a:gd name="connsiteY2" fmla="*/ 769411 h 769411"/>
                    <a:gd name="connsiteX3" fmla="*/ 10129 w 327419"/>
                    <a:gd name="connsiteY3" fmla="*/ 760548 h 769411"/>
                    <a:gd name="connsiteX4" fmla="*/ 254896 w 327419"/>
                    <a:gd name="connsiteY4" fmla="*/ 15368 h 769411"/>
                    <a:gd name="connsiteX0" fmla="*/ 254896 w 329541"/>
                    <a:gd name="connsiteY0" fmla="*/ 11402 h 765445"/>
                    <a:gd name="connsiteX1" fmla="*/ 325441 w 329541"/>
                    <a:gd name="connsiteY1" fmla="*/ 122847 h 765445"/>
                    <a:gd name="connsiteX2" fmla="*/ 112178 w 329541"/>
                    <a:gd name="connsiteY2" fmla="*/ 765445 h 765445"/>
                    <a:gd name="connsiteX3" fmla="*/ 10129 w 329541"/>
                    <a:gd name="connsiteY3" fmla="*/ 756582 h 765445"/>
                    <a:gd name="connsiteX4" fmla="*/ 254896 w 329541"/>
                    <a:gd name="connsiteY4" fmla="*/ 11402 h 765445"/>
                    <a:gd name="connsiteX0" fmla="*/ 254896 w 327610"/>
                    <a:gd name="connsiteY0" fmla="*/ 4368 h 758411"/>
                    <a:gd name="connsiteX1" fmla="*/ 325441 w 327610"/>
                    <a:gd name="connsiteY1" fmla="*/ 115813 h 758411"/>
                    <a:gd name="connsiteX2" fmla="*/ 112178 w 327610"/>
                    <a:gd name="connsiteY2" fmla="*/ 758411 h 758411"/>
                    <a:gd name="connsiteX3" fmla="*/ 10129 w 327610"/>
                    <a:gd name="connsiteY3" fmla="*/ 749548 h 758411"/>
                    <a:gd name="connsiteX4" fmla="*/ 254896 w 327610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58617 w 335010"/>
                    <a:gd name="connsiteY0" fmla="*/ 4446 h 756406"/>
                    <a:gd name="connsiteX1" fmla="*/ 332969 w 335010"/>
                    <a:gd name="connsiteY1" fmla="*/ 113808 h 756406"/>
                    <a:gd name="connsiteX2" fmla="*/ 119706 w 335010"/>
                    <a:gd name="connsiteY2" fmla="*/ 756406 h 756406"/>
                    <a:gd name="connsiteX3" fmla="*/ 17657 w 335010"/>
                    <a:gd name="connsiteY3" fmla="*/ 747543 h 756406"/>
                    <a:gd name="connsiteX4" fmla="*/ 258617 w 335010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205" h="756406">
                      <a:moveTo>
                        <a:pt x="292812" y="4446"/>
                      </a:moveTo>
                      <a:cubicBezTo>
                        <a:pt x="327340" y="-21678"/>
                        <a:pt x="380268" y="74194"/>
                        <a:pt x="367164" y="113808"/>
                      </a:cubicBezTo>
                      <a:cubicBezTo>
                        <a:pt x="42242" y="254901"/>
                        <a:pt x="124489" y="576914"/>
                        <a:pt x="153901" y="756406"/>
                      </a:cubicBezTo>
                      <a:lnTo>
                        <a:pt x="51852" y="747543"/>
                      </a:lnTo>
                      <a:cubicBezTo>
                        <a:pt x="-10857" y="591388"/>
                        <a:pt x="-87645" y="176920"/>
                        <a:pt x="292812" y="444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5">
                  <a:extLst>
                    <a:ext uri="{FF2B5EF4-FFF2-40B4-BE49-F238E27FC236}">
                      <a16:creationId xmlns:a16="http://schemas.microsoft.com/office/drawing/2014/main" xmlns="" id="{8CD600DF-BCC6-43FE-AC0B-54F929775EFF}"/>
                    </a:ext>
                  </a:extLst>
                </p:cNvPr>
                <p:cNvSpPr/>
                <p:nvPr/>
              </p:nvSpPr>
              <p:spPr>
                <a:xfrm rot="420000">
                  <a:off x="4024345" y="2162409"/>
                  <a:ext cx="420470" cy="7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70" h="781241">
                      <a:moveTo>
                        <a:pt x="0" y="0"/>
                      </a:moveTo>
                      <a:lnTo>
                        <a:pt x="61200" y="0"/>
                      </a:lnTo>
                      <a:lnTo>
                        <a:pt x="61200" y="599193"/>
                      </a:lnTo>
                      <a:lnTo>
                        <a:pt x="62381" y="599184"/>
                      </a:lnTo>
                      <a:cubicBezTo>
                        <a:pt x="66263" y="669881"/>
                        <a:pt x="62559" y="698327"/>
                        <a:pt x="91943" y="722709"/>
                      </a:cubicBezTo>
                      <a:cubicBezTo>
                        <a:pt x="148722" y="735731"/>
                        <a:pt x="292538" y="656494"/>
                        <a:pt x="404051" y="626808"/>
                      </a:cubicBezTo>
                      <a:lnTo>
                        <a:pt x="420470" y="682370"/>
                      </a:lnTo>
                      <a:cubicBezTo>
                        <a:pt x="342281" y="713163"/>
                        <a:pt x="148576" y="802923"/>
                        <a:pt x="64948" y="776405"/>
                      </a:cubicBezTo>
                      <a:cubicBezTo>
                        <a:pt x="4776" y="751481"/>
                        <a:pt x="4174" y="676874"/>
                        <a:pt x="754" y="612000"/>
                      </a:cubicBezTo>
                      <a:lnTo>
                        <a:pt x="0" y="61200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Rectangle 8">
                  <a:extLst>
                    <a:ext uri="{FF2B5EF4-FFF2-40B4-BE49-F238E27FC236}">
                      <a16:creationId xmlns:a16="http://schemas.microsoft.com/office/drawing/2014/main" xmlns="" id="{B764FCB2-08C8-453D-A076-E11D9059EF4C}"/>
                    </a:ext>
                  </a:extLst>
                </p:cNvPr>
                <p:cNvSpPr/>
                <p:nvPr/>
              </p:nvSpPr>
              <p:spPr>
                <a:xfrm rot="420000">
                  <a:off x="4205851" y="2209391"/>
                  <a:ext cx="462473" cy="77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1" name="Oval 16">
                  <a:extLst>
                    <a:ext uri="{FF2B5EF4-FFF2-40B4-BE49-F238E27FC236}">
                      <a16:creationId xmlns:a16="http://schemas.microsoft.com/office/drawing/2014/main" xmlns="" id="{415C3072-3D21-45EA-BA36-F5F30672C8CB}"/>
                    </a:ext>
                  </a:extLst>
                </p:cNvPr>
                <p:cNvSpPr/>
                <p:nvPr/>
              </p:nvSpPr>
              <p:spPr>
                <a:xfrm rot="13137237">
                  <a:off x="4000691" y="2686142"/>
                  <a:ext cx="217656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xmlns="" id="{026B1E7E-A450-45B6-9B2D-BB2E66B109E6}"/>
                    </a:ext>
                  </a:extLst>
                </p:cNvPr>
                <p:cNvGrpSpPr/>
                <p:nvPr/>
              </p:nvGrpSpPr>
              <p:grpSpPr>
                <a:xfrm>
                  <a:off x="4275991" y="1800648"/>
                  <a:ext cx="342000" cy="342000"/>
                  <a:chOff x="4915373" y="1633391"/>
                  <a:chExt cx="342000" cy="34200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xmlns="" id="{F056FEE5-74B9-480A-8D68-8BF0A2E9C8AB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xmlns="" id="{2E563FF0-EE60-45EA-802E-A5BA34B6EC0D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xmlns="" id="{962832A7-D462-48AC-A22B-3056D39BEBE7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43" name="Block Arc 3">
                  <a:extLst>
                    <a:ext uri="{FF2B5EF4-FFF2-40B4-BE49-F238E27FC236}">
                      <a16:creationId xmlns:a16="http://schemas.microsoft.com/office/drawing/2014/main" xmlns="" id="{45C7A427-D514-449C-8AB7-6B5F4AC66F0B}"/>
                    </a:ext>
                  </a:extLst>
                </p:cNvPr>
                <p:cNvSpPr/>
                <p:nvPr/>
              </p:nvSpPr>
              <p:spPr>
                <a:xfrm>
                  <a:off x="2821941" y="605499"/>
                  <a:ext cx="3131677" cy="3396957"/>
                </a:xfrm>
                <a:custGeom>
                  <a:avLst/>
                  <a:gdLst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58032 w 3131677"/>
                    <a:gd name="connsiteY32" fmla="*/ 447003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29698 w 3131677"/>
                    <a:gd name="connsiteY3" fmla="*/ 820183 h 3396957"/>
                    <a:gd name="connsiteX4" fmla="*/ 1591027 w 3131677"/>
                    <a:gd name="connsiteY4" fmla="*/ 3358947 h 3396957"/>
                    <a:gd name="connsiteX5" fmla="*/ 1422101 w 3131677"/>
                    <a:gd name="connsiteY5" fmla="*/ 3350668 h 3396957"/>
                    <a:gd name="connsiteX6" fmla="*/ 0 w 3131677"/>
                    <a:gd name="connsiteY6" fmla="*/ 877013 h 3396957"/>
                    <a:gd name="connsiteX7" fmla="*/ 2721 w 3131677"/>
                    <a:gd name="connsiteY7" fmla="*/ 876880 h 3396957"/>
                    <a:gd name="connsiteX8" fmla="*/ 832835 w 3131677"/>
                    <a:gd name="connsiteY8" fmla="*/ 698 h 3396957"/>
                    <a:gd name="connsiteX9" fmla="*/ 1728735 w 3131677"/>
                    <a:gd name="connsiteY9" fmla="*/ 814420 h 3396957"/>
                    <a:gd name="connsiteX10" fmla="*/ 1967691 w 3131677"/>
                    <a:gd name="connsiteY10" fmla="*/ 1169414 h 3396957"/>
                    <a:gd name="connsiteX11" fmla="*/ 1970030 w 3131677"/>
                    <a:gd name="connsiteY11" fmla="*/ 1169701 h 3396957"/>
                    <a:gd name="connsiteX12" fmla="*/ 1908601 w 3131677"/>
                    <a:gd name="connsiteY12" fmla="*/ 1670000 h 3396957"/>
                    <a:gd name="connsiteX13" fmla="*/ 1813208 w 3131677"/>
                    <a:gd name="connsiteY13" fmla="*/ 1658287 h 3396957"/>
                    <a:gd name="connsiteX14" fmla="*/ 1874637 w 3131677"/>
                    <a:gd name="connsiteY14" fmla="*/ 1157988 h 3396957"/>
                    <a:gd name="connsiteX15" fmla="*/ 1875030 w 3131677"/>
                    <a:gd name="connsiteY15" fmla="*/ 1158036 h 3396957"/>
                    <a:gd name="connsiteX16" fmla="*/ 1667467 w 3131677"/>
                    <a:gd name="connsiteY16" fmla="*/ 894447 h 3396957"/>
                    <a:gd name="connsiteX17" fmla="*/ 1386487 w 3131677"/>
                    <a:gd name="connsiteY17" fmla="*/ 1080881 h 3396957"/>
                    <a:gd name="connsiteX18" fmla="*/ 1331506 w 3131677"/>
                    <a:gd name="connsiteY18" fmla="*/ 1562990 h 3396957"/>
                    <a:gd name="connsiteX19" fmla="*/ 1236015 w 3131677"/>
                    <a:gd name="connsiteY19" fmla="*/ 1552100 h 3396957"/>
                    <a:gd name="connsiteX20" fmla="*/ 1293128 w 3131677"/>
                    <a:gd name="connsiteY20" fmla="*/ 1051290 h 3396957"/>
                    <a:gd name="connsiteX21" fmla="*/ 1297866 w 3131677"/>
                    <a:gd name="connsiteY21" fmla="*/ 1051831 h 3396957"/>
                    <a:gd name="connsiteX22" fmla="*/ 1597750 w 3131677"/>
                    <a:gd name="connsiteY22" fmla="*/ 799994 h 3396957"/>
                    <a:gd name="connsiteX23" fmla="*/ 837781 w 3131677"/>
                    <a:gd name="connsiteY23" fmla="*/ 128299 h 3396957"/>
                    <a:gd name="connsiteX24" fmla="*/ 130146 w 3131677"/>
                    <a:gd name="connsiteY24" fmla="*/ 883003 h 3396957"/>
                    <a:gd name="connsiteX25" fmla="*/ 126314 w 3131677"/>
                    <a:gd name="connsiteY25" fmla="*/ 883101 h 3396957"/>
                    <a:gd name="connsiteX26" fmla="*/ 1483472 w 3131677"/>
                    <a:gd name="connsiteY26" fmla="*/ 3239643 h 3396957"/>
                    <a:gd name="connsiteX27" fmla="*/ 1535793 w 3131677"/>
                    <a:gd name="connsiteY27" fmla="*/ 3248051 h 3396957"/>
                    <a:gd name="connsiteX28" fmla="*/ 3004583 w 3131677"/>
                    <a:gd name="connsiteY28" fmla="*/ 825938 h 3396957"/>
                    <a:gd name="connsiteX29" fmla="*/ 3004153 w 3131677"/>
                    <a:gd name="connsiteY29" fmla="*/ 825960 h 3396957"/>
                    <a:gd name="connsiteX30" fmla="*/ 2483327 w 3131677"/>
                    <a:gd name="connsiteY30" fmla="*/ 159704 h 3396957"/>
                    <a:gd name="connsiteX31" fmla="*/ 1642689 w 3131677"/>
                    <a:gd name="connsiteY31" fmla="*/ 459276 h 3396957"/>
                    <a:gd name="connsiteX32" fmla="*/ 1568131 w 3131677"/>
                    <a:gd name="connsiteY32" fmla="*/ 348932 h 3396957"/>
                    <a:gd name="connsiteX33" fmla="*/ 2257049 w 3131677"/>
                    <a:gd name="connsiteY33" fmla="*/ 80 h 3396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31677" h="3396957">
                      <a:moveTo>
                        <a:pt x="2257049" y="80"/>
                      </a:moveTo>
                      <a:cubicBezTo>
                        <a:pt x="2344740" y="-1118"/>
                        <a:pt x="2433548" y="11052"/>
                        <a:pt x="2520537" y="37550"/>
                      </a:cubicBezTo>
                      <a:cubicBezTo>
                        <a:pt x="2868492" y="143542"/>
                        <a:pt x="3112815" y="456088"/>
                        <a:pt x="3131677" y="819339"/>
                      </a:cubicBezTo>
                      <a:lnTo>
                        <a:pt x="3129698" y="820183"/>
                      </a:lnTo>
                      <a:cubicBezTo>
                        <a:pt x="3126703" y="2076733"/>
                        <a:pt x="1952337" y="2241171"/>
                        <a:pt x="1591027" y="3358947"/>
                      </a:cubicBezTo>
                      <a:cubicBezTo>
                        <a:pt x="1551904" y="3415036"/>
                        <a:pt x="1441284" y="3406337"/>
                        <a:pt x="1422101" y="3350668"/>
                      </a:cubicBezTo>
                      <a:cubicBezTo>
                        <a:pt x="991027" y="2292914"/>
                        <a:pt x="16834" y="2045232"/>
                        <a:pt x="0" y="877013"/>
                      </a:cubicBezTo>
                      <a:lnTo>
                        <a:pt x="2721" y="876880"/>
                      </a:lnTo>
                      <a:cubicBezTo>
                        <a:pt x="-4707" y="408412"/>
                        <a:pt x="363520" y="18891"/>
                        <a:pt x="832835" y="698"/>
                      </a:cubicBezTo>
                      <a:cubicBezTo>
                        <a:pt x="1303635" y="-17551"/>
                        <a:pt x="1701937" y="344636"/>
                        <a:pt x="1728735" y="814420"/>
                      </a:cubicBezTo>
                      <a:cubicBezTo>
                        <a:pt x="1881130" y="860273"/>
                        <a:pt x="1982501" y="1007933"/>
                        <a:pt x="1967691" y="1169414"/>
                      </a:cubicBezTo>
                      <a:lnTo>
                        <a:pt x="1970030" y="1169701"/>
                      </a:lnTo>
                      <a:lnTo>
                        <a:pt x="1908601" y="1670000"/>
                      </a:lnTo>
                      <a:lnTo>
                        <a:pt x="1813208" y="1658287"/>
                      </a:lnTo>
                      <a:lnTo>
                        <a:pt x="1874637" y="1157988"/>
                      </a:lnTo>
                      <a:lnTo>
                        <a:pt x="1875030" y="1158036"/>
                      </a:lnTo>
                      <a:cubicBezTo>
                        <a:pt x="1885124" y="1030311"/>
                        <a:pt x="1795343" y="915258"/>
                        <a:pt x="1667467" y="894447"/>
                      </a:cubicBezTo>
                      <a:cubicBezTo>
                        <a:pt x="1538806" y="873509"/>
                        <a:pt x="1416530" y="955289"/>
                        <a:pt x="1386487" y="1080881"/>
                      </a:cubicBezTo>
                      <a:lnTo>
                        <a:pt x="1331506" y="1562990"/>
                      </a:lnTo>
                      <a:lnTo>
                        <a:pt x="1236015" y="1552100"/>
                      </a:lnTo>
                      <a:lnTo>
                        <a:pt x="1293128" y="1051290"/>
                      </a:lnTo>
                      <a:lnTo>
                        <a:pt x="1297866" y="1051831"/>
                      </a:lnTo>
                      <a:cubicBezTo>
                        <a:pt x="1334472" y="910658"/>
                        <a:pt x="1456620" y="811282"/>
                        <a:pt x="1597750" y="799994"/>
                      </a:cubicBezTo>
                      <a:cubicBezTo>
                        <a:pt x="1565966" y="410188"/>
                        <a:pt x="1231642" y="113032"/>
                        <a:pt x="837781" y="128299"/>
                      </a:cubicBezTo>
                      <a:cubicBezTo>
                        <a:pt x="435153" y="143906"/>
                        <a:pt x="119829" y="480205"/>
                        <a:pt x="130146" y="883003"/>
                      </a:cubicBezTo>
                      <a:lnTo>
                        <a:pt x="126314" y="883101"/>
                      </a:lnTo>
                      <a:cubicBezTo>
                        <a:pt x="179756" y="2111457"/>
                        <a:pt x="1209498" y="2287502"/>
                        <a:pt x="1483472" y="3239643"/>
                      </a:cubicBezTo>
                      <a:cubicBezTo>
                        <a:pt x="1510118" y="3271436"/>
                        <a:pt x="1512215" y="3271490"/>
                        <a:pt x="1535793" y="3248051"/>
                      </a:cubicBezTo>
                      <a:cubicBezTo>
                        <a:pt x="1861880" y="2158993"/>
                        <a:pt x="2985150" y="2038931"/>
                        <a:pt x="3004583" y="825938"/>
                      </a:cubicBezTo>
                      <a:lnTo>
                        <a:pt x="3004153" y="825960"/>
                      </a:lnTo>
                      <a:cubicBezTo>
                        <a:pt x="2988078" y="516390"/>
                        <a:pt x="2777744" y="236161"/>
                        <a:pt x="2483327" y="159704"/>
                      </a:cubicBezTo>
                      <a:cubicBezTo>
                        <a:pt x="2188910" y="83247"/>
                        <a:pt x="1882012" y="146998"/>
                        <a:pt x="1642689" y="459276"/>
                      </a:cubicBezTo>
                      <a:cubicBezTo>
                        <a:pt x="1612894" y="423308"/>
                        <a:pt x="1606887" y="416259"/>
                        <a:pt x="1568131" y="348932"/>
                      </a:cubicBezTo>
                      <a:cubicBezTo>
                        <a:pt x="1731759" y="130647"/>
                        <a:pt x="1993976" y="3673"/>
                        <a:pt x="2257049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10">
                  <a:extLst>
                    <a:ext uri="{FF2B5EF4-FFF2-40B4-BE49-F238E27FC236}">
                      <a16:creationId xmlns:a16="http://schemas.microsoft.com/office/drawing/2014/main" xmlns="" id="{E011DB78-8A4D-4A76-ABFF-4E531672EF22}"/>
                    </a:ext>
                  </a:extLst>
                </p:cNvPr>
                <p:cNvSpPr/>
                <p:nvPr/>
              </p:nvSpPr>
              <p:spPr>
                <a:xfrm>
                  <a:off x="4376150" y="2733371"/>
                  <a:ext cx="217657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7" h="166388">
                      <a:moveTo>
                        <a:pt x="134463" y="0"/>
                      </a:moveTo>
                      <a:cubicBezTo>
                        <a:pt x="180410" y="0"/>
                        <a:pt x="217657" y="37247"/>
                        <a:pt x="217657" y="83194"/>
                      </a:cubicBezTo>
                      <a:cubicBezTo>
                        <a:pt x="217657" y="129141"/>
                        <a:pt x="180410" y="166388"/>
                        <a:pt x="134463" y="166388"/>
                      </a:cubicBezTo>
                      <a:cubicBezTo>
                        <a:pt x="112032" y="166388"/>
                        <a:pt x="91675" y="157511"/>
                        <a:pt x="76906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10" y="53768"/>
                      </a:lnTo>
                      <a:cubicBezTo>
                        <a:pt x="68634" y="22251"/>
                        <a:pt x="98950" y="0"/>
                        <a:pt x="13446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2B1618FB-C23A-4D31-A955-0C757866D9FB}"/>
                </a:ext>
              </a:extLst>
            </p:cNvPr>
            <p:cNvGrpSpPr/>
            <p:nvPr/>
          </p:nvGrpSpPr>
          <p:grpSpPr>
            <a:xfrm rot="20881907">
              <a:off x="6349088" y="2617695"/>
              <a:ext cx="201600" cy="201600"/>
              <a:chOff x="5692579" y="2456484"/>
              <a:chExt cx="201600" cy="201600"/>
            </a:xfrm>
          </p:grpSpPr>
          <p:sp>
            <p:nvSpPr>
              <p:cNvPr id="33" name="Chord 32">
                <a:extLst>
                  <a:ext uri="{FF2B5EF4-FFF2-40B4-BE49-F238E27FC236}">
                    <a16:creationId xmlns:a16="http://schemas.microsoft.com/office/drawing/2014/main" xmlns="" id="{4B5806D6-20AD-4520-86EE-E86CBAFBD494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Chord 33">
                <a:extLst>
                  <a:ext uri="{FF2B5EF4-FFF2-40B4-BE49-F238E27FC236}">
                    <a16:creationId xmlns:a16="http://schemas.microsoft.com/office/drawing/2014/main" xmlns="" id="{DC5D4C93-1A7A-4C3A-98CE-D54A85D59B2C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65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A123E52-B7DA-4000-BE04-51A09999B833}"/>
              </a:ext>
            </a:extLst>
          </p:cNvPr>
          <p:cNvSpPr/>
          <p:nvPr/>
        </p:nvSpPr>
        <p:spPr>
          <a:xfrm>
            <a:off x="165" y="1"/>
            <a:ext cx="12191835" cy="3115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AFB129-9C79-4DF1-B622-A14CE8519B6A}"/>
              </a:ext>
            </a:extLst>
          </p:cNvPr>
          <p:cNvSpPr/>
          <p:nvPr/>
        </p:nvSpPr>
        <p:spPr>
          <a:xfrm>
            <a:off x="0" y="3115098"/>
            <a:ext cx="12191835" cy="374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-136574" y="4244811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905C69D5-98AF-4D8D-8470-32495F93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79667" y="1221010"/>
            <a:ext cx="7959521" cy="29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64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Agency FB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Likvornik, Ron</cp:lastModifiedBy>
  <cp:revision>99</cp:revision>
  <dcterms:created xsi:type="dcterms:W3CDTF">2018-04-24T17:14:44Z</dcterms:created>
  <dcterms:modified xsi:type="dcterms:W3CDTF">2019-03-29T05:33:19Z</dcterms:modified>
</cp:coreProperties>
</file>