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64" r:id="rId4"/>
    <p:sldId id="267" r:id="rId5"/>
    <p:sldId id="269" r:id="rId6"/>
    <p:sldId id="268" r:id="rId7"/>
    <p:sldId id="272" r:id="rId8"/>
    <p:sldId id="278" r:id="rId9"/>
    <p:sldId id="262" r:id="rId10"/>
    <p:sldId id="296" r:id="rId11"/>
    <p:sldId id="297" r:id="rId12"/>
    <p:sldId id="271" r:id="rId13"/>
    <p:sldId id="275" r:id="rId14"/>
    <p:sldId id="284" r:id="rId15"/>
    <p:sldId id="294" r:id="rId16"/>
    <p:sldId id="285" r:id="rId17"/>
    <p:sldId id="273" r:id="rId18"/>
    <p:sldId id="286" r:id="rId19"/>
    <p:sldId id="293" r:id="rId20"/>
    <p:sldId id="287" r:id="rId21"/>
    <p:sldId id="288" r:id="rId22"/>
    <p:sldId id="291" r:id="rId23"/>
    <p:sldId id="298" r:id="rId24"/>
    <p:sldId id="289" r:id="rId25"/>
    <p:sldId id="290" r:id="rId26"/>
    <p:sldId id="276" r:id="rId27"/>
    <p:sldId id="295" r:id="rId28"/>
    <p:sldId id="266" r:id="rId29"/>
    <p:sldId id="265" r:id="rId30"/>
    <p:sldId id="257" r:id="rId31"/>
    <p:sldId id="256" r:id="rId32"/>
    <p:sldId id="261" r:id="rId33"/>
    <p:sldId id="260" r:id="rId34"/>
    <p:sldId id="259" r:id="rId35"/>
    <p:sldId id="258" r:id="rId36"/>
    <p:sldId id="274" r:id="rId37"/>
    <p:sldId id="277" r:id="rId38"/>
    <p:sldId id="279" r:id="rId39"/>
    <p:sldId id="281" r:id="rId40"/>
    <p:sldId id="282" r:id="rId41"/>
    <p:sldId id="29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0841-29E6-4A96-A051-2818090E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F79F-8557-4608-BFAA-FA0B2201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FCC3-00BA-403B-826C-087E1C0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EB50-3D3D-4BD2-9A04-51C481C8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8972-79BD-4DC9-930A-DB48F8F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41EB-CC02-4535-A3DC-3D63BBEA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B4F9-3AB1-4377-8004-A8423A20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ED9D-0D12-419B-AF4D-FFB16C2F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05CF-26C2-473B-A4CD-9CBBF15C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6262-D967-4A3E-82F5-442D1CF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C904C-4045-45FC-9234-7BB7B9F5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FF406-1229-4133-A9A4-E2F47C47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84F7-E45A-4ABC-A470-68A99EE0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3BBF-421B-4728-A6A9-25D5D2F9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D9E9-D356-4CF0-A20E-40480B6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8AEE-F740-4848-8B57-75B37E68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0551-A0C7-4CA9-B3C7-D95D5C0E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00CD-F6DF-46E9-B639-0458A75F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D0BA-B420-4000-BA7A-7E509898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5B91-77AD-4728-8B9C-E545D787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3E73-31C0-4B3F-A5B6-D410EE08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DD8C-186A-40A9-AA45-137A78F8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3C53-A88B-448F-9D99-1D21DC8D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03D0-729E-4365-AC14-6042B221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38E2-59B0-4401-9D34-DCB0D2E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F379-813B-4640-A140-4FCF4931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1403-4133-4BE9-B715-337ED6CE0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EDB96-3F66-41F4-A737-26AFE4760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3C7C-D692-4FBA-B7AE-203918E0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6A11-4ED7-42E3-91B9-D4EA667C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D901-0C6A-4B8D-B2FB-C4F451D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84DE-454B-4FC7-AD84-5FB07949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9084-D6DB-4561-AD78-D430C9D1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F7DC5-9530-46A9-9893-4D9B90E2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2CE1B-69AD-4392-BF96-6F5AA44DF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E4F4D-3B90-4DC3-91DB-7ADF8AA0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C99A8-31FA-40F1-99F0-F8FA44E4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D0305-1127-447F-A697-22F48DC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D22FE-A047-494B-A62B-C252264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E1F-BC6D-4BAC-866B-3739C544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19CD1-E0BA-4F86-A7EA-E18F98DF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6FD1-9B23-42B7-9DC5-8830CEF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43141-639B-4114-BCF3-34149710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EE89C-D2AF-4356-AAA7-B6239309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1B98D-ADEE-4E8B-AAA0-4C029AD9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147CC-3098-4A42-87CF-E1B156A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673E-129D-4E23-A7DF-BB9F83C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DC9C-FD65-4BC7-9F29-C3EAE51E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0C1B-5DA5-459F-AF78-F589FD28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9BBA-3F4A-4E6A-ACC2-7E182C4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8051-E5FC-429C-B25E-FFE7EC95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3B2D-15ED-4840-8407-A129185A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50AB-9F92-4D54-B776-8C7B54EA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37297-80DC-4B09-A9AC-7D360219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07A1-2B17-440E-A2E2-2EEB8880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3902-75AD-40B3-9306-FCEF7039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477E-9756-4232-A518-324DE7B4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68AE-6CEB-46D8-8A18-A6874E54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ADFF6-90CE-4C15-8828-9BBB9D94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0131-5DC7-4E79-9603-0ED6C759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7146-A58B-455E-A02C-3FD8A2C2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1372-472F-415E-8A56-043693085A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757A-8467-44BC-BF44-42CAF0F3A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761D-DE3B-4F97-A5A5-E7B6D786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F0DD-2D95-48EB-AA1E-A97B813C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playsoft.co.uk/aplaye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1XJwG0FFs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9BEE-FA6D-4EF9-AADD-5B2EBCAB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202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Developing an 8-Bit Atari game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Created by Yaron Nir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(yaronnir2006@gmail.com)</a:t>
            </a:r>
            <a:br>
              <a:rPr lang="en-US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7474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A353-94E4-4B5C-BB4C-6A946F6D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4A45-7BE6-4EEC-9EF3-D80A94C7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$00-$FF - zero page for the operating system (don’t use)</a:t>
            </a:r>
          </a:p>
          <a:p>
            <a:r>
              <a:rPr lang="en-US" sz="1600" dirty="0"/>
              <a:t>$80-$FF - zero page to be used in your program </a:t>
            </a:r>
          </a:p>
          <a:p>
            <a:r>
              <a:rPr lang="en-US" sz="1600" dirty="0"/>
              <a:t>$100-1FF -  CPU stack</a:t>
            </a:r>
          </a:p>
          <a:p>
            <a:r>
              <a:rPr lang="en-US" sz="1600" dirty="0"/>
              <a:t>$200-$2FF – OS vectors , registers (for example color registers)</a:t>
            </a:r>
          </a:p>
          <a:p>
            <a:r>
              <a:rPr lang="en-US" sz="1600" dirty="0"/>
              <a:t>$300-$3FF – OS vectors, registers</a:t>
            </a:r>
          </a:p>
          <a:p>
            <a:r>
              <a:rPr lang="en-US" sz="1600" dirty="0"/>
              <a:t>$400-$5FF – OS buffers (used for example for converting operations)</a:t>
            </a:r>
          </a:p>
          <a:p>
            <a:r>
              <a:rPr lang="en-US" sz="1600" dirty="0"/>
              <a:t>$600-$6FF – Page 6. used for object code in basic programs (don’t use)</a:t>
            </a:r>
          </a:p>
          <a:p>
            <a:r>
              <a:rPr lang="en-US" sz="1600" dirty="0"/>
              <a:t>$700 - $1FFF – Disk operating system  (don’t use)</a:t>
            </a:r>
          </a:p>
          <a:p>
            <a:r>
              <a:rPr lang="en-US" sz="1600" dirty="0"/>
              <a:t>$2000-RAMTOP – our code</a:t>
            </a:r>
          </a:p>
          <a:p>
            <a:r>
              <a:rPr lang="en-US" sz="1600" dirty="0"/>
              <a:t>$8000-$9FFF – used for cartridge  (8K cart / part of 16K cart)</a:t>
            </a:r>
          </a:p>
          <a:p>
            <a:r>
              <a:rPr lang="en-US" sz="1600" dirty="0"/>
              <a:t>$A000-$BFFF – used for cart (8K cart / high part of 16K cart)</a:t>
            </a:r>
          </a:p>
          <a:p>
            <a:r>
              <a:rPr lang="en-US" sz="1600" dirty="0"/>
              <a:t>$C000 - $CFFF – operating system part 1</a:t>
            </a:r>
          </a:p>
          <a:p>
            <a:r>
              <a:rPr lang="en-US" sz="1600" dirty="0"/>
              <a:t>$CC00 - $CFFF – operating system international character set</a:t>
            </a:r>
          </a:p>
          <a:p>
            <a:r>
              <a:rPr lang="en-US" sz="1600" dirty="0"/>
              <a:t>$D800 - $DFFF – FPP –(Floating point package for operating system floating point operations)</a:t>
            </a:r>
          </a:p>
          <a:p>
            <a:r>
              <a:rPr lang="en-US" sz="1600" dirty="0"/>
              <a:t>$E000 - $FFFF – operating system part 2</a:t>
            </a:r>
          </a:p>
          <a:p>
            <a:r>
              <a:rPr lang="en-US" sz="1600" dirty="0"/>
              <a:t>$E000-$E3FF – operating system default character set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793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477A-BD88-4D4C-8CC4-4CAF6885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Memory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02B6-E67E-48CB-BE97-689FBD8D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chip map holds 1 page (256 bytes) but not all of the page is used</a:t>
            </a:r>
          </a:p>
          <a:p>
            <a:endParaRPr lang="en-US" dirty="0"/>
          </a:p>
          <a:p>
            <a:r>
              <a:rPr lang="en-US" dirty="0"/>
              <a:t>$D000-$D0FF – GTIA chip (television interface adapter, provides pixels, colors, sprites/player missiles, console input keys, beep)</a:t>
            </a:r>
          </a:p>
          <a:p>
            <a:r>
              <a:rPr lang="en-US" dirty="0"/>
              <a:t>$D100- $D1FF – PBI (parallel ports, external chips that are not built in)</a:t>
            </a:r>
          </a:p>
          <a:p>
            <a:r>
              <a:rPr lang="en-US" dirty="0"/>
              <a:t>$D200 – $D2FF - POKEY (paddle, keyboard, serial IO and Audio)</a:t>
            </a:r>
          </a:p>
          <a:p>
            <a:r>
              <a:rPr lang="en-US" dirty="0"/>
              <a:t>$D300 - $D3FF – PIA (joystick, MMU memory layout, for example switching off basic or OS)</a:t>
            </a:r>
          </a:p>
          <a:p>
            <a:r>
              <a:rPr lang="en-US" dirty="0"/>
              <a:t>$D400 - $D4FF – ANTIC (DMA to feed GTIA with data)</a:t>
            </a:r>
          </a:p>
          <a:p>
            <a:r>
              <a:rPr lang="en-US" dirty="0"/>
              <a:t>$D500 - $D5FF – Module Port (R/W)</a:t>
            </a:r>
          </a:p>
          <a:p>
            <a:r>
              <a:rPr lang="en-US" dirty="0"/>
              <a:t>$D600-$D7FF – Reserved (for built in extensions such as VBXE</a:t>
            </a:r>
            <a:r>
              <a:rPr lang="he-IL" dirty="0"/>
              <a:t>(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0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E2EC-9B59-4192-BB86-6CE2828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4DD90-7B42-4D44-99F8-372901CF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354"/>
            <a:ext cx="9596718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423-269A-42A4-A3CF-7337A7F6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07774-FD8F-49E3-87E0-E2B2CFD3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764"/>
            <a:ext cx="10198395" cy="47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5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23A6F-7FB9-4EF3-A7B3-6FDC5059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0" y="365395"/>
            <a:ext cx="10377377" cy="61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2E38-18D1-48AA-A19D-92C835E4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 Interrupt - DLI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81B08-5465-4891-9413-17E1B2C8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1562099"/>
            <a:ext cx="9569302" cy="48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4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083306-1399-4CF7-B781-9B0FBD1A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9" y="256662"/>
            <a:ext cx="9377917" cy="59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9B4A-69C2-418A-9FF6-BD7E092D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1548A4-E73D-4FD3-AF52-B536095F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962" y="1690688"/>
            <a:ext cx="3102745" cy="2615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A1E0C-0599-4136-8772-24D8BB4E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93" y="1557565"/>
            <a:ext cx="3860882" cy="335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269D1-40B3-4AA1-8A43-D67D7AAF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47" y="1690688"/>
            <a:ext cx="2734561" cy="25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8ED6-9254-4447-9676-89B865F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Missile Graphics – Hardware Sprites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F0749-6B58-4CF8-89AE-A96B5A865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30" y="1605517"/>
            <a:ext cx="8218968" cy="46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80C1-1BB8-4495-B016-7C0363AD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Missile Single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94F9F-6067-4476-847E-20D42D36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4949"/>
            <a:ext cx="9877647" cy="50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DB9-1612-4989-AAB7-7E835A97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F5BF-A403-400E-A8B3-27C8FA82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developers</a:t>
            </a:r>
          </a:p>
          <a:p>
            <a:r>
              <a:rPr lang="en-US" dirty="0"/>
              <a:t>Leading languages</a:t>
            </a:r>
          </a:p>
          <a:p>
            <a:r>
              <a:rPr lang="en-US" dirty="0"/>
              <a:t>Game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180-3CF1-4384-B7D6-673B423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Missile Double 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1632-8B90-4809-9DF1-E6E0242F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8" y="2051665"/>
            <a:ext cx="10683201" cy="41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9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0726-167E-4E6B-82A2-DD4F81E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60B5D-7894-47C5-8F02-69F308B6D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359701" cy="3385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05228-332F-4C16-9BF2-588E661E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70" y="1027905"/>
            <a:ext cx="5680887" cy="5425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EDEC8-BF12-44B4-B9B3-E72AB485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37" y="5119971"/>
            <a:ext cx="3781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1698-2DDB-4AAE-95AD-5156BBFF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Multicolor Character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B6FC40-4445-4241-B6F9-518F6E61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908"/>
            <a:ext cx="6903701" cy="2128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3B5C6-4B63-4378-8757-AADCBA8B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1395"/>
            <a:ext cx="6817242" cy="31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6D49-1B7B-4DCD-8221-E2C0DE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Multicolor Character Set –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11CDB-7D35-49E6-9E04-B42B7B03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48" y="1542787"/>
            <a:ext cx="9654211" cy="44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8F16-A243-47E9-AF65-83821842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77B4B-011D-4F4F-A259-C94833C9B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71600"/>
            <a:ext cx="10198394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2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3FC1-87B0-4E1F-A0FF-2D262F9C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ED482-8EAF-4962-A801-11DE4D27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590"/>
            <a:ext cx="12192000" cy="25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4E6-99CD-4297-996C-9DB8922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Scrolling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CE9FF-FD18-4796-8B02-2744423E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127" y="1828800"/>
            <a:ext cx="10168540" cy="43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6B0-79C9-440A-B478-43D00B8D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happens in the main loop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4E3F6-34C1-446E-A0BA-A61DB8C5A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7" y="1541721"/>
            <a:ext cx="9133366" cy="46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7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A41-7B9A-498A-9F9E-70B67B1A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Where do I start?</a:t>
            </a:r>
          </a:p>
        </p:txBody>
      </p:sp>
    </p:spTree>
    <p:extLst>
      <p:ext uri="{BB962C8B-B14F-4D97-AF65-F5344CB8AC3E}">
        <p14:creationId xmlns:p14="http://schemas.microsoft.com/office/powerpoint/2010/main" val="349361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C8164-1DB2-4E64-9284-A652DA5C7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52" y="481321"/>
            <a:ext cx="5895604" cy="294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0DF73-A3E2-423D-A11E-063ADD1F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2" y="3691610"/>
            <a:ext cx="4217614" cy="299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BD719-DEED-4A38-845D-AD59A613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827" y="3779063"/>
            <a:ext cx="3558415" cy="28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515-53C5-4934-AF30-8CA81685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B119-3DB1-44E2-A8AB-C8629E2E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 , married + 2 children</a:t>
            </a:r>
          </a:p>
          <a:p>
            <a:r>
              <a:rPr lang="en-US" dirty="0"/>
              <a:t>Teva Pharmaceutical, Technical owner , Digital Health Platform</a:t>
            </a:r>
          </a:p>
          <a:p>
            <a:r>
              <a:rPr lang="en-US" dirty="0"/>
              <a:t>ooVoo startup company, 13 year, last role VP R&amp;D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F0E2-2DBA-4029-AF45-F7854D1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2" y="4001294"/>
            <a:ext cx="4040049" cy="198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25F98-604E-41D9-996D-65570079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40" y="4001294"/>
            <a:ext cx="3333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2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2A2-E2E3-4669-B718-3A9BB5FB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IDE used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99196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4B1A3-4521-40B1-AA1F-CA7A7BBD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8" y="0"/>
            <a:ext cx="11419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1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1E7F-9F85-4567-803C-7AF423F8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Emulators for Atari</a:t>
            </a:r>
          </a:p>
        </p:txBody>
      </p:sp>
    </p:spTree>
    <p:extLst>
      <p:ext uri="{BB962C8B-B14F-4D97-AF65-F5344CB8AC3E}">
        <p14:creationId xmlns:p14="http://schemas.microsoft.com/office/powerpoint/2010/main" val="4222108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03AC0-8143-4383-844C-579625D7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5" y="0"/>
            <a:ext cx="1150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2958-C3D7-4925-AE65-AD2D90C3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13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Tools to build custom character set</a:t>
            </a:r>
          </a:p>
        </p:txBody>
      </p:sp>
    </p:spTree>
    <p:extLst>
      <p:ext uri="{BB962C8B-B14F-4D97-AF65-F5344CB8AC3E}">
        <p14:creationId xmlns:p14="http://schemas.microsoft.com/office/powerpoint/2010/main" val="416219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05A31-CAAE-4717-9F29-6A66BD33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46796"/>
            <a:ext cx="11274014" cy="67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A4DD-EC3D-4FCB-AC9F-E5C0A23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Sprite Editor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hlinkClick r:id="rId2"/>
              </a:rPr>
              <a:t>http://www.playsoft.co.uk/aplayed.html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BE3D7-4EC2-42AA-8F1F-588409F6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9829"/>
            <a:ext cx="9549809" cy="46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7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48BA-D92A-4FE5-915B-9D4B6AD0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Utility - RASTER Music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88B9-8D6B-482F-B171-86DCE0EF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128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4B47-B02C-40D5-80FF-C4078D1C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30" y="1820862"/>
            <a:ext cx="8250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1FEB-B5CC-47D7-82CD-C55A8FC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Homebrew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EA94-327F-4505-B187-72D96B47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Crown Land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2DCC6-DC71-4AC2-B0D4-9B0F9369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2409382"/>
            <a:ext cx="10621926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8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C438-9D0A-4DC6-848E-BAB6B24D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Homebrew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0D98-BE03-4C1A-9AEA-29619AFA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Flimbo’s</a:t>
            </a:r>
            <a:r>
              <a:rPr lang="en-US" dirty="0"/>
              <a:t> Quest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2726B-E231-4DF1-8DDF-7BCF463F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90" y="2316145"/>
            <a:ext cx="8315325" cy="38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A495-660E-4A5C-9D91-FB04CAAE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 the 80s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594A-0542-4510-A9B3-801BFC8D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Either Basic or Assembly (needed special cartridge)</a:t>
            </a:r>
          </a:p>
          <a:p>
            <a:r>
              <a:rPr lang="en-US" dirty="0"/>
              <a:t>Monthly magazines </a:t>
            </a:r>
          </a:p>
          <a:p>
            <a:r>
              <a:rPr lang="en-US" dirty="0"/>
              <a:t>Small collection of books</a:t>
            </a:r>
          </a:p>
          <a:p>
            <a:r>
              <a:rPr lang="en-US" dirty="0"/>
              <a:t>No strong debugger </a:t>
            </a:r>
          </a:p>
          <a:p>
            <a:r>
              <a:rPr lang="en-US" dirty="0"/>
              <a:t>No development IDE</a:t>
            </a:r>
          </a:p>
          <a:p>
            <a:r>
              <a:rPr lang="en-US" dirty="0"/>
              <a:t>No sound tools</a:t>
            </a:r>
          </a:p>
          <a:p>
            <a:r>
              <a:rPr lang="en-US" dirty="0"/>
              <a:t>No stack overflow</a:t>
            </a:r>
          </a:p>
          <a:p>
            <a:r>
              <a:rPr lang="en-US" dirty="0"/>
              <a:t>No internet examples</a:t>
            </a:r>
          </a:p>
          <a:p>
            <a:r>
              <a:rPr lang="en-US" dirty="0"/>
              <a:t>No social media</a:t>
            </a:r>
          </a:p>
          <a:p>
            <a:r>
              <a:rPr lang="en-US" dirty="0"/>
              <a:t>No YouTube lessons</a:t>
            </a:r>
          </a:p>
          <a:p>
            <a:r>
              <a:rPr lang="en-US" dirty="0"/>
              <a:t>NOTHING!</a:t>
            </a:r>
          </a:p>
        </p:txBody>
      </p:sp>
    </p:spTree>
    <p:extLst>
      <p:ext uri="{BB962C8B-B14F-4D97-AF65-F5344CB8AC3E}">
        <p14:creationId xmlns:p14="http://schemas.microsoft.com/office/powerpoint/2010/main" val="398932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7F1C-A4A8-47FB-970A-08BF2083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W.I.P – Sumo Adventure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64962-D4F5-41E0-9975-43FBF1B5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60" y="1392865"/>
            <a:ext cx="8739963" cy="53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72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7E23-BA0D-4138-9FB8-2972B7B4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https://www.youtube.com/watch?v=C1XJwG0FFso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E937-20F3-4798-B198-8CFE6E7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775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5C83-B9C3-4471-8DB0-0FC95A69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3912-2525-4267-A7DC-632170EE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 languages (C, Action!, Pascal, Turbo Basic and more)</a:t>
            </a:r>
          </a:p>
          <a:p>
            <a:r>
              <a:rPr lang="en-US" dirty="0"/>
              <a:t>Strong assembly compilers</a:t>
            </a:r>
          </a:p>
          <a:p>
            <a:r>
              <a:rPr lang="en-US" dirty="0"/>
              <a:t>Strong tools to create levels, characters, sprites, splash screens and much more</a:t>
            </a:r>
          </a:p>
          <a:p>
            <a:r>
              <a:rPr lang="en-US" dirty="0"/>
              <a:t>PC emulators such as Altirra, AtariWinPlus</a:t>
            </a:r>
          </a:p>
          <a:p>
            <a:r>
              <a:rPr lang="en-US" dirty="0"/>
              <a:t>Sound utilities such as RTM128</a:t>
            </a:r>
          </a:p>
          <a:p>
            <a:r>
              <a:rPr lang="en-US" dirty="0"/>
              <a:t>Online reference</a:t>
            </a:r>
          </a:p>
          <a:p>
            <a:r>
              <a:rPr lang="en-US" dirty="0"/>
              <a:t>Strong leading forums such as Atari Age</a:t>
            </a:r>
          </a:p>
          <a:p>
            <a:r>
              <a:rPr lang="en-US" dirty="0"/>
              <a:t>YouTube tutorials</a:t>
            </a:r>
          </a:p>
          <a:p>
            <a:r>
              <a:rPr lang="en-US" dirty="0"/>
              <a:t>Social Media </a:t>
            </a:r>
          </a:p>
        </p:txBody>
      </p:sp>
    </p:spTree>
    <p:extLst>
      <p:ext uri="{BB962C8B-B14F-4D97-AF65-F5344CB8AC3E}">
        <p14:creationId xmlns:p14="http://schemas.microsoft.com/office/powerpoint/2010/main" val="14622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EA77-645A-4163-8946-CAF5E48E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Learn The Atari Inside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D99C-FF64-4CF2-95DE-397D8B53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02" y="1800403"/>
            <a:ext cx="3702536" cy="436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232D5-E541-4DC5-86A4-F93C0950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45" y="1827744"/>
            <a:ext cx="3134230" cy="43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7D46-08F6-49FC-B1A3-FEC6DC10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8 Bit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695A-3C2C-4F12-8C2A-0AA39CAC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Main processor – 6502 instructions</a:t>
            </a:r>
          </a:p>
          <a:p>
            <a:r>
              <a:rPr lang="en-US" dirty="0"/>
              <a:t>Graphics chips – ANTIC/GTIA</a:t>
            </a:r>
          </a:p>
          <a:p>
            <a:r>
              <a:rPr lang="en-US" dirty="0"/>
              <a:t>POKEY chip – sound and I/O</a:t>
            </a:r>
          </a:p>
          <a:p>
            <a:r>
              <a:rPr lang="en-US" dirty="0"/>
              <a:t>ANTIC Display List</a:t>
            </a:r>
          </a:p>
          <a:p>
            <a:r>
              <a:rPr lang="en-US" dirty="0"/>
              <a:t>Graphics modes</a:t>
            </a:r>
          </a:p>
          <a:p>
            <a:r>
              <a:rPr lang="en-US" dirty="0"/>
              <a:t>Multi-color screens</a:t>
            </a:r>
          </a:p>
          <a:p>
            <a:r>
              <a:rPr lang="en-US" dirty="0"/>
              <a:t>Hi-Res</a:t>
            </a:r>
          </a:p>
          <a:p>
            <a:r>
              <a:rPr lang="en-US" dirty="0"/>
              <a:t>Screen Scrolling – Fine Scrolling</a:t>
            </a:r>
          </a:p>
          <a:p>
            <a:r>
              <a:rPr lang="en-US" dirty="0"/>
              <a:t>Hardware Sprites – 4 players, 4 missiles (5</a:t>
            </a:r>
            <a:r>
              <a:rPr lang="en-US" baseline="30000" dirty="0"/>
              <a:t>th</a:t>
            </a:r>
            <a:r>
              <a:rPr lang="en-US" dirty="0"/>
              <a:t> player)</a:t>
            </a:r>
          </a:p>
          <a:p>
            <a:r>
              <a:rPr lang="en-US" dirty="0"/>
              <a:t>Software Sprites</a:t>
            </a:r>
          </a:p>
          <a:p>
            <a:r>
              <a:rPr lang="en-US" dirty="0"/>
              <a:t>Custom characters</a:t>
            </a:r>
          </a:p>
          <a:p>
            <a:r>
              <a:rPr lang="en-US" dirty="0"/>
              <a:t>Joystick controllers</a:t>
            </a:r>
          </a:p>
          <a:p>
            <a:r>
              <a:rPr lang="en-US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025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0F91-9A0A-4626-8D59-644E9CCD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Bitwise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7CE0-4FAE-4A84-8FD9-08EC7AB4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Bit Shifting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Peek &amp; Poke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And/Or/XOR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E6C21-A20D-4BA9-9261-FF591739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00" y="1690688"/>
            <a:ext cx="2390885" cy="132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97715-06D2-439B-B7DE-B75E03DF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2" y="4846996"/>
            <a:ext cx="1228725" cy="1329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66BB7-6330-47B0-9AD5-E7E6C90C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900" y="4846996"/>
            <a:ext cx="1228725" cy="1329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E24EF-01E0-499F-A668-C428F1B4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71" y="4846996"/>
            <a:ext cx="1228725" cy="132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67FC8-7D07-40BA-A16B-4CA7ADDED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441" y="1690688"/>
            <a:ext cx="3597349" cy="2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1444-C0CA-48ED-A100-E7E4145D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Memory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F1CA2-258D-4A28-BC94-9D1339C7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790" y="1382233"/>
            <a:ext cx="6358269" cy="53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721</Words>
  <Application>Microsoft Office PowerPoint</Application>
  <PresentationFormat>Widescreen</PresentationFormat>
  <Paragraphs>115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Developing an 8-Bit Atari game  Created by Yaron Nir   (yaronnir2006@gmail.com) </vt:lpstr>
      <vt:lpstr>Starting questions</vt:lpstr>
      <vt:lpstr>About myself</vt:lpstr>
      <vt:lpstr>Back in the 80s</vt:lpstr>
      <vt:lpstr>What do we have now?</vt:lpstr>
      <vt:lpstr>Learn The Atari Inside Out</vt:lpstr>
      <vt:lpstr>Atari 8 Bit Internals</vt:lpstr>
      <vt:lpstr>Arithmetic and Bitwise</vt:lpstr>
      <vt:lpstr>Atari Memory Layout</vt:lpstr>
      <vt:lpstr>Atari Memory</vt:lpstr>
      <vt:lpstr>Chip Memory Map </vt:lpstr>
      <vt:lpstr>Atari Graphics</vt:lpstr>
      <vt:lpstr>Display List</vt:lpstr>
      <vt:lpstr>PowerPoint Presentation</vt:lpstr>
      <vt:lpstr>Display List Interrupt - DLI</vt:lpstr>
      <vt:lpstr>PowerPoint Presentation</vt:lpstr>
      <vt:lpstr>Sprites</vt:lpstr>
      <vt:lpstr>Player Missile Graphics – Hardware Sprites</vt:lpstr>
      <vt:lpstr>Player Missile Single Line</vt:lpstr>
      <vt:lpstr>Player Missile Double Line</vt:lpstr>
      <vt:lpstr>Characters Set</vt:lpstr>
      <vt:lpstr>Multicolor Character Set</vt:lpstr>
      <vt:lpstr>Multicolor Character Set – Continue</vt:lpstr>
      <vt:lpstr>Game screen</vt:lpstr>
      <vt:lpstr>Game Screen</vt:lpstr>
      <vt:lpstr>Screen Scrolling</vt:lpstr>
      <vt:lpstr>Everything happens in the main loop </vt:lpstr>
      <vt:lpstr>Where do I start?</vt:lpstr>
      <vt:lpstr>PowerPoint Presentation</vt:lpstr>
      <vt:lpstr>IDE used for development</vt:lpstr>
      <vt:lpstr>PowerPoint Presentation</vt:lpstr>
      <vt:lpstr>Emulators for Atari</vt:lpstr>
      <vt:lpstr>PowerPoint Presentation</vt:lpstr>
      <vt:lpstr>Tools to build custom character set</vt:lpstr>
      <vt:lpstr>PowerPoint Presentation</vt:lpstr>
      <vt:lpstr>  Sprite Editor  http://www.playsoft.co.uk/aplayed.html </vt:lpstr>
      <vt:lpstr>Sound Utility - RASTER Music Tracker</vt:lpstr>
      <vt:lpstr>Homebrew Games</vt:lpstr>
      <vt:lpstr>Homebrew Games</vt:lpstr>
      <vt:lpstr>W.I.P – Sumo Adventure</vt:lpstr>
      <vt:lpstr>https://www.youtube.com/watch?v=C1XJwG0FFso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used for development</dc:title>
  <dc:creator>qa</dc:creator>
  <cp:lastModifiedBy>qa</cp:lastModifiedBy>
  <cp:revision>67</cp:revision>
  <dcterms:created xsi:type="dcterms:W3CDTF">2019-01-31T09:47:49Z</dcterms:created>
  <dcterms:modified xsi:type="dcterms:W3CDTF">2020-03-26T16:39:36Z</dcterms:modified>
</cp:coreProperties>
</file>