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al Nova" charset="1" panose="020B0504020202020204"/>
      <p:regular r:id="rId16"/>
    </p:embeddedFont>
    <p:embeddedFont>
      <p:font typeface="Arial Nova Bold" charset="1" panose="020B0804020202020204"/>
      <p:regular r:id="rId17"/>
    </p:embeddedFont>
    <p:embeddedFont>
      <p:font typeface="Museo Moderno Bold Italics" charset="1" panose="00000000000000000000"/>
      <p:regular r:id="rId18"/>
    </p:embeddedFont>
    <p:embeddedFont>
      <p:font typeface="Museo Moderno Italic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862355"/>
            <a:ext cx="228174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67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presented by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8102" y="1448156"/>
            <a:ext cx="9176176" cy="22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sz="17323" spc="-1385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inal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910" y="6286507"/>
            <a:ext cx="6203769" cy="285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Group 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Tanzeem Haque, 2131122642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SK Asafur Rahman, 2112430642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Sajid Hasan, 2222684042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Masud Ahmed Niloy, 1912477042</a:t>
            </a:r>
          </a:p>
          <a:p>
            <a:pPr algn="l">
              <a:lnSpc>
                <a:spcPts val="3824"/>
              </a:lnSpc>
            </a:pPr>
            <a:r>
              <a:rPr lang="en-US" sz="2731" spc="-13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=&gt; S. K. Sajid Anam,  2211624042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2910" y="1448156"/>
            <a:ext cx="1176662" cy="22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b="true" sz="17323" i="true" spc="-1385">
                <a:solidFill>
                  <a:srgbClr val="1D2024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f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84690" y="3325327"/>
            <a:ext cx="11895230" cy="221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sz="17323" spc="-1385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50917" y="1105256"/>
            <a:ext cx="3908383" cy="42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70"/>
              </a:lnSpc>
            </a:pPr>
            <a:r>
              <a:rPr lang="en-US" sz="3337" spc="-166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CSE299.1 - MSRb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76465"/>
            <a:ext cx="9684799" cy="127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999" spc="-7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5400000">
            <a:off x="13007474" y="4709762"/>
            <a:ext cx="5349966" cy="1097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7"/>
              </a:lnSpc>
            </a:pPr>
            <a:r>
              <a:rPr lang="en-US" sz="64498" i="true" spc="-3869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</p:spTree>
  </p:cSld>
  <p:clrMapOvr>
    <a:masterClrMapping/>
  </p:clrMapOvr>
  <p:transition spd="fast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33402"/>
            <a:ext cx="10728817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75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Customers often struggle to choose compatible PC components.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75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Real-time guidance is usually missing in online stores.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75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An integrated AI chatbot can support customers during purchase.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75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Simplifies the decision-making process with interactive support.</a:t>
            </a:r>
          </a:p>
          <a:p>
            <a:pPr algn="just">
              <a:lnSpc>
                <a:spcPts val="49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3440989">
            <a:off x="15965218" y="321655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751494" y="7711806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5500" y="1247775"/>
            <a:ext cx="10130257" cy="117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roblem Statement &amp;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3195" y="822564"/>
            <a:ext cx="1008510" cy="1900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05"/>
              </a:lnSpc>
            </a:pPr>
            <a:r>
              <a:rPr lang="en-US" b="true" sz="14847" i="true" spc="-1187">
                <a:solidFill>
                  <a:srgbClr val="F8F8F8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5500" y="2216908"/>
            <a:ext cx="5187851" cy="156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10"/>
              </a:lnSpc>
              <a:spcBef>
                <a:spcPct val="0"/>
              </a:spcBef>
            </a:pPr>
            <a:r>
              <a:rPr lang="en-US" b="true" sz="9150" spc="-457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Motivation</a:t>
            </a:r>
          </a:p>
        </p:txBody>
      </p: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7891318">
            <a:off x="-297034" y="143530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267691">
            <a:off x="1306466" y="563670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7" y="0"/>
                </a:lnTo>
                <a:lnTo>
                  <a:pt x="1507807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25491" y="6927139"/>
            <a:ext cx="7652896" cy="117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ey 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884416"/>
            <a:ext cx="675944" cy="127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3"/>
              </a:lnSpc>
            </a:pPr>
            <a:r>
              <a:rPr lang="en-US" sz="9951" i="true" spc="-796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24456" y="1718708"/>
            <a:ext cx="9340930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Browse and compare PC components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24456" y="3484794"/>
            <a:ext cx="7520130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AI chatbot responds to product-related queries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2903202">
            <a:off x="8027544" y="1754363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03202">
            <a:off x="8027544" y="352383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24456" y="5148817"/>
            <a:ext cx="7794976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Automatically adds products to cart upon request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2903202">
            <a:off x="8027544" y="522642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524456" y="7033272"/>
            <a:ext cx="7794976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Simple user interface with real-time cart updates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2903202">
            <a:off x="8027544" y="7072316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3483114">
            <a:off x="16381225" y="334318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124">
            <a:off x="16143479" y="78252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62895" y="7981082"/>
            <a:ext cx="7652896" cy="117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0479" y="7938358"/>
            <a:ext cx="675944" cy="127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3"/>
              </a:lnSpc>
            </a:pPr>
            <a:r>
              <a:rPr lang="en-US" sz="9951" i="true" spc="-796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8451" y="1805402"/>
            <a:ext cx="1021618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 spc="-119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Chatbots: Offer 24/7 support, handle queries, and recommend products.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 spc="-119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Challenges: Consumer skepticism, privacy concerns, and tech maturity limit adoption.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28451" y="1133475"/>
            <a:ext cx="5262019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AI in E-commerce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8451" y="4078030"/>
            <a:ext cx="7426418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 spc="-119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Automating Tasks: Personalizes recommendations, predicts behavior, and enhances search functions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8451" y="3406103"/>
            <a:ext cx="7028875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AI Applications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8451" y="6350657"/>
            <a:ext cx="9152458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 spc="-119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Acceptance: Shaped by convenience, efficiency, and enjoyment.</a:t>
            </a:r>
          </a:p>
          <a:p>
            <a:pPr algn="just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sz="2399" spc="-119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Limitations: Struggles with complex queries and ethical concerns.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28451" y="5678731"/>
            <a:ext cx="8387091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Consumer Reception &amp; Limitations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2903202">
            <a:off x="1098214" y="116487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903202">
            <a:off x="1098214" y="3437502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1"/>
                </a:lnTo>
                <a:lnTo>
                  <a:pt x="0" y="33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903202">
            <a:off x="1098214" y="5710129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537787">
            <a:off x="14782718" y="-3427106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903202">
            <a:off x="16397959" y="1204899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43104" y="4478341"/>
            <a:ext cx="7744137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-160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 Web store interface for browsing and purchasing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spc="-160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AI Chatbot for real-time customer assistance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2547" y="789300"/>
            <a:ext cx="12275288" cy="22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Project Overview &amp;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4735" y="3887913"/>
            <a:ext cx="7305251" cy="526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4183" spc="-334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Two main components: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4735" y="6812499"/>
            <a:ext cx="8842316" cy="1018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4183" spc="-251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Communication via Flask API between front-end and AI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3104" y="3716463"/>
            <a:ext cx="429667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-199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-&gt;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3104" y="6635436"/>
            <a:ext cx="429667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-199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-&gt;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4735" y="8059752"/>
            <a:ext cx="8842316" cy="1018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4"/>
              </a:lnSpc>
            </a:pPr>
            <a:r>
              <a:rPr lang="en-US" sz="4183" spc="-251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Chatbot powered by Ollama framework with a local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3104" y="7876862"/>
            <a:ext cx="429667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-199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-&gt;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518830" y="3061170"/>
            <a:ext cx="8711812" cy="4545293"/>
          </a:xfrm>
          <a:custGeom>
            <a:avLst/>
            <a:gdLst/>
            <a:ahLst/>
            <a:cxnLst/>
            <a:rect r="r" b="b" t="t" l="l"/>
            <a:pathLst>
              <a:path h="4545293" w="8711812">
                <a:moveTo>
                  <a:pt x="0" y="0"/>
                </a:moveTo>
                <a:lnTo>
                  <a:pt x="8711812" y="0"/>
                </a:lnTo>
                <a:lnTo>
                  <a:pt x="8711812" y="4545293"/>
                </a:lnTo>
                <a:lnTo>
                  <a:pt x="0" y="4545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3483114">
            <a:off x="16381225" y="334318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124">
            <a:off x="16143479" y="78252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9526" y="7483160"/>
            <a:ext cx="9515315" cy="22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Experiment &amp;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28451" y="1133475"/>
            <a:ext cx="6544409" cy="192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Tested chatbot accuracy, context retention, cart interaction.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28451" y="3692526"/>
            <a:ext cx="7028875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Metrics: Precision, Recall and response time.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28451" y="5668582"/>
            <a:ext cx="8387091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Recommendation Accuracy: 89%, Cart Success: 91%.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-2903202">
            <a:off x="1098214" y="116487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903202">
            <a:off x="1098214" y="377124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03202">
            <a:off x="1098214" y="5710129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903202">
            <a:off x="10382703" y="124366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812940" y="1204620"/>
            <a:ext cx="5761045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Challenges: Context reset, vague queries, repetition.</a:t>
            </a:r>
          </a:p>
        </p:txBody>
      </p:sp>
    </p:spTree>
  </p:cSld>
  <p:clrMapOvr>
    <a:masterClrMapping/>
  </p:clrMapOvr>
  <p:transition spd="fast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903202">
            <a:off x="15632315" y="13326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03202">
            <a:off x="974535" y="4410085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3" y="0"/>
                </a:lnTo>
                <a:lnTo>
                  <a:pt x="322623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03202">
            <a:off x="6839825" y="4410085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03202">
            <a:off x="12547311" y="4410085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9905" y="1335089"/>
            <a:ext cx="9951909" cy="117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mpact of the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3960" y="5248275"/>
            <a:ext cx="5684569" cy="192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Societal: Improves efficiency, raises privacy concerns.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041554" y="2464330"/>
            <a:ext cx="7652896" cy="117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70311" y="5248275"/>
            <a:ext cx="4781502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Legal: Needs clear data handling rules.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477798" y="5248275"/>
            <a:ext cx="4781502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Cultural: Adoption varies globally.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2903202">
            <a:off x="4076754" y="7273652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1"/>
                </a:lnTo>
                <a:lnTo>
                  <a:pt x="0" y="33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07240" y="8107732"/>
            <a:ext cx="8470557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59">
                <a:solidFill>
                  <a:srgbClr val="F8F8F8"/>
                </a:solidFill>
                <a:latin typeface="Arial Nova"/>
                <a:ea typeface="Arial Nova"/>
                <a:cs typeface="Arial Nova"/>
                <a:sym typeface="Arial Nova"/>
              </a:rPr>
              <a:t>Sustainability: AI can reduce waste and emissions, but consumes power.</a:t>
            </a:r>
          </a:p>
          <a:p>
            <a:pPr algn="l">
              <a:lnSpc>
                <a:spcPts val="37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71494" y="1042716"/>
            <a:ext cx="843516" cy="158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97"/>
              </a:lnSpc>
            </a:pPr>
            <a:r>
              <a:rPr lang="en-US" sz="12418" i="true" spc="-993">
                <a:solidFill>
                  <a:srgbClr val="F8F8F8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I</a:t>
            </a:r>
          </a:p>
        </p:txBody>
      </p:sp>
    </p:spTree>
  </p:cSld>
  <p:clrMapOvr>
    <a:masterClrMapping/>
  </p:clrMapOvr>
  <p:transition spd="fast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3483114">
            <a:off x="16381225" y="334318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124">
            <a:off x="16143479" y="78252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03202">
            <a:off x="1098214" y="116487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903202">
            <a:off x="1098214" y="3437502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1"/>
                </a:lnTo>
                <a:lnTo>
                  <a:pt x="0" y="33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03202">
            <a:off x="1098214" y="5431753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903202">
            <a:off x="1098214" y="7554488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57327" y="850185"/>
            <a:ext cx="9103377" cy="335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91"/>
              </a:lnSpc>
            </a:pPr>
            <a:r>
              <a:rPr lang="en-US" b="true" sz="9149" spc="-731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ngineering Problems &amp; Activities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8451" y="1204620"/>
            <a:ext cx="5262019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Problems: Real-time cart + AI integration, data accuracy, UI/UX.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8451" y="3398458"/>
            <a:ext cx="7028875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Activities: Used NLP + ML knowledge to build chatbot.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8451" y="5390206"/>
            <a:ext cx="6462114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Innovation: Combined product recommendation with cart control.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60702" y="152338"/>
            <a:ext cx="1204509" cy="2127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54"/>
              </a:lnSpc>
            </a:pPr>
            <a:r>
              <a:rPr lang="en-US" b="true" sz="16688" i="true" spc="-1335">
                <a:solidFill>
                  <a:srgbClr val="1D2024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28451" y="7623740"/>
            <a:ext cx="6462114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19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Challenges were new and required creative solutions.</a:t>
            </a:r>
          </a:p>
        </p:txBody>
      </p:sp>
    </p:spTree>
  </p:cSld>
  <p:clrMapOvr>
    <a:masterClrMapping/>
  </p:clrMapOvr>
  <p:transition spd="fast">
    <p:push dir="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3483114">
            <a:off x="16381225" y="334318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42124">
            <a:off x="16143479" y="7825217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50486" y="751412"/>
            <a:ext cx="4648880" cy="9003619"/>
          </a:xfrm>
          <a:custGeom>
            <a:avLst/>
            <a:gdLst/>
            <a:ahLst/>
            <a:cxnLst/>
            <a:rect r="r" b="b" t="t" l="l"/>
            <a:pathLst>
              <a:path h="9003619" w="4648880">
                <a:moveTo>
                  <a:pt x="0" y="0"/>
                </a:moveTo>
                <a:lnTo>
                  <a:pt x="4648879" y="0"/>
                </a:lnTo>
                <a:lnTo>
                  <a:pt x="4648879" y="9003619"/>
                </a:lnTo>
                <a:lnTo>
                  <a:pt x="0" y="90036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606" b="-659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62895" y="7981082"/>
            <a:ext cx="7652896" cy="117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0212" y="7937438"/>
            <a:ext cx="675944" cy="1277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3"/>
              </a:lnSpc>
            </a:pPr>
            <a:r>
              <a:rPr lang="en-US" b="true" sz="9951" i="true" spc="-796">
                <a:solidFill>
                  <a:srgbClr val="1D2024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8451" y="1133475"/>
            <a:ext cx="5262019" cy="145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Project delivered a chatbot-enabled PC component store.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8451" y="5866456"/>
            <a:ext cx="7028875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Limitations: Model speed, hardware, and lack of security.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2903202">
            <a:off x="1098214" y="116487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903202">
            <a:off x="1098214" y="5905500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28451" y="3738091"/>
            <a:ext cx="6742286" cy="974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9"/>
              </a:lnSpc>
            </a:pPr>
            <a:r>
              <a:rPr lang="en-US" sz="3999" spc="-319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Real-world application of conversational AI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2903202">
            <a:off x="1098214" y="3777134"/>
            <a:ext cx="322624" cy="330902"/>
          </a:xfrm>
          <a:custGeom>
            <a:avLst/>
            <a:gdLst/>
            <a:ahLst/>
            <a:cxnLst/>
            <a:rect r="r" b="b" t="t" l="l"/>
            <a:pathLst>
              <a:path h="330902" w="322624">
                <a:moveTo>
                  <a:pt x="0" y="0"/>
                </a:moveTo>
                <a:lnTo>
                  <a:pt x="322624" y="0"/>
                </a:lnTo>
                <a:lnTo>
                  <a:pt x="322624" y="330902"/>
                </a:lnTo>
                <a:lnTo>
                  <a:pt x="0" y="3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DAGgFwJ7pio</dc:identifier>
  <dcterms:modified xsi:type="dcterms:W3CDTF">2011-08-01T06:04:30Z</dcterms:modified>
  <cp:revision>1</cp:revision>
  <dc:title>CSE299 Final Presentation</dc:title>
</cp:coreProperties>
</file>