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al Nova" charset="1" panose="020B0504020202020204"/>
      <p:regular r:id="rId14"/>
    </p:embeddedFont>
    <p:embeddedFont>
      <p:font typeface="Arial Nova Bold" charset="1" panose="020B0804020202020204"/>
      <p:regular r:id="rId15"/>
    </p:embeddedFont>
    <p:embeddedFont>
      <p:font typeface="Museo Moderno Bold Italics" charset="1" panose="00000000000000000000"/>
      <p:regular r:id="rId16"/>
    </p:embeddedFont>
    <p:embeddedFont>
      <p:font typeface="Museo Moderno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862355"/>
            <a:ext cx="228174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67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presented by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4690" y="1447800"/>
            <a:ext cx="9176176" cy="22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sz="17323" spc="-1385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479368"/>
            <a:ext cx="6203769" cy="2850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Group 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Tanzeem Haque, 2131122642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SK Asafur Rahman, 2112430642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Sajid Hasan, 2222684042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Masud Ahmed Niloy, 1912477042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S. K. Sajid Anam,  2211624042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447800"/>
            <a:ext cx="1176662" cy="22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b="true" sz="17323" i="true" spc="-1385">
                <a:solidFill>
                  <a:srgbClr val="1D2024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84690" y="3174324"/>
            <a:ext cx="9176176" cy="221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sz="17323" spc="-1385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proposal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50917" y="1105256"/>
            <a:ext cx="3908383" cy="42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70"/>
              </a:lnSpc>
            </a:pPr>
            <a:r>
              <a:rPr lang="en-US" sz="3337" spc="-16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CSE299.1 - MSRb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52452"/>
            <a:ext cx="8734844" cy="364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• A basic customer support website with an AI chatbot for assisting users.</a:t>
            </a:r>
          </a:p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• The AI chatbot will provide personalized responses and enhance user experience and to help users with their queries</a:t>
            </a:r>
          </a:p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• Both the website and the AI will be hosted locally and run on local hardware.</a:t>
            </a:r>
          </a:p>
        </p:txBody>
      </p:sp>
      <p:sp>
        <p:nvSpPr>
          <p:cNvPr name="TextBox 4" id="4"/>
          <p:cNvSpPr txBox="true"/>
          <p:nvPr/>
        </p:nvSpPr>
        <p:spPr>
          <a:xfrm rot="3440989">
            <a:off x="15965218" y="321655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751494" y="7711806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47775"/>
            <a:ext cx="7652896" cy="22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Project Overview</a:t>
            </a:r>
          </a:p>
        </p:txBody>
      </p: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7787">
            <a:off x="14782718" y="-3427106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903202">
            <a:off x="16397959" y="1204899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75068" y="4458484"/>
            <a:ext cx="7744137" cy="162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418" indent="-338709" lvl="1">
              <a:lnSpc>
                <a:spcPts val="4392"/>
              </a:lnSpc>
              <a:buFont typeface="Arial"/>
              <a:buChar char="•"/>
            </a:pPr>
            <a:r>
              <a:rPr lang="en-US" sz="3137" spc="-156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Develop a basic consumer website with an integrated AI chatbot.</a:t>
            </a:r>
          </a:p>
          <a:p>
            <a:pPr algn="just">
              <a:lnSpc>
                <a:spcPts val="439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72547" y="789160"/>
            <a:ext cx="7652896" cy="227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Project Scope &amp;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6699" y="3868110"/>
            <a:ext cx="7305251" cy="52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4183" spc="-334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Scope: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75068" y="6592448"/>
            <a:ext cx="11584232" cy="216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418" indent="-338709" lvl="1">
              <a:lnSpc>
                <a:spcPts val="4392"/>
              </a:lnSpc>
              <a:buFont typeface="Arial"/>
              <a:buChar char="•"/>
            </a:pPr>
            <a:r>
              <a:rPr lang="en-US" sz="3137" spc="-156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Use transformers to generate replies</a:t>
            </a:r>
          </a:p>
          <a:p>
            <a:pPr algn="l" marL="677418" indent="-338709" lvl="1">
              <a:lnSpc>
                <a:spcPts val="4392"/>
              </a:lnSpc>
              <a:buFont typeface="Arial"/>
              <a:buChar char="•"/>
            </a:pPr>
            <a:r>
              <a:rPr lang="en-US" sz="3137" spc="-156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Build the front end with HTML, CSS, and explore suitable frameworks.</a:t>
            </a:r>
          </a:p>
          <a:p>
            <a:pPr algn="l">
              <a:lnSpc>
                <a:spcPts val="439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06699" y="5845843"/>
            <a:ext cx="2754655" cy="102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4183" spc="-334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Approach:</a:t>
            </a:r>
          </a:p>
          <a:p>
            <a:pPr algn="l">
              <a:lnSpc>
                <a:spcPts val="3974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2903202">
            <a:off x="5747771" y="3940228"/>
            <a:ext cx="337430" cy="346088"/>
          </a:xfrm>
          <a:custGeom>
            <a:avLst/>
            <a:gdLst/>
            <a:ahLst/>
            <a:cxnLst/>
            <a:rect r="r" b="b" t="t" l="l"/>
            <a:pathLst>
              <a:path h="346088" w="337430">
                <a:moveTo>
                  <a:pt x="0" y="0"/>
                </a:moveTo>
                <a:lnTo>
                  <a:pt x="337430" y="0"/>
                </a:lnTo>
                <a:lnTo>
                  <a:pt x="337430" y="346088"/>
                </a:lnTo>
                <a:lnTo>
                  <a:pt x="0" y="346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903202">
            <a:off x="5747771" y="5891433"/>
            <a:ext cx="337430" cy="346088"/>
          </a:xfrm>
          <a:custGeom>
            <a:avLst/>
            <a:gdLst/>
            <a:ahLst/>
            <a:cxnLst/>
            <a:rect r="r" b="b" t="t" l="l"/>
            <a:pathLst>
              <a:path h="346088" w="337430">
                <a:moveTo>
                  <a:pt x="0" y="0"/>
                </a:moveTo>
                <a:lnTo>
                  <a:pt x="337430" y="0"/>
                </a:lnTo>
                <a:lnTo>
                  <a:pt x="337430" y="346088"/>
                </a:lnTo>
                <a:lnTo>
                  <a:pt x="0" y="346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7891318">
            <a:off x="-297034" y="143530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267691">
            <a:off x="1306466" y="563670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7" y="0"/>
                </a:lnTo>
                <a:lnTo>
                  <a:pt x="1507807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04644" y="6927120"/>
            <a:ext cx="7652896" cy="117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xpected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84448"/>
            <a:ext cx="675944" cy="127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3"/>
              </a:lnSpc>
            </a:pPr>
            <a:r>
              <a:rPr lang="en-US" sz="9951" i="true" spc="-796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946384"/>
            <a:ext cx="7652896" cy="117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Outcomes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24456" y="1718760"/>
            <a:ext cx="5655101" cy="4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Instant 24/7 replies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24456" y="3492465"/>
            <a:ext cx="7520130" cy="4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Reducing human workload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2903202">
            <a:off x="8027544" y="1754363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903202">
            <a:off x="8027544" y="352383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24456" y="5266170"/>
            <a:ext cx="7794976" cy="4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Reduce cost of customer support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2903202">
            <a:off x="8027544" y="522642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524456" y="7040943"/>
            <a:ext cx="7794976" cy="4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Increase customer satisfaction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2903202">
            <a:off x="8027544" y="7072316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3483114">
            <a:off x="16381225" y="334318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124">
            <a:off x="16143479" y="78252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35112"/>
            <a:ext cx="7652896" cy="117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Initial Steps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0351" y="1133475"/>
            <a:ext cx="5262019" cy="192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Working on AI integration with our website via OpenAI compatible API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8451" y="3732251"/>
            <a:ext cx="7028875" cy="97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Learning how to generate replies from AI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8451" y="5668582"/>
            <a:ext cx="8387091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Learning CSS and HTML for front-end development.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2903202">
            <a:off x="1098214" y="116487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03202">
            <a:off x="1098214" y="377124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03202">
            <a:off x="1098214" y="5710129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903202">
            <a:off x="10382703" y="124366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812940" y="1204620"/>
            <a:ext cx="5761045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Exploring frameworks such as React.js to enhance the front-end.</a:t>
            </a:r>
          </a:p>
        </p:txBody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903202">
            <a:off x="15632315" y="13326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03202">
            <a:off x="974535" y="4410085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3" y="0"/>
                </a:lnTo>
                <a:lnTo>
                  <a:pt x="322623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03202">
            <a:off x="6839825" y="4410085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03202">
            <a:off x="12547311" y="4410085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35847" y="1340104"/>
            <a:ext cx="7652896" cy="117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Anticipated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3960" y="5248482"/>
            <a:ext cx="5684569" cy="192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Facing difficulties in generating replies using transformers.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487603" y="2324939"/>
            <a:ext cx="7652896" cy="117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Challenges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70311" y="5281398"/>
            <a:ext cx="4781502" cy="192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Determining which front-end framework best suits our needs.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477798" y="5248275"/>
            <a:ext cx="4781502" cy="192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Ensuring smooth integration between AI and the website.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2903202">
            <a:off x="4076754" y="7273652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1"/>
                </a:lnTo>
                <a:lnTo>
                  <a:pt x="0" y="3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66136" y="7787849"/>
            <a:ext cx="4781502" cy="145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Discussing how to invoke the AI chatbot from the user end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2903202">
            <a:off x="9706450" y="724052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715464" y="7838286"/>
            <a:ext cx="4781502" cy="97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Understanding how to create API endpoint</a:t>
            </a:r>
          </a:p>
        </p:txBody>
      </p:sp>
    </p:spTree>
  </p:cSld>
  <p:clrMapOvr>
    <a:masterClrMapping/>
  </p:clrMapOvr>
  <p:transition spd="fast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3483114">
            <a:off x="16381225" y="334318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124">
            <a:off x="16143479" y="78252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06404" y="1252627"/>
            <a:ext cx="7652896" cy="116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91"/>
              </a:lnSpc>
            </a:pPr>
            <a:r>
              <a:rPr lang="en-US" b="true" sz="9149" spc="-731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ext Steps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8451" y="1133630"/>
            <a:ext cx="5262019" cy="145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Implement transformers to generate and API to convey to website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8451" y="3398458"/>
            <a:ext cx="7028875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Working with React.js and Bootstrap for the website.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8451" y="5390206"/>
            <a:ext cx="6462114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Testing out the model to see its performance on our local hardware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903202">
            <a:off x="1098214" y="116487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03202">
            <a:off x="1098214" y="3437502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1"/>
                </a:lnTo>
                <a:lnTo>
                  <a:pt x="0" y="33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03202">
            <a:off x="1098214" y="5431753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683727" y="565401"/>
            <a:ext cx="1204509" cy="212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54"/>
              </a:lnSpc>
            </a:pPr>
            <a:r>
              <a:rPr lang="en-US" b="true" sz="16688" i="true" spc="-1335">
                <a:solidFill>
                  <a:srgbClr val="1D2024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8451" y="7623843"/>
            <a:ext cx="6462114" cy="97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Training the model with website’s data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2903202">
            <a:off x="1098214" y="755448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76465"/>
            <a:ext cx="9684799" cy="127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999" spc="-7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5400000">
            <a:off x="13007474" y="4709762"/>
            <a:ext cx="5349966" cy="1097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7"/>
              </a:lnSpc>
            </a:pPr>
            <a:r>
              <a:rPr lang="en-US" sz="64498" i="true" spc="-3869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DAGeHvdqBM4</dc:identifier>
  <dcterms:modified xsi:type="dcterms:W3CDTF">2011-08-01T06:04:30Z</dcterms:modified>
  <cp:revision>1</cp:revision>
  <dc:title>Update 1 - CSE299</dc:title>
</cp:coreProperties>
</file>