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7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A040-74C2-BAAA-80F3-59F9DB53A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A8D4B-0BAC-A197-8146-10B6E658D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CE225-EF39-1642-3F05-28AC34A5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DB2-5727-437C-ADB8-B68C67FBCB1A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24BFF-078D-138F-4913-20DEE035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D4175-9863-FCA4-36C9-598FCFA0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999A-3A16-4489-9368-5E78DF8DA4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08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6D14-118F-468B-3DB6-036B6FAA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D665B-843E-E00A-0691-31497E20C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B2851-B8D8-5F35-744B-1098C8B4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DB2-5727-437C-ADB8-B68C67FBCB1A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CFDD8-FDC3-9359-A168-35997E7B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5E215-C92D-DEEA-B7BC-716715FA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999A-3A16-4489-9368-5E78DF8DA4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82EC5-0171-8156-5DAC-ECFC87CEF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9722F-FB54-AC3D-4179-44765DF7D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EF4FA-9CBF-FDB0-D37C-18FA4139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DB2-5727-437C-ADB8-B68C67FBCB1A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27F83-24B7-286D-0797-D05A4619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DBE57-F1C0-477E-9483-CC0454CD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999A-3A16-4489-9368-5E78DF8DA4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692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BF47-E8BA-8401-1A6F-A781A43C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E550-9E48-2DD0-CF4A-1A6323EB0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15EE2-8CBB-34D9-471D-44E67C66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DB2-5727-437C-ADB8-B68C67FBCB1A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CAF17-E4F8-984E-3DFC-0AD5C99F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76A3-B21C-D37C-0946-1331AFB3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999A-3A16-4489-9368-5E78DF8DA4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620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93E7-B429-BF92-9CBA-317EF4FF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E4BD9-8108-904E-B908-F452CE69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FA5B8-98E8-1193-8028-7D3B04D3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DB2-5727-437C-ADB8-B68C67FBCB1A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CAA7F-6AA1-D979-E342-8E472FE4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14F71-92A0-071A-AC89-1E859FE0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999A-3A16-4489-9368-5E78DF8DA4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452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D022-CA29-21D6-1CD0-AAC7DAE2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56737-A843-56FC-1474-105BC8F68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AC29C-37A7-9AE3-F3C4-83AEB9144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04C82-CD0C-C620-B87C-BA595543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DB2-5727-437C-ADB8-B68C67FBCB1A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1D663-72CA-FF98-7D48-E5CD92D0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D5963-8CCA-2993-BB97-502FB7D1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999A-3A16-4489-9368-5E78DF8DA4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864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3D58-130F-5609-79AC-019FA170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4044A-73A2-9F9A-139E-A60959140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53B26-6CBE-A801-346E-B3CF33EA0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39072-207D-8C28-252C-C7D170E87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728A5-BFDC-40C3-5A44-9D57E515B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F718A-A20C-29F2-C7B0-65F3D363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DB2-5727-437C-ADB8-B68C67FBCB1A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0EA5E-C5BB-12B0-C419-6416BBE6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88FAD-D3E7-BD4B-9F04-966E2AED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999A-3A16-4489-9368-5E78DF8DA4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47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EB05-4E41-EB36-4849-2E4B9C24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99CB-973A-943F-B849-9D179C4F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DB2-5727-437C-ADB8-B68C67FBCB1A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25431-3CA0-BC47-C9FA-9817D6D3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5CC7C-384E-5BC9-9493-0033121B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999A-3A16-4489-9368-5E78DF8DA4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62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AF727-3389-2EF2-9C1F-E62E7F4C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DB2-5727-437C-ADB8-B68C67FBCB1A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16800-CC5A-4C16-23A2-00A71586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D4404-96A5-63DF-282F-4ABAEA97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999A-3A16-4489-9368-5E78DF8DA4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997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B6DD-5629-6AB4-5E1B-9B21ACFE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08000-C521-268B-87CD-7FC6F57CA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A73B4-C69A-68FF-0330-FE9D45AAA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CFE06-75AE-39E2-AC17-730AC8D3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DB2-5727-437C-ADB8-B68C67FBCB1A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758A1-901A-6448-0789-3D065A20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17427-E0A8-FB56-5C36-F4A4CB0C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999A-3A16-4489-9368-5E78DF8DA4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737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C6B1-679F-24A2-695F-8FD666E1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775BB-09D8-7156-1972-A7AF04665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89683-3290-C129-CD68-FCC74DB2D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4916A-2143-9EF8-6CE4-8AF9472E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DB2-5727-437C-ADB8-B68C67FBCB1A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61BB3-04F7-4615-6DC3-9CD91205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3F68D-576B-8C10-2B8D-5E08CB22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999A-3A16-4489-9368-5E78DF8DA4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565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B22F2-1369-D177-8C68-8B82941B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BC67B-8FF2-57A3-BAAC-4E594002F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5F0E3-C2D3-DF84-1970-F60583FA4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B6DB2-5727-437C-ADB8-B68C67FBCB1A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69A4-9AAE-8269-8AFE-390774EE6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4682A-3FD1-EF7E-2385-8EDC72340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999A-3A16-4489-9368-5E78DF8DA4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97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76BE-8A1D-F277-1021-CED982F37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James Gan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23370-66B0-BEF1-806E-A20052393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My interactive resume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B301E4-0705-82CA-5D1F-956F1E7899A2}"/>
              </a:ext>
            </a:extLst>
          </p:cNvPr>
          <p:cNvSpPr/>
          <p:nvPr/>
        </p:nvSpPr>
        <p:spPr>
          <a:xfrm>
            <a:off x="-46008" y="-80513"/>
            <a:ext cx="1058174" cy="6938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F9DDAD-6AD0-9F05-9CA0-B1D63CECC18F}"/>
              </a:ext>
            </a:extLst>
          </p:cNvPr>
          <p:cNvSpPr txBox="1"/>
          <p:nvPr/>
        </p:nvSpPr>
        <p:spPr>
          <a:xfrm>
            <a:off x="51758" y="106829"/>
            <a:ext cx="33355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Menu Bar </a:t>
            </a:r>
          </a:p>
          <a:p>
            <a:r>
              <a:rPr lang="en-GB" dirty="0"/>
              <a:t>Mouseover expands</a:t>
            </a:r>
          </a:p>
          <a:p>
            <a:endParaRPr lang="en-GB" dirty="0"/>
          </a:p>
          <a:p>
            <a:r>
              <a:rPr lang="en-GB" dirty="0"/>
              <a:t>Logos for main sections</a:t>
            </a:r>
          </a:p>
          <a:p>
            <a:r>
              <a:rPr lang="en-GB" dirty="0"/>
              <a:t>About Me</a:t>
            </a:r>
          </a:p>
          <a:p>
            <a:r>
              <a:rPr lang="en-GB" dirty="0"/>
              <a:t>Skills </a:t>
            </a:r>
          </a:p>
          <a:p>
            <a:r>
              <a:rPr lang="en-GB" dirty="0"/>
              <a:t>Career</a:t>
            </a:r>
          </a:p>
          <a:p>
            <a:r>
              <a:rPr lang="en-GB" dirty="0"/>
              <a:t>Education</a:t>
            </a:r>
          </a:p>
          <a:p>
            <a:r>
              <a:rPr lang="en-GB" dirty="0"/>
              <a:t>Hobbies</a:t>
            </a:r>
          </a:p>
          <a:p>
            <a:r>
              <a:rPr lang="en-GB" dirty="0"/>
              <a:t>Food Recommendation</a:t>
            </a:r>
          </a:p>
          <a:p>
            <a:r>
              <a:rPr lang="en-GB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57843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FA114F-CD13-7C31-FD0F-C4F4D61482F7}"/>
              </a:ext>
            </a:extLst>
          </p:cNvPr>
          <p:cNvSpPr/>
          <p:nvPr/>
        </p:nvSpPr>
        <p:spPr>
          <a:xfrm>
            <a:off x="1593011" y="943155"/>
            <a:ext cx="3255034" cy="30767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Photo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C0D18-FCB6-E06A-D825-B6BC1537619A}"/>
              </a:ext>
            </a:extLst>
          </p:cNvPr>
          <p:cNvSpPr txBox="1"/>
          <p:nvPr/>
        </p:nvSpPr>
        <p:spPr>
          <a:xfrm>
            <a:off x="5256363" y="943155"/>
            <a:ext cx="5768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 Me</a:t>
            </a:r>
          </a:p>
          <a:p>
            <a:r>
              <a:rPr lang="en-GB" dirty="0"/>
              <a:t>About Me summary</a:t>
            </a:r>
          </a:p>
          <a:p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1A77F-6A71-ADB3-18F1-80EE2EB6CAD5}"/>
              </a:ext>
            </a:extLst>
          </p:cNvPr>
          <p:cNvSpPr/>
          <p:nvPr/>
        </p:nvSpPr>
        <p:spPr>
          <a:xfrm>
            <a:off x="-46008" y="-80513"/>
            <a:ext cx="1058174" cy="6938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272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82CFD6-1702-7C0D-0EA5-29C35DD59DE5}"/>
              </a:ext>
            </a:extLst>
          </p:cNvPr>
          <p:cNvSpPr/>
          <p:nvPr/>
        </p:nvSpPr>
        <p:spPr>
          <a:xfrm>
            <a:off x="-46008" y="-80513"/>
            <a:ext cx="1058174" cy="6938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311F4-311A-A5D8-C0B3-82DB8D5CAAC7}"/>
              </a:ext>
            </a:extLst>
          </p:cNvPr>
          <p:cNvSpPr txBox="1"/>
          <p:nvPr/>
        </p:nvSpPr>
        <p:spPr>
          <a:xfrm>
            <a:off x="2084717" y="1656272"/>
            <a:ext cx="669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Careers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CE71A-88A4-E27A-13CA-CA0A4AA2ECFE}"/>
              </a:ext>
            </a:extLst>
          </p:cNvPr>
          <p:cNvSpPr txBox="1"/>
          <p:nvPr/>
        </p:nvSpPr>
        <p:spPr>
          <a:xfrm>
            <a:off x="2084716" y="2465413"/>
            <a:ext cx="669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Title</a:t>
            </a:r>
          </a:p>
          <a:p>
            <a:r>
              <a:rPr lang="en-GB" dirty="0"/>
              <a:t>Place</a:t>
            </a:r>
          </a:p>
          <a:p>
            <a:r>
              <a:rPr lang="en-GB" dirty="0"/>
              <a:t>Info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F4E75-B3FF-C5F8-FCC5-CC40A86D18BE}"/>
              </a:ext>
            </a:extLst>
          </p:cNvPr>
          <p:cNvSpPr txBox="1"/>
          <p:nvPr/>
        </p:nvSpPr>
        <p:spPr>
          <a:xfrm>
            <a:off x="2084717" y="366789"/>
            <a:ext cx="669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Skill Selection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23127C-EC18-1D02-1ACD-3A78D1874E31}"/>
              </a:ext>
            </a:extLst>
          </p:cNvPr>
          <p:cNvSpPr/>
          <p:nvPr/>
        </p:nvSpPr>
        <p:spPr>
          <a:xfrm>
            <a:off x="2196861" y="772064"/>
            <a:ext cx="759124" cy="5233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Skill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2DAC-4DC6-7431-3943-59CFDA57483F}"/>
              </a:ext>
            </a:extLst>
          </p:cNvPr>
          <p:cNvSpPr/>
          <p:nvPr/>
        </p:nvSpPr>
        <p:spPr>
          <a:xfrm>
            <a:off x="3079631" y="772064"/>
            <a:ext cx="759124" cy="5233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Skill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0C6DEC-8BA8-CA8D-09C1-587B7C532275}"/>
              </a:ext>
            </a:extLst>
          </p:cNvPr>
          <p:cNvSpPr/>
          <p:nvPr/>
        </p:nvSpPr>
        <p:spPr>
          <a:xfrm>
            <a:off x="4134929" y="772064"/>
            <a:ext cx="759124" cy="5233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Skill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A60622-9D0C-537E-5810-4368127CBB03}"/>
              </a:ext>
            </a:extLst>
          </p:cNvPr>
          <p:cNvSpPr txBox="1"/>
          <p:nvPr/>
        </p:nvSpPr>
        <p:spPr>
          <a:xfrm>
            <a:off x="5739441" y="710566"/>
            <a:ext cx="380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 click highlights which career achievements demonstrates it.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675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46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James Gan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 Gan</dc:title>
  <dc:creator>James G</dc:creator>
  <cp:lastModifiedBy>James G</cp:lastModifiedBy>
  <cp:revision>2</cp:revision>
  <dcterms:created xsi:type="dcterms:W3CDTF">2023-09-06T04:00:14Z</dcterms:created>
  <dcterms:modified xsi:type="dcterms:W3CDTF">2023-09-06T04:56:00Z</dcterms:modified>
</cp:coreProperties>
</file>