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4717"/>
  </p:normalViewPr>
  <p:slideViewPr>
    <p:cSldViewPr snapToGrid="0" snapToObjects="1">
      <p:cViewPr varScale="1">
        <p:scale>
          <a:sx n="85" d="100"/>
          <a:sy n="85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3D069-CAF7-1A4C-9B2B-976E9FE5955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9565-8AC5-0C43-ACE2-26AE75DB5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56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C2CD-8FB9-714B-9547-EFBA800AFD74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8DF0-3609-8648-BF90-19EDE177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78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210703" y="175846"/>
            <a:ext cx="8777672" cy="2629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0703" y="3024543"/>
            <a:ext cx="8777672" cy="378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922" y="3863144"/>
            <a:ext cx="2302550" cy="1968990"/>
          </a:xfrm>
          <a:prstGeom prst="rect">
            <a:avLst/>
          </a:prstGeom>
        </p:spPr>
      </p:pic>
      <p:sp>
        <p:nvSpPr>
          <p:cNvPr id="6" name="フレーム 5"/>
          <p:cNvSpPr/>
          <p:nvPr/>
        </p:nvSpPr>
        <p:spPr>
          <a:xfrm>
            <a:off x="7751606" y="5113833"/>
            <a:ext cx="287201" cy="718300"/>
          </a:xfrm>
          <a:prstGeom prst="frame">
            <a:avLst>
              <a:gd name="adj1" fmla="val 18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92300" y="5902888"/>
            <a:ext cx="461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青線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は嗜好アイテム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の価格分布</a:t>
            </a:r>
            <a:endParaRPr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sz="2400" dirty="0">
                <a:solidFill>
                  <a:schemeClr val="accent2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橙線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が全アイテム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の価格分布</a:t>
            </a:r>
            <a:endParaRPr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3481190" y="4978234"/>
            <a:ext cx="131125" cy="242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9352" y="5953530"/>
            <a:ext cx="308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青線</a:t>
            </a:r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は真</a:t>
            </a:r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の離散分布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橙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線</a:t>
            </a:r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が推定分布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0" y="4415781"/>
            <a:ext cx="1529645" cy="13961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53" y="4367957"/>
            <a:ext cx="1604655" cy="1467725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285610" y="3125029"/>
            <a:ext cx="2713007" cy="436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カーネル密度推定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83168" y="3111206"/>
            <a:ext cx="3019089" cy="4637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許容範囲フィルター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34057" y="3681066"/>
            <a:ext cx="308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複雑な分布でも</a:t>
            </a:r>
            <a:endParaRPr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推定可能に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59375" y="3845428"/>
            <a:ext cx="308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誤推薦を修正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969951" y="4508652"/>
            <a:ext cx="2137942" cy="753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谷を抽出し</a:t>
            </a:r>
            <a:endParaRPr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修正する</a:t>
            </a:r>
            <a:endParaRPr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04647" y="2914817"/>
            <a:ext cx="1496208" cy="482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提案手法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110672" y="983898"/>
            <a:ext cx="4548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離散値特徴量が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扱えない</a:t>
            </a:r>
            <a:endParaRPr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嗜好が特徴量値に</a:t>
            </a:r>
            <a:endParaRPr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単調増加する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という仮定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481190" y="2897"/>
            <a:ext cx="1496208" cy="42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既存手法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0146" y="577524"/>
            <a:ext cx="1449200" cy="3712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特徴量</a:t>
            </a:r>
            <a:r>
              <a:rPr kumimoji="1"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190627" y="2369259"/>
            <a:ext cx="2803717" cy="3358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アイテムのスコア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043671" y="554067"/>
            <a:ext cx="1392793" cy="4100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特徴量</a:t>
            </a:r>
            <a:r>
              <a:rPr kumimoji="1"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3390" y="1734704"/>
            <a:ext cx="176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上位から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推薦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974815" y="589625"/>
            <a:ext cx="176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．．．</a:t>
            </a:r>
            <a:endParaRPr kumimoji="1" lang="ja-JP" altLang="en-US" sz="2400" dirty="0"/>
          </a:p>
        </p:txBody>
      </p:sp>
      <p:sp>
        <p:nvSpPr>
          <p:cNvPr id="50" name="右大かっこ 49"/>
          <p:cNvSpPr/>
          <p:nvPr/>
        </p:nvSpPr>
        <p:spPr>
          <a:xfrm rot="5400000">
            <a:off x="2275730" y="-1194440"/>
            <a:ext cx="355258" cy="41429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/>
          <p:cNvSpPr/>
          <p:nvPr/>
        </p:nvSpPr>
        <p:spPr>
          <a:xfrm>
            <a:off x="2403017" y="989706"/>
            <a:ext cx="351157" cy="634063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/>
          <p:cNvSpPr/>
          <p:nvPr/>
        </p:nvSpPr>
        <p:spPr>
          <a:xfrm>
            <a:off x="2351563" y="1795391"/>
            <a:ext cx="351157" cy="634063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802540" y="1613185"/>
            <a:ext cx="1449200" cy="3475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コピュ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ラ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86322" y="435184"/>
            <a:ext cx="1370265" cy="436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問題点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031150" y="1170351"/>
            <a:ext cx="176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特徴量統合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右矢印 6"/>
          <p:cNvSpPr/>
          <p:nvPr/>
        </p:nvSpPr>
        <p:spPr>
          <a:xfrm rot="1543933">
            <a:off x="6672826" y="5133715"/>
            <a:ext cx="1125838" cy="352587"/>
          </a:xfrm>
          <a:prstGeom prst="rightArrow">
            <a:avLst>
              <a:gd name="adj1" fmla="val 5771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1890163" y="4767648"/>
            <a:ext cx="988866" cy="4948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85</Words>
  <Application>Microsoft Macintosh PowerPoint</Application>
  <PresentationFormat>画面に合わせる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Hiragino Kaku Gothic Pro W6</vt:lpstr>
      <vt:lpstr>Yu Gothic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 asahi</dc:creator>
  <cp:lastModifiedBy>ryo asahi</cp:lastModifiedBy>
  <cp:revision>1</cp:revision>
  <cp:lastPrinted>2018-03-12T06:53:30Z</cp:lastPrinted>
  <dcterms:created xsi:type="dcterms:W3CDTF">2018-03-12T06:46:27Z</dcterms:created>
  <dcterms:modified xsi:type="dcterms:W3CDTF">2018-03-12T06:54:55Z</dcterms:modified>
</cp:coreProperties>
</file>