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3" r:id="rId2"/>
    <p:sldId id="256" r:id="rId3"/>
    <p:sldId id="257" r:id="rId4"/>
    <p:sldId id="259" r:id="rId5"/>
    <p:sldId id="258" r:id="rId6"/>
    <p:sldId id="260" r:id="rId7"/>
    <p:sldId id="261" r:id="rId8"/>
    <p:sldId id="262" r:id="rId9"/>
    <p:sldId id="263" r:id="rId10"/>
    <p:sldId id="264" r:id="rId11"/>
    <p:sldId id="271" r:id="rId12"/>
    <p:sldId id="272" r:id="rId13"/>
    <p:sldId id="266" r:id="rId14"/>
    <p:sldId id="267" r:id="rId15"/>
    <p:sldId id="268" r:id="rId16"/>
    <p:sldId id="27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shameesala321@gmail.com" userId="ee0d59d03c2104e5" providerId="LiveId" clId="{9988F004-8D3F-4DD0-BFC2-4BB30C307096}"/>
    <pc:docChg chg="undo custSel addSld delSld modSld sldOrd">
      <pc:chgData name="sirishameesala321@gmail.com" userId="ee0d59d03c2104e5" providerId="LiveId" clId="{9988F004-8D3F-4DD0-BFC2-4BB30C307096}" dt="2023-06-15T06:44:44.962" v="2380" actId="1076"/>
      <pc:docMkLst>
        <pc:docMk/>
      </pc:docMkLst>
      <pc:sldChg chg="addSp delSp modSp mod ord">
        <pc:chgData name="sirishameesala321@gmail.com" userId="ee0d59d03c2104e5" providerId="LiveId" clId="{9988F004-8D3F-4DD0-BFC2-4BB30C307096}" dt="2023-06-15T06:35:00.047" v="2359"/>
        <pc:sldMkLst>
          <pc:docMk/>
          <pc:sldMk cId="3340763153" sldId="256"/>
        </pc:sldMkLst>
        <pc:spChg chg="mod">
          <ac:chgData name="sirishameesala321@gmail.com" userId="ee0d59d03c2104e5" providerId="LiveId" clId="{9988F004-8D3F-4DD0-BFC2-4BB30C307096}" dt="2023-06-15T06:05:44.072" v="2132" actId="1076"/>
          <ac:spMkLst>
            <pc:docMk/>
            <pc:sldMk cId="3340763153" sldId="256"/>
            <ac:spMk id="2" creationId="{990635BE-5FB5-4286-4B22-72833935EBC9}"/>
          </ac:spMkLst>
        </pc:spChg>
        <pc:spChg chg="del mod">
          <ac:chgData name="sirishameesala321@gmail.com" userId="ee0d59d03c2104e5" providerId="LiveId" clId="{9988F004-8D3F-4DD0-BFC2-4BB30C307096}" dt="2023-06-15T06:05:23.559" v="2131" actId="21"/>
          <ac:spMkLst>
            <pc:docMk/>
            <pc:sldMk cId="3340763153" sldId="256"/>
            <ac:spMk id="3" creationId="{9856A695-AB03-AE49-97DC-5DB5335A2ACC}"/>
          </ac:spMkLst>
        </pc:spChg>
        <pc:spChg chg="add del mod">
          <ac:chgData name="sirishameesala321@gmail.com" userId="ee0d59d03c2104e5" providerId="LiveId" clId="{9988F004-8D3F-4DD0-BFC2-4BB30C307096}" dt="2023-06-15T06:04:55.703" v="2127" actId="21"/>
          <ac:spMkLst>
            <pc:docMk/>
            <pc:sldMk cId="3340763153" sldId="256"/>
            <ac:spMk id="4" creationId="{9BED5921-F15B-CF9A-D2C6-86D4BBE01AF9}"/>
          </ac:spMkLst>
        </pc:spChg>
        <pc:spChg chg="del mod">
          <ac:chgData name="sirishameesala321@gmail.com" userId="ee0d59d03c2104e5" providerId="LiveId" clId="{9988F004-8D3F-4DD0-BFC2-4BB30C307096}" dt="2023-06-15T06:04:45.168" v="2125" actId="21"/>
          <ac:spMkLst>
            <pc:docMk/>
            <pc:sldMk cId="3340763153" sldId="256"/>
            <ac:spMk id="6" creationId="{BCD08635-FD9A-34DA-A4EE-C8B9F20B145D}"/>
          </ac:spMkLst>
        </pc:spChg>
      </pc:sldChg>
      <pc:sldChg chg="addSp delSp modSp mod ord">
        <pc:chgData name="sirishameesala321@gmail.com" userId="ee0d59d03c2104e5" providerId="LiveId" clId="{9988F004-8D3F-4DD0-BFC2-4BB30C307096}" dt="2023-06-15T03:33:30.255" v="1899" actId="207"/>
        <pc:sldMkLst>
          <pc:docMk/>
          <pc:sldMk cId="636926075" sldId="257"/>
        </pc:sldMkLst>
        <pc:spChg chg="mod">
          <ac:chgData name="sirishameesala321@gmail.com" userId="ee0d59d03c2104e5" providerId="LiveId" clId="{9988F004-8D3F-4DD0-BFC2-4BB30C307096}" dt="2023-06-15T03:33:30.255" v="1899" actId="207"/>
          <ac:spMkLst>
            <pc:docMk/>
            <pc:sldMk cId="636926075" sldId="257"/>
            <ac:spMk id="2" creationId="{359F1541-24B2-DED9-7D98-2E7F91EEDF1E}"/>
          </ac:spMkLst>
        </pc:spChg>
        <pc:spChg chg="add mod">
          <ac:chgData name="sirishameesala321@gmail.com" userId="ee0d59d03c2104e5" providerId="LiveId" clId="{9988F004-8D3F-4DD0-BFC2-4BB30C307096}" dt="2023-06-15T03:20:47.816" v="1772" actId="14100"/>
          <ac:spMkLst>
            <pc:docMk/>
            <pc:sldMk cId="636926075" sldId="257"/>
            <ac:spMk id="4" creationId="{658255AA-97E6-EAFC-1C9A-962E826BD627}"/>
          </ac:spMkLst>
        </pc:spChg>
        <pc:spChg chg="del mod">
          <ac:chgData name="sirishameesala321@gmail.com" userId="ee0d59d03c2104e5" providerId="LiveId" clId="{9988F004-8D3F-4DD0-BFC2-4BB30C307096}" dt="2023-06-14T06:47:58.761" v="245"/>
          <ac:spMkLst>
            <pc:docMk/>
            <pc:sldMk cId="636926075" sldId="257"/>
            <ac:spMk id="4" creationId="{C4DA4125-8085-6D42-AAC8-8C33C243D798}"/>
          </ac:spMkLst>
        </pc:spChg>
      </pc:sldChg>
      <pc:sldChg chg="addSp delSp modSp mod ord">
        <pc:chgData name="sirishameesala321@gmail.com" userId="ee0d59d03c2104e5" providerId="LiveId" clId="{9988F004-8D3F-4DD0-BFC2-4BB30C307096}" dt="2023-06-15T06:09:36.885" v="2175" actId="20577"/>
        <pc:sldMkLst>
          <pc:docMk/>
          <pc:sldMk cId="69388985" sldId="258"/>
        </pc:sldMkLst>
        <pc:spChg chg="mod">
          <ac:chgData name="sirishameesala321@gmail.com" userId="ee0d59d03c2104e5" providerId="LiveId" clId="{9988F004-8D3F-4DD0-BFC2-4BB30C307096}" dt="2023-06-15T03:33:56.338" v="1901" actId="207"/>
          <ac:spMkLst>
            <pc:docMk/>
            <pc:sldMk cId="69388985" sldId="258"/>
            <ac:spMk id="2" creationId="{BA6E6104-1ED7-FE2E-FE07-D7A92FD32D98}"/>
          </ac:spMkLst>
        </pc:spChg>
        <pc:spChg chg="add mod">
          <ac:chgData name="sirishameesala321@gmail.com" userId="ee0d59d03c2104e5" providerId="LiveId" clId="{9988F004-8D3F-4DD0-BFC2-4BB30C307096}" dt="2023-06-14T06:16:11.358" v="35" actId="14100"/>
          <ac:spMkLst>
            <pc:docMk/>
            <pc:sldMk cId="69388985" sldId="258"/>
            <ac:spMk id="3" creationId="{68B39567-8417-775E-9450-A96253F0BCAE}"/>
          </ac:spMkLst>
        </pc:spChg>
        <pc:spChg chg="add del mod">
          <ac:chgData name="sirishameesala321@gmail.com" userId="ee0d59d03c2104e5" providerId="LiveId" clId="{9988F004-8D3F-4DD0-BFC2-4BB30C307096}" dt="2023-06-14T09:21:51.339" v="1590"/>
          <ac:spMkLst>
            <pc:docMk/>
            <pc:sldMk cId="69388985" sldId="258"/>
            <ac:spMk id="4" creationId="{E4333246-9FAD-2A4C-C973-F6FA4E9D6D81}"/>
          </ac:spMkLst>
        </pc:spChg>
        <pc:spChg chg="add del mod">
          <ac:chgData name="sirishameesala321@gmail.com" userId="ee0d59d03c2104e5" providerId="LiveId" clId="{9988F004-8D3F-4DD0-BFC2-4BB30C307096}" dt="2023-06-14T06:21:58.185" v="85" actId="20577"/>
          <ac:spMkLst>
            <pc:docMk/>
            <pc:sldMk cId="69388985" sldId="258"/>
            <ac:spMk id="6" creationId="{2ACB6A2D-73AE-45AB-A15B-6DA34DB8E5BD}"/>
          </ac:spMkLst>
        </pc:spChg>
        <pc:spChg chg="add mod">
          <ac:chgData name="sirishameesala321@gmail.com" userId="ee0d59d03c2104e5" providerId="LiveId" clId="{9988F004-8D3F-4DD0-BFC2-4BB30C307096}" dt="2023-06-15T03:22:09.730" v="1788" actId="1076"/>
          <ac:spMkLst>
            <pc:docMk/>
            <pc:sldMk cId="69388985" sldId="258"/>
            <ac:spMk id="7" creationId="{1EF2501B-744F-5FF5-160E-11AF0887C102}"/>
          </ac:spMkLst>
        </pc:spChg>
        <pc:spChg chg="add del mod">
          <ac:chgData name="sirishameesala321@gmail.com" userId="ee0d59d03c2104e5" providerId="LiveId" clId="{9988F004-8D3F-4DD0-BFC2-4BB30C307096}" dt="2023-06-14T09:22:04.864" v="1597"/>
          <ac:spMkLst>
            <pc:docMk/>
            <pc:sldMk cId="69388985" sldId="258"/>
            <ac:spMk id="8" creationId="{615CC396-134D-884E-8AAC-00324C732E4F}"/>
          </ac:spMkLst>
        </pc:spChg>
        <pc:spChg chg="add mod">
          <ac:chgData name="sirishameesala321@gmail.com" userId="ee0d59d03c2104e5" providerId="LiveId" clId="{9988F004-8D3F-4DD0-BFC2-4BB30C307096}" dt="2023-06-15T06:09:30.047" v="2168" actId="20577"/>
          <ac:spMkLst>
            <pc:docMk/>
            <pc:sldMk cId="69388985" sldId="258"/>
            <ac:spMk id="10" creationId="{465F4082-0F1A-7490-8376-9E53790438BD}"/>
          </ac:spMkLst>
        </pc:spChg>
        <pc:spChg chg="add mod">
          <ac:chgData name="sirishameesala321@gmail.com" userId="ee0d59d03c2104e5" providerId="LiveId" clId="{9988F004-8D3F-4DD0-BFC2-4BB30C307096}" dt="2023-06-15T06:09:36.885" v="2175" actId="20577"/>
          <ac:spMkLst>
            <pc:docMk/>
            <pc:sldMk cId="69388985" sldId="258"/>
            <ac:spMk id="11" creationId="{0B168941-D8CE-D9A0-9B3E-4898B0EAA17C}"/>
          </ac:spMkLst>
        </pc:spChg>
        <pc:picChg chg="add mod">
          <ac:chgData name="sirishameesala321@gmail.com" userId="ee0d59d03c2104e5" providerId="LiveId" clId="{9988F004-8D3F-4DD0-BFC2-4BB30C307096}" dt="2023-06-14T09:22:02.016" v="1594" actId="1076"/>
          <ac:picMkLst>
            <pc:docMk/>
            <pc:sldMk cId="69388985" sldId="258"/>
            <ac:picMk id="5" creationId="{9A17F276-287E-E2EB-2428-A61050D140AE}"/>
          </ac:picMkLst>
        </pc:picChg>
        <pc:picChg chg="add mod">
          <ac:chgData name="sirishameesala321@gmail.com" userId="ee0d59d03c2104e5" providerId="LiveId" clId="{9988F004-8D3F-4DD0-BFC2-4BB30C307096}" dt="2023-06-15T03:22:03.595" v="1787" actId="1076"/>
          <ac:picMkLst>
            <pc:docMk/>
            <pc:sldMk cId="69388985" sldId="258"/>
            <ac:picMk id="9" creationId="{1E1C1303-9589-CEB9-9618-713243C8C146}"/>
          </ac:picMkLst>
        </pc:picChg>
      </pc:sldChg>
      <pc:sldChg chg="addSp delSp modSp mod ord">
        <pc:chgData name="sirishameesala321@gmail.com" userId="ee0d59d03c2104e5" providerId="LiveId" clId="{9988F004-8D3F-4DD0-BFC2-4BB30C307096}" dt="2023-06-15T06:09:11.966" v="2161" actId="14861"/>
        <pc:sldMkLst>
          <pc:docMk/>
          <pc:sldMk cId="2754486711" sldId="259"/>
        </pc:sldMkLst>
        <pc:spChg chg="mod">
          <ac:chgData name="sirishameesala321@gmail.com" userId="ee0d59d03c2104e5" providerId="LiveId" clId="{9988F004-8D3F-4DD0-BFC2-4BB30C307096}" dt="2023-06-15T03:33:43.658" v="1900" actId="207"/>
          <ac:spMkLst>
            <pc:docMk/>
            <pc:sldMk cId="2754486711" sldId="259"/>
            <ac:spMk id="2" creationId="{D11E6485-1056-A96F-9BC7-FA5F3BB55CEF}"/>
          </ac:spMkLst>
        </pc:spChg>
        <pc:spChg chg="mod">
          <ac:chgData name="sirishameesala321@gmail.com" userId="ee0d59d03c2104e5" providerId="LiveId" clId="{9988F004-8D3F-4DD0-BFC2-4BB30C307096}" dt="2023-06-15T06:03:18.853" v="2123" actId="20577"/>
          <ac:spMkLst>
            <pc:docMk/>
            <pc:sldMk cId="2754486711" sldId="259"/>
            <ac:spMk id="3" creationId="{F4835A52-6C15-AB1A-B76B-5FF323C12037}"/>
          </ac:spMkLst>
        </pc:spChg>
        <pc:spChg chg="mod">
          <ac:chgData name="sirishameesala321@gmail.com" userId="ee0d59d03c2104e5" providerId="LiveId" clId="{9988F004-8D3F-4DD0-BFC2-4BB30C307096}" dt="2023-06-15T06:01:15.325" v="2092" actId="1076"/>
          <ac:spMkLst>
            <pc:docMk/>
            <pc:sldMk cId="2754486711" sldId="259"/>
            <ac:spMk id="60" creationId="{FABC659A-3D67-1D86-6842-F9C26E2FB940}"/>
          </ac:spMkLst>
        </pc:spChg>
        <pc:spChg chg="mod">
          <ac:chgData name="sirishameesala321@gmail.com" userId="ee0d59d03c2104e5" providerId="LiveId" clId="{9988F004-8D3F-4DD0-BFC2-4BB30C307096}" dt="2023-06-15T06:07:50.242" v="2156" actId="1076"/>
          <ac:spMkLst>
            <pc:docMk/>
            <pc:sldMk cId="2754486711" sldId="259"/>
            <ac:spMk id="63" creationId="{D36499E9-D4CC-A1D6-71C3-B3055F926F6C}"/>
          </ac:spMkLst>
        </pc:spChg>
        <pc:spChg chg="mod">
          <ac:chgData name="sirishameesala321@gmail.com" userId="ee0d59d03c2104e5" providerId="LiveId" clId="{9988F004-8D3F-4DD0-BFC2-4BB30C307096}" dt="2023-06-15T06:07:25.034" v="2155" actId="1076"/>
          <ac:spMkLst>
            <pc:docMk/>
            <pc:sldMk cId="2754486711" sldId="259"/>
            <ac:spMk id="101" creationId="{B6DD3DE2-D1D8-A87F-F2D1-8D15E34FA8DC}"/>
          </ac:spMkLst>
        </pc:spChg>
        <pc:spChg chg="mod">
          <ac:chgData name="sirishameesala321@gmail.com" userId="ee0d59d03c2104e5" providerId="LiveId" clId="{9988F004-8D3F-4DD0-BFC2-4BB30C307096}" dt="2023-06-14T08:45:40.958" v="820" actId="1076"/>
          <ac:spMkLst>
            <pc:docMk/>
            <pc:sldMk cId="2754486711" sldId="259"/>
            <ac:spMk id="102" creationId="{F924EF2C-7795-DD69-3449-E3AD4EF72D80}"/>
          </ac:spMkLst>
        </pc:spChg>
        <pc:spChg chg="mod">
          <ac:chgData name="sirishameesala321@gmail.com" userId="ee0d59d03c2104e5" providerId="LiveId" clId="{9988F004-8D3F-4DD0-BFC2-4BB30C307096}" dt="2023-06-14T09:19:45.577" v="1575" actId="1076"/>
          <ac:spMkLst>
            <pc:docMk/>
            <pc:sldMk cId="2754486711" sldId="259"/>
            <ac:spMk id="103" creationId="{6DD31BF1-5C91-35D7-D2AE-C46E9E90CEF8}"/>
          </ac:spMkLst>
        </pc:spChg>
        <pc:spChg chg="mod">
          <ac:chgData name="sirishameesala321@gmail.com" userId="ee0d59d03c2104e5" providerId="LiveId" clId="{9988F004-8D3F-4DD0-BFC2-4BB30C307096}" dt="2023-06-15T03:21:46.824" v="1785" actId="20577"/>
          <ac:spMkLst>
            <pc:docMk/>
            <pc:sldMk cId="2754486711" sldId="259"/>
            <ac:spMk id="104" creationId="{78474C46-1F96-6163-1F14-1CE11B1F0C40}"/>
          </ac:spMkLst>
        </pc:spChg>
        <pc:spChg chg="mod">
          <ac:chgData name="sirishameesala321@gmail.com" userId="ee0d59d03c2104e5" providerId="LiveId" clId="{9988F004-8D3F-4DD0-BFC2-4BB30C307096}" dt="2023-06-15T06:03:27.644" v="2124" actId="14100"/>
          <ac:spMkLst>
            <pc:docMk/>
            <pc:sldMk cId="2754486711" sldId="259"/>
            <ac:spMk id="106" creationId="{C82ED992-166F-EC54-6790-B10970602BA4}"/>
          </ac:spMkLst>
        </pc:spChg>
        <pc:cxnChg chg="add del">
          <ac:chgData name="sirishameesala321@gmail.com" userId="ee0d59d03c2104e5" providerId="LiveId" clId="{9988F004-8D3F-4DD0-BFC2-4BB30C307096}" dt="2023-06-14T09:13:24.377" v="1544" actId="478"/>
          <ac:cxnSpMkLst>
            <pc:docMk/>
            <pc:sldMk cId="2754486711" sldId="259"/>
            <ac:cxnSpMk id="5" creationId="{C718BF9C-9737-8EAD-4057-39983C935C58}"/>
          </ac:cxnSpMkLst>
        </pc:cxnChg>
        <pc:cxnChg chg="add del mod">
          <ac:chgData name="sirishameesala321@gmail.com" userId="ee0d59d03c2104e5" providerId="LiveId" clId="{9988F004-8D3F-4DD0-BFC2-4BB30C307096}" dt="2023-06-14T09:13:35.241" v="1547" actId="478"/>
          <ac:cxnSpMkLst>
            <pc:docMk/>
            <pc:sldMk cId="2754486711" sldId="259"/>
            <ac:cxnSpMk id="7" creationId="{F1035192-BC38-FC87-5EBA-58CB3FCF6833}"/>
          </ac:cxnSpMkLst>
        </pc:cxnChg>
        <pc:cxnChg chg="add del mod">
          <ac:chgData name="sirishameesala321@gmail.com" userId="ee0d59d03c2104e5" providerId="LiveId" clId="{9988F004-8D3F-4DD0-BFC2-4BB30C307096}" dt="2023-06-14T09:13:44.363" v="1550" actId="478"/>
          <ac:cxnSpMkLst>
            <pc:docMk/>
            <pc:sldMk cId="2754486711" sldId="259"/>
            <ac:cxnSpMk id="11" creationId="{7FADAB45-ECFD-4DE8-E49C-C8C05D0679E9}"/>
          </ac:cxnSpMkLst>
        </pc:cxnChg>
        <pc:cxnChg chg="add del mod">
          <ac:chgData name="sirishameesala321@gmail.com" userId="ee0d59d03c2104e5" providerId="LiveId" clId="{9988F004-8D3F-4DD0-BFC2-4BB30C307096}" dt="2023-06-15T06:08:28.309" v="2158" actId="478"/>
          <ac:cxnSpMkLst>
            <pc:docMk/>
            <pc:sldMk cId="2754486711" sldId="259"/>
            <ac:cxnSpMk id="14" creationId="{55616CF1-6348-076A-A3D9-786D65AEC162}"/>
          </ac:cxnSpMkLst>
        </pc:cxnChg>
        <pc:cxnChg chg="add del mod">
          <ac:chgData name="sirishameesala321@gmail.com" userId="ee0d59d03c2104e5" providerId="LiveId" clId="{9988F004-8D3F-4DD0-BFC2-4BB30C307096}" dt="2023-06-14T09:13:55.835" v="1552" actId="478"/>
          <ac:cxnSpMkLst>
            <pc:docMk/>
            <pc:sldMk cId="2754486711" sldId="259"/>
            <ac:cxnSpMk id="14" creationId="{DA26EFD2-E5C2-72E2-2744-D81D7BC3A7EC}"/>
          </ac:cxnSpMkLst>
        </pc:cxnChg>
        <pc:cxnChg chg="mod">
          <ac:chgData name="sirishameesala321@gmail.com" userId="ee0d59d03c2104e5" providerId="LiveId" clId="{9988F004-8D3F-4DD0-BFC2-4BB30C307096}" dt="2023-06-15T06:01:27.145" v="2094" actId="14100"/>
          <ac:cxnSpMkLst>
            <pc:docMk/>
            <pc:sldMk cId="2754486711" sldId="259"/>
            <ac:cxnSpMk id="15" creationId="{2BB502B3-6B50-8D63-5F34-F065B16E2F5F}"/>
          </ac:cxnSpMkLst>
        </pc:cxnChg>
        <pc:cxnChg chg="mod">
          <ac:chgData name="sirishameesala321@gmail.com" userId="ee0d59d03c2104e5" providerId="LiveId" clId="{9988F004-8D3F-4DD0-BFC2-4BB30C307096}" dt="2023-06-15T06:01:37.682" v="2095" actId="1076"/>
          <ac:cxnSpMkLst>
            <pc:docMk/>
            <pc:sldMk cId="2754486711" sldId="259"/>
            <ac:cxnSpMk id="17" creationId="{4641CB98-6EF1-75C8-7473-EFA4096DB5EE}"/>
          </ac:cxnSpMkLst>
        </pc:cxnChg>
        <pc:cxnChg chg="add mod">
          <ac:chgData name="sirishameesala321@gmail.com" userId="ee0d59d03c2104e5" providerId="LiveId" clId="{9988F004-8D3F-4DD0-BFC2-4BB30C307096}" dt="2023-06-15T06:09:11.966" v="2161" actId="14861"/>
          <ac:cxnSpMkLst>
            <pc:docMk/>
            <pc:sldMk cId="2754486711" sldId="259"/>
            <ac:cxnSpMk id="18" creationId="{8E3E9889-2322-41C5-7F56-91A384C8820F}"/>
          </ac:cxnSpMkLst>
        </pc:cxnChg>
        <pc:cxnChg chg="add del mod">
          <ac:chgData name="sirishameesala321@gmail.com" userId="ee0d59d03c2104e5" providerId="LiveId" clId="{9988F004-8D3F-4DD0-BFC2-4BB30C307096}" dt="2023-06-14T09:14:07.323" v="1554" actId="478"/>
          <ac:cxnSpMkLst>
            <pc:docMk/>
            <pc:sldMk cId="2754486711" sldId="259"/>
            <ac:cxnSpMk id="18" creationId="{F8130499-D949-2019-940A-781B395842E8}"/>
          </ac:cxnSpMkLst>
        </pc:cxnChg>
        <pc:cxnChg chg="add del mod">
          <ac:chgData name="sirishameesala321@gmail.com" userId="ee0d59d03c2104e5" providerId="LiveId" clId="{9988F004-8D3F-4DD0-BFC2-4BB30C307096}" dt="2023-06-14T09:14:26.110" v="1556" actId="478"/>
          <ac:cxnSpMkLst>
            <pc:docMk/>
            <pc:sldMk cId="2754486711" sldId="259"/>
            <ac:cxnSpMk id="20" creationId="{FA4A9FA9-3C0E-E8DF-E05C-2A73B78B8DBA}"/>
          </ac:cxnSpMkLst>
        </pc:cxnChg>
        <pc:cxnChg chg="add del mod">
          <ac:chgData name="sirishameesala321@gmail.com" userId="ee0d59d03c2104e5" providerId="LiveId" clId="{9988F004-8D3F-4DD0-BFC2-4BB30C307096}" dt="2023-06-14T09:14:37.377" v="1558" actId="478"/>
          <ac:cxnSpMkLst>
            <pc:docMk/>
            <pc:sldMk cId="2754486711" sldId="259"/>
            <ac:cxnSpMk id="22" creationId="{1BE92803-10EC-D91E-6E13-55F02F5680AB}"/>
          </ac:cxnSpMkLst>
        </pc:cxnChg>
        <pc:cxnChg chg="mod">
          <ac:chgData name="sirishameesala321@gmail.com" userId="ee0d59d03c2104e5" providerId="LiveId" clId="{9988F004-8D3F-4DD0-BFC2-4BB30C307096}" dt="2023-06-15T06:03:12.035" v="2117" actId="1076"/>
          <ac:cxnSpMkLst>
            <pc:docMk/>
            <pc:sldMk cId="2754486711" sldId="259"/>
            <ac:cxnSpMk id="24" creationId="{0B196FB1-E4AC-6975-7C9B-B7B8D61378AF}"/>
          </ac:cxnSpMkLst>
        </pc:cxnChg>
        <pc:cxnChg chg="add del mod">
          <ac:chgData name="sirishameesala321@gmail.com" userId="ee0d59d03c2104e5" providerId="LiveId" clId="{9988F004-8D3F-4DD0-BFC2-4BB30C307096}" dt="2023-06-14T09:14:59.935" v="1560" actId="478"/>
          <ac:cxnSpMkLst>
            <pc:docMk/>
            <pc:sldMk cId="2754486711" sldId="259"/>
            <ac:cxnSpMk id="25" creationId="{D48718D6-ECF5-C412-B0F8-124425A04AF4}"/>
          </ac:cxnSpMkLst>
        </pc:cxnChg>
        <pc:cxnChg chg="add del">
          <ac:chgData name="sirishameesala321@gmail.com" userId="ee0d59d03c2104e5" providerId="LiveId" clId="{9988F004-8D3F-4DD0-BFC2-4BB30C307096}" dt="2023-06-14T09:15:16.928" v="1566" actId="11529"/>
          <ac:cxnSpMkLst>
            <pc:docMk/>
            <pc:sldMk cId="2754486711" sldId="259"/>
            <ac:cxnSpMk id="27" creationId="{ECD4FA46-D04E-55C8-0E61-9A03C9C08972}"/>
          </ac:cxnSpMkLst>
        </pc:cxnChg>
        <pc:cxnChg chg="add del mod">
          <ac:chgData name="sirishameesala321@gmail.com" userId="ee0d59d03c2104e5" providerId="LiveId" clId="{9988F004-8D3F-4DD0-BFC2-4BB30C307096}" dt="2023-06-14T09:15:46.355" v="1568" actId="478"/>
          <ac:cxnSpMkLst>
            <pc:docMk/>
            <pc:sldMk cId="2754486711" sldId="259"/>
            <ac:cxnSpMk id="30" creationId="{CE24CE6E-B9FE-55D4-488E-295F3B4E1620}"/>
          </ac:cxnSpMkLst>
        </pc:cxnChg>
        <pc:cxnChg chg="add del mod">
          <ac:chgData name="sirishameesala321@gmail.com" userId="ee0d59d03c2104e5" providerId="LiveId" clId="{9988F004-8D3F-4DD0-BFC2-4BB30C307096}" dt="2023-06-14T09:19:48.843" v="1577" actId="478"/>
          <ac:cxnSpMkLst>
            <pc:docMk/>
            <pc:sldMk cId="2754486711" sldId="259"/>
            <ac:cxnSpMk id="32" creationId="{8345CE89-C6B8-02EA-8203-8C81F9508665}"/>
          </ac:cxnSpMkLst>
        </pc:cxnChg>
        <pc:cxnChg chg="add mod">
          <ac:chgData name="sirishameesala321@gmail.com" userId="ee0d59d03c2104e5" providerId="LiveId" clId="{9988F004-8D3F-4DD0-BFC2-4BB30C307096}" dt="2023-06-15T06:01:10.061" v="2091" actId="14100"/>
          <ac:cxnSpMkLst>
            <pc:docMk/>
            <pc:sldMk cId="2754486711" sldId="259"/>
            <ac:cxnSpMk id="35" creationId="{6D8F8200-06B4-4040-413E-B830FBB6467B}"/>
          </ac:cxnSpMkLst>
        </pc:cxnChg>
        <pc:cxnChg chg="add del">
          <ac:chgData name="sirishameesala321@gmail.com" userId="ee0d59d03c2104e5" providerId="LiveId" clId="{9988F004-8D3F-4DD0-BFC2-4BB30C307096}" dt="2023-06-14T09:20:26.636" v="1581" actId="478"/>
          <ac:cxnSpMkLst>
            <pc:docMk/>
            <pc:sldMk cId="2754486711" sldId="259"/>
            <ac:cxnSpMk id="37" creationId="{09420CCF-461E-432F-A75B-C934FF4F4824}"/>
          </ac:cxnSpMkLst>
        </pc:cxnChg>
        <pc:cxnChg chg="add mod">
          <ac:chgData name="sirishameesala321@gmail.com" userId="ee0d59d03c2104e5" providerId="LiveId" clId="{9988F004-8D3F-4DD0-BFC2-4BB30C307096}" dt="2023-06-14T09:20:45.435" v="1583" actId="14861"/>
          <ac:cxnSpMkLst>
            <pc:docMk/>
            <pc:sldMk cId="2754486711" sldId="259"/>
            <ac:cxnSpMk id="39" creationId="{9FBC83E5-CBF3-310E-AD9B-71049B24319F}"/>
          </ac:cxnSpMkLst>
        </pc:cxnChg>
        <pc:cxnChg chg="add mod">
          <ac:chgData name="sirishameesala321@gmail.com" userId="ee0d59d03c2104e5" providerId="LiveId" clId="{9988F004-8D3F-4DD0-BFC2-4BB30C307096}" dt="2023-06-14T09:21:10.969" v="1585" actId="14861"/>
          <ac:cxnSpMkLst>
            <pc:docMk/>
            <pc:sldMk cId="2754486711" sldId="259"/>
            <ac:cxnSpMk id="41" creationId="{6AB372D5-356A-6E81-1149-C971CC8E1C0A}"/>
          </ac:cxnSpMkLst>
        </pc:cxnChg>
        <pc:cxnChg chg="del mod">
          <ac:chgData name="sirishameesala321@gmail.com" userId="ee0d59d03c2104e5" providerId="LiveId" clId="{9988F004-8D3F-4DD0-BFC2-4BB30C307096}" dt="2023-06-15T06:06:47.196" v="2139" actId="478"/>
          <ac:cxnSpMkLst>
            <pc:docMk/>
            <pc:sldMk cId="2754486711" sldId="259"/>
            <ac:cxnSpMk id="85" creationId="{B06C39CD-0C23-42A4-522A-6D3C886DF82F}"/>
          </ac:cxnSpMkLst>
        </pc:cxnChg>
        <pc:cxnChg chg="mod">
          <ac:chgData name="sirishameesala321@gmail.com" userId="ee0d59d03c2104e5" providerId="LiveId" clId="{9988F004-8D3F-4DD0-BFC2-4BB30C307096}" dt="2023-06-15T06:07:25.034" v="2155" actId="1076"/>
          <ac:cxnSpMkLst>
            <pc:docMk/>
            <pc:sldMk cId="2754486711" sldId="259"/>
            <ac:cxnSpMk id="127" creationId="{8CDCCCBB-6291-A65D-0128-CF3069356BCB}"/>
          </ac:cxnSpMkLst>
        </pc:cxnChg>
        <pc:cxnChg chg="mod">
          <ac:chgData name="sirishameesala321@gmail.com" userId="ee0d59d03c2104e5" providerId="LiveId" clId="{9988F004-8D3F-4DD0-BFC2-4BB30C307096}" dt="2023-06-15T06:02:05.157" v="2100" actId="1076"/>
          <ac:cxnSpMkLst>
            <pc:docMk/>
            <pc:sldMk cId="2754486711" sldId="259"/>
            <ac:cxnSpMk id="131" creationId="{E1F022F4-2518-EFDE-A15C-6711A02C0505}"/>
          </ac:cxnSpMkLst>
        </pc:cxnChg>
      </pc:sldChg>
      <pc:sldChg chg="addSp delSp modSp new mod ord">
        <pc:chgData name="sirishameesala321@gmail.com" userId="ee0d59d03c2104e5" providerId="LiveId" clId="{9988F004-8D3F-4DD0-BFC2-4BB30C307096}" dt="2023-06-15T03:27:59.775" v="1865" actId="14100"/>
        <pc:sldMkLst>
          <pc:docMk/>
          <pc:sldMk cId="1740118811" sldId="260"/>
        </pc:sldMkLst>
        <pc:spChg chg="add del mod">
          <ac:chgData name="sirishameesala321@gmail.com" userId="ee0d59d03c2104e5" providerId="LiveId" clId="{9988F004-8D3F-4DD0-BFC2-4BB30C307096}" dt="2023-06-14T06:25:02.950" v="126"/>
          <ac:spMkLst>
            <pc:docMk/>
            <pc:sldMk cId="1740118811" sldId="260"/>
            <ac:spMk id="2" creationId="{60049367-0474-67CD-022B-781A82B6E813}"/>
          </ac:spMkLst>
        </pc:spChg>
        <pc:spChg chg="add mod">
          <ac:chgData name="sirishameesala321@gmail.com" userId="ee0d59d03c2104e5" providerId="LiveId" clId="{9988F004-8D3F-4DD0-BFC2-4BB30C307096}" dt="2023-06-14T06:27:36.750" v="172" actId="1076"/>
          <ac:spMkLst>
            <pc:docMk/>
            <pc:sldMk cId="1740118811" sldId="260"/>
            <ac:spMk id="3" creationId="{40130589-E1C8-FD11-CBD7-C5CBE7256D79}"/>
          </ac:spMkLst>
        </pc:spChg>
        <pc:spChg chg="add del mod">
          <ac:chgData name="sirishameesala321@gmail.com" userId="ee0d59d03c2104e5" providerId="LiveId" clId="{9988F004-8D3F-4DD0-BFC2-4BB30C307096}" dt="2023-06-14T06:28:04.150" v="178"/>
          <ac:spMkLst>
            <pc:docMk/>
            <pc:sldMk cId="1740118811" sldId="260"/>
            <ac:spMk id="4" creationId="{6F81E8EF-B5BE-D65E-FAD1-A955873B3B7D}"/>
          </ac:spMkLst>
        </pc:spChg>
        <pc:spChg chg="add mod">
          <ac:chgData name="sirishameesala321@gmail.com" userId="ee0d59d03c2104e5" providerId="LiveId" clId="{9988F004-8D3F-4DD0-BFC2-4BB30C307096}" dt="2023-06-14T06:29:13.822" v="194" actId="20577"/>
          <ac:spMkLst>
            <pc:docMk/>
            <pc:sldMk cId="1740118811" sldId="260"/>
            <ac:spMk id="5" creationId="{84C2DFC8-E789-A1A1-1D17-99B6AE4DA12B}"/>
          </ac:spMkLst>
        </pc:spChg>
        <pc:spChg chg="add mod">
          <ac:chgData name="sirishameesala321@gmail.com" userId="ee0d59d03c2104e5" providerId="LiveId" clId="{9988F004-8D3F-4DD0-BFC2-4BB30C307096}" dt="2023-06-14T06:39:26.828" v="229" actId="1076"/>
          <ac:spMkLst>
            <pc:docMk/>
            <pc:sldMk cId="1740118811" sldId="260"/>
            <ac:spMk id="6" creationId="{E451AFE8-5095-1D5F-D80C-7C9799C77D99}"/>
          </ac:spMkLst>
        </pc:spChg>
        <pc:picChg chg="add mod">
          <ac:chgData name="sirishameesala321@gmail.com" userId="ee0d59d03c2104e5" providerId="LiveId" clId="{9988F004-8D3F-4DD0-BFC2-4BB30C307096}" dt="2023-06-14T06:41:09.737" v="239" actId="1076"/>
          <ac:picMkLst>
            <pc:docMk/>
            <pc:sldMk cId="1740118811" sldId="260"/>
            <ac:picMk id="1026" creationId="{E3DE459C-A993-800D-6F64-EBCD798098C8}"/>
          </ac:picMkLst>
        </pc:picChg>
        <pc:picChg chg="add mod">
          <ac:chgData name="sirishameesala321@gmail.com" userId="ee0d59d03c2104e5" providerId="LiveId" clId="{9988F004-8D3F-4DD0-BFC2-4BB30C307096}" dt="2023-06-15T03:27:49.981" v="1863" actId="1076"/>
          <ac:picMkLst>
            <pc:docMk/>
            <pc:sldMk cId="1740118811" sldId="260"/>
            <ac:picMk id="1028" creationId="{39E69A7D-118A-A48A-9BE4-4AD7D07CB359}"/>
          </ac:picMkLst>
        </pc:picChg>
        <pc:picChg chg="add mod">
          <ac:chgData name="sirishameesala321@gmail.com" userId="ee0d59d03c2104e5" providerId="LiveId" clId="{9988F004-8D3F-4DD0-BFC2-4BB30C307096}" dt="2023-06-15T03:27:59.775" v="1865" actId="14100"/>
          <ac:picMkLst>
            <pc:docMk/>
            <pc:sldMk cId="1740118811" sldId="260"/>
            <ac:picMk id="1030" creationId="{FE88BFE4-D344-1C38-A554-0840116E20D3}"/>
          </ac:picMkLst>
        </pc:picChg>
        <pc:picChg chg="add mod">
          <ac:chgData name="sirishameesala321@gmail.com" userId="ee0d59d03c2104e5" providerId="LiveId" clId="{9988F004-8D3F-4DD0-BFC2-4BB30C307096}" dt="2023-06-14T06:36:38.599" v="207" actId="1076"/>
          <ac:picMkLst>
            <pc:docMk/>
            <pc:sldMk cId="1740118811" sldId="260"/>
            <ac:picMk id="1032" creationId="{E942E47D-BE48-ADF4-0527-60A4A8E70A8A}"/>
          </ac:picMkLst>
        </pc:picChg>
        <pc:picChg chg="add mod">
          <ac:chgData name="sirishameesala321@gmail.com" userId="ee0d59d03c2104e5" providerId="LiveId" clId="{9988F004-8D3F-4DD0-BFC2-4BB30C307096}" dt="2023-06-14T06:37:55.122" v="209" actId="1076"/>
          <ac:picMkLst>
            <pc:docMk/>
            <pc:sldMk cId="1740118811" sldId="260"/>
            <ac:picMk id="1034" creationId="{3FCAC022-E12D-43B8-3F33-E32C798EFD60}"/>
          </ac:picMkLst>
        </pc:picChg>
        <pc:picChg chg="add mod">
          <ac:chgData name="sirishameesala321@gmail.com" userId="ee0d59d03c2104e5" providerId="LiveId" clId="{9988F004-8D3F-4DD0-BFC2-4BB30C307096}" dt="2023-06-14T06:42:10.856" v="240" actId="14100"/>
          <ac:picMkLst>
            <pc:docMk/>
            <pc:sldMk cId="1740118811" sldId="260"/>
            <ac:picMk id="1036" creationId="{8CBE0AEE-D814-DEEF-99E8-8BF31585F62E}"/>
          </ac:picMkLst>
        </pc:picChg>
        <pc:picChg chg="add mod">
          <ac:chgData name="sirishameesala321@gmail.com" userId="ee0d59d03c2104e5" providerId="LiveId" clId="{9988F004-8D3F-4DD0-BFC2-4BB30C307096}" dt="2023-06-14T06:41:05.616" v="238" actId="1076"/>
          <ac:picMkLst>
            <pc:docMk/>
            <pc:sldMk cId="1740118811" sldId="260"/>
            <ac:picMk id="1038" creationId="{8BA65F14-7DC4-68BF-64DD-1448F88217CF}"/>
          </ac:picMkLst>
        </pc:picChg>
      </pc:sldChg>
      <pc:sldChg chg="addSp delSp modSp new mod ord">
        <pc:chgData name="sirishameesala321@gmail.com" userId="ee0d59d03c2104e5" providerId="LiveId" clId="{9988F004-8D3F-4DD0-BFC2-4BB30C307096}" dt="2023-06-15T06:13:12.275" v="2250" actId="14100"/>
        <pc:sldMkLst>
          <pc:docMk/>
          <pc:sldMk cId="3650349461" sldId="261"/>
        </pc:sldMkLst>
        <pc:spChg chg="add del mod">
          <ac:chgData name="sirishameesala321@gmail.com" userId="ee0d59d03c2104e5" providerId="LiveId" clId="{9988F004-8D3F-4DD0-BFC2-4BB30C307096}" dt="2023-06-15T06:09:56.130" v="2176" actId="478"/>
          <ac:spMkLst>
            <pc:docMk/>
            <pc:sldMk cId="3650349461" sldId="261"/>
            <ac:spMk id="2" creationId="{5220DD6B-42EE-D9A7-BDAA-0F3F948DF94D}"/>
          </ac:spMkLst>
        </pc:spChg>
        <pc:spChg chg="add del mod">
          <ac:chgData name="sirishameesala321@gmail.com" userId="ee0d59d03c2104e5" providerId="LiveId" clId="{9988F004-8D3F-4DD0-BFC2-4BB30C307096}" dt="2023-06-15T06:13:12.275" v="2250" actId="14100"/>
          <ac:spMkLst>
            <pc:docMk/>
            <pc:sldMk cId="3650349461" sldId="261"/>
            <ac:spMk id="3" creationId="{038D3B69-B09A-455C-3507-F07869ED8BCD}"/>
          </ac:spMkLst>
        </pc:spChg>
        <pc:picChg chg="add mod">
          <ac:chgData name="sirishameesala321@gmail.com" userId="ee0d59d03c2104e5" providerId="LiveId" clId="{9988F004-8D3F-4DD0-BFC2-4BB30C307096}" dt="2023-06-15T03:22:24.220" v="1789" actId="14100"/>
          <ac:picMkLst>
            <pc:docMk/>
            <pc:sldMk cId="3650349461" sldId="261"/>
            <ac:picMk id="4" creationId="{9BC51EEB-D140-C7F9-676A-4CBFA99439E5}"/>
          </ac:picMkLst>
        </pc:picChg>
      </pc:sldChg>
      <pc:sldChg chg="addSp delSp modSp new mod ord">
        <pc:chgData name="sirishameesala321@gmail.com" userId="ee0d59d03c2104e5" providerId="LiveId" clId="{9988F004-8D3F-4DD0-BFC2-4BB30C307096}" dt="2023-06-15T06:12:44.970" v="2221" actId="20577"/>
        <pc:sldMkLst>
          <pc:docMk/>
          <pc:sldMk cId="2855758798" sldId="262"/>
        </pc:sldMkLst>
        <pc:spChg chg="add mod">
          <ac:chgData name="sirishameesala321@gmail.com" userId="ee0d59d03c2104e5" providerId="LiveId" clId="{9988F004-8D3F-4DD0-BFC2-4BB30C307096}" dt="2023-06-15T06:12:44.970" v="2221" actId="20577"/>
          <ac:spMkLst>
            <pc:docMk/>
            <pc:sldMk cId="2855758798" sldId="262"/>
            <ac:spMk id="2" creationId="{9191FC80-24A1-79DE-4D31-880DD4D22D44}"/>
          </ac:spMkLst>
        </pc:spChg>
        <pc:spChg chg="add mod">
          <ac:chgData name="sirishameesala321@gmail.com" userId="ee0d59d03c2104e5" providerId="LiveId" clId="{9988F004-8D3F-4DD0-BFC2-4BB30C307096}" dt="2023-06-15T06:12:06.305" v="2205" actId="20577"/>
          <ac:spMkLst>
            <pc:docMk/>
            <pc:sldMk cId="2855758798" sldId="262"/>
            <ac:spMk id="3" creationId="{5883C31A-0FA9-E2A4-2ACC-276592837FC0}"/>
          </ac:spMkLst>
        </pc:spChg>
        <pc:spChg chg="add mod">
          <ac:chgData name="sirishameesala321@gmail.com" userId="ee0d59d03c2104e5" providerId="LiveId" clId="{9988F004-8D3F-4DD0-BFC2-4BB30C307096}" dt="2023-06-15T03:22:37.406" v="1790" actId="14100"/>
          <ac:spMkLst>
            <pc:docMk/>
            <pc:sldMk cId="2855758798" sldId="262"/>
            <ac:spMk id="4" creationId="{C40587DF-4BBF-0F84-DDB9-A004A50A8BBB}"/>
          </ac:spMkLst>
        </pc:spChg>
        <pc:spChg chg="add mod">
          <ac:chgData name="sirishameesala321@gmail.com" userId="ee0d59d03c2104e5" providerId="LiveId" clId="{9988F004-8D3F-4DD0-BFC2-4BB30C307096}" dt="2023-06-15T06:12:09.521" v="2206" actId="20577"/>
          <ac:spMkLst>
            <pc:docMk/>
            <pc:sldMk cId="2855758798" sldId="262"/>
            <ac:spMk id="5" creationId="{30815E23-A8D9-A5EA-EB1C-123107DB2D1A}"/>
          </ac:spMkLst>
        </pc:spChg>
        <pc:spChg chg="add del mod">
          <ac:chgData name="sirishameesala321@gmail.com" userId="ee0d59d03c2104e5" providerId="LiveId" clId="{9988F004-8D3F-4DD0-BFC2-4BB30C307096}" dt="2023-06-14T07:53:29.653" v="409"/>
          <ac:spMkLst>
            <pc:docMk/>
            <pc:sldMk cId="2855758798" sldId="262"/>
            <ac:spMk id="6" creationId="{C11AF738-6EB2-6685-6C7D-BABE5E0566FC}"/>
          </ac:spMkLst>
        </pc:spChg>
        <pc:spChg chg="add mod">
          <ac:chgData name="sirishameesala321@gmail.com" userId="ee0d59d03c2104e5" providerId="LiveId" clId="{9988F004-8D3F-4DD0-BFC2-4BB30C307096}" dt="2023-06-15T03:23:02.569" v="1792" actId="123"/>
          <ac:spMkLst>
            <pc:docMk/>
            <pc:sldMk cId="2855758798" sldId="262"/>
            <ac:spMk id="7" creationId="{D7DB6E72-56B6-B4AA-E491-2C71C2441451}"/>
          </ac:spMkLst>
        </pc:spChg>
      </pc:sldChg>
      <pc:sldChg chg="addSp modSp new mod">
        <pc:chgData name="sirishameesala321@gmail.com" userId="ee0d59d03c2104e5" providerId="LiveId" clId="{9988F004-8D3F-4DD0-BFC2-4BB30C307096}" dt="2023-06-15T03:43:36.946" v="1980" actId="14100"/>
        <pc:sldMkLst>
          <pc:docMk/>
          <pc:sldMk cId="569878228" sldId="263"/>
        </pc:sldMkLst>
        <pc:spChg chg="add mod">
          <ac:chgData name="sirishameesala321@gmail.com" userId="ee0d59d03c2104e5" providerId="LiveId" clId="{9988F004-8D3F-4DD0-BFC2-4BB30C307096}" dt="2023-06-14T08:10:59.995" v="562" actId="20577"/>
          <ac:spMkLst>
            <pc:docMk/>
            <pc:sldMk cId="569878228" sldId="263"/>
            <ac:spMk id="2" creationId="{FC292C76-4B98-5C8D-2770-79C8E32AB19D}"/>
          </ac:spMkLst>
        </pc:spChg>
        <pc:spChg chg="add mod">
          <ac:chgData name="sirishameesala321@gmail.com" userId="ee0d59d03c2104e5" providerId="LiveId" clId="{9988F004-8D3F-4DD0-BFC2-4BB30C307096}" dt="2023-06-15T03:43:23.777" v="1977" actId="1076"/>
          <ac:spMkLst>
            <pc:docMk/>
            <pc:sldMk cId="569878228" sldId="263"/>
            <ac:spMk id="7" creationId="{E8661815-6A17-F79F-DAD2-DF313B2534FC}"/>
          </ac:spMkLst>
        </pc:spChg>
        <pc:spChg chg="add mod">
          <ac:chgData name="sirishameesala321@gmail.com" userId="ee0d59d03c2104e5" providerId="LiveId" clId="{9988F004-8D3F-4DD0-BFC2-4BB30C307096}" dt="2023-06-15T03:43:28.497" v="1978" actId="1076"/>
          <ac:spMkLst>
            <pc:docMk/>
            <pc:sldMk cId="569878228" sldId="263"/>
            <ac:spMk id="8" creationId="{4953F2A5-1517-96CB-2535-022BDC840729}"/>
          </ac:spMkLst>
        </pc:spChg>
        <pc:spChg chg="add mod">
          <ac:chgData name="sirishameesala321@gmail.com" userId="ee0d59d03c2104e5" providerId="LiveId" clId="{9988F004-8D3F-4DD0-BFC2-4BB30C307096}" dt="2023-06-14T08:11:46.850" v="568" actId="1076"/>
          <ac:spMkLst>
            <pc:docMk/>
            <pc:sldMk cId="569878228" sldId="263"/>
            <ac:spMk id="9" creationId="{DD9C3FD5-04C8-2C46-81BA-852FD2B1A97D}"/>
          </ac:spMkLst>
        </pc:spChg>
        <pc:picChg chg="add mod">
          <ac:chgData name="sirishameesala321@gmail.com" userId="ee0d59d03c2104e5" providerId="LiveId" clId="{9988F004-8D3F-4DD0-BFC2-4BB30C307096}" dt="2023-06-15T03:43:18.540" v="1976" actId="14100"/>
          <ac:picMkLst>
            <pc:docMk/>
            <pc:sldMk cId="569878228" sldId="263"/>
            <ac:picMk id="4" creationId="{B09F34B7-4D48-325C-2978-7274C82D8D93}"/>
          </ac:picMkLst>
        </pc:picChg>
        <pc:picChg chg="add mod">
          <ac:chgData name="sirishameesala321@gmail.com" userId="ee0d59d03c2104e5" providerId="LiveId" clId="{9988F004-8D3F-4DD0-BFC2-4BB30C307096}" dt="2023-06-15T03:43:36.946" v="1980" actId="14100"/>
          <ac:picMkLst>
            <pc:docMk/>
            <pc:sldMk cId="569878228" sldId="263"/>
            <ac:picMk id="6" creationId="{1D57AC73-41EF-319E-0436-4F85CBCDE47F}"/>
          </ac:picMkLst>
        </pc:picChg>
      </pc:sldChg>
      <pc:sldChg chg="addSp delSp modSp new mod">
        <pc:chgData name="sirishameesala321@gmail.com" userId="ee0d59d03c2104e5" providerId="LiveId" clId="{9988F004-8D3F-4DD0-BFC2-4BB30C307096}" dt="2023-06-15T06:20:49.690" v="2279" actId="21"/>
        <pc:sldMkLst>
          <pc:docMk/>
          <pc:sldMk cId="3849011743" sldId="264"/>
        </pc:sldMkLst>
        <pc:spChg chg="add mod">
          <ac:chgData name="sirishameesala321@gmail.com" userId="ee0d59d03c2104e5" providerId="LiveId" clId="{9988F004-8D3F-4DD0-BFC2-4BB30C307096}" dt="2023-06-15T06:20:39.430" v="2277" actId="1076"/>
          <ac:spMkLst>
            <pc:docMk/>
            <pc:sldMk cId="3849011743" sldId="264"/>
            <ac:spMk id="2" creationId="{D0CF049D-49E5-17FD-EBF3-0F31C3474BD4}"/>
          </ac:spMkLst>
        </pc:spChg>
        <pc:spChg chg="add del mod">
          <ac:chgData name="sirishameesala321@gmail.com" userId="ee0d59d03c2104e5" providerId="LiveId" clId="{9988F004-8D3F-4DD0-BFC2-4BB30C307096}" dt="2023-06-15T06:20:20.434" v="2275" actId="21"/>
          <ac:spMkLst>
            <pc:docMk/>
            <pc:sldMk cId="3849011743" sldId="264"/>
            <ac:spMk id="4" creationId="{8D0FFFE6-E61E-55F3-6692-597B438494CD}"/>
          </ac:spMkLst>
        </pc:spChg>
        <pc:spChg chg="add del mod">
          <ac:chgData name="sirishameesala321@gmail.com" userId="ee0d59d03c2104e5" providerId="LiveId" clId="{9988F004-8D3F-4DD0-BFC2-4BB30C307096}" dt="2023-06-15T06:20:49.690" v="2279" actId="21"/>
          <ac:spMkLst>
            <pc:docMk/>
            <pc:sldMk cId="3849011743" sldId="264"/>
            <ac:spMk id="6" creationId="{DCFCE150-D422-CFE5-2D9E-9B65707F7162}"/>
          </ac:spMkLst>
        </pc:spChg>
        <pc:picChg chg="add mod">
          <ac:chgData name="sirishameesala321@gmail.com" userId="ee0d59d03c2104e5" providerId="LiveId" clId="{9988F004-8D3F-4DD0-BFC2-4BB30C307096}" dt="2023-06-15T06:20:07.241" v="2273" actId="1076"/>
          <ac:picMkLst>
            <pc:docMk/>
            <pc:sldMk cId="3849011743" sldId="264"/>
            <ac:picMk id="3" creationId="{323DB646-8C28-A987-3C9B-DB0AF46897FD}"/>
          </ac:picMkLst>
        </pc:picChg>
        <pc:picChg chg="add del mod">
          <ac:chgData name="sirishameesala321@gmail.com" userId="ee0d59d03c2104e5" providerId="LiveId" clId="{9988F004-8D3F-4DD0-BFC2-4BB30C307096}" dt="2023-06-15T06:19:17.753" v="2262" actId="478"/>
          <ac:picMkLst>
            <pc:docMk/>
            <pc:sldMk cId="3849011743" sldId="264"/>
            <ac:picMk id="5" creationId="{AEA8CCFF-80B6-F225-60EF-04C3F98E6084}"/>
          </ac:picMkLst>
        </pc:picChg>
      </pc:sldChg>
      <pc:sldChg chg="addSp delSp modSp new del mod">
        <pc:chgData name="sirishameesala321@gmail.com" userId="ee0d59d03c2104e5" providerId="LiveId" clId="{9988F004-8D3F-4DD0-BFC2-4BB30C307096}" dt="2023-06-15T06:02:30.460" v="2101" actId="2696"/>
        <pc:sldMkLst>
          <pc:docMk/>
          <pc:sldMk cId="176525503" sldId="265"/>
        </pc:sldMkLst>
        <pc:spChg chg="add mod">
          <ac:chgData name="sirishameesala321@gmail.com" userId="ee0d59d03c2104e5" providerId="LiveId" clId="{9988F004-8D3F-4DD0-BFC2-4BB30C307096}" dt="2023-06-14T08:38:42.478" v="779" actId="1076"/>
          <ac:spMkLst>
            <pc:docMk/>
            <pc:sldMk cId="176525503" sldId="265"/>
            <ac:spMk id="6" creationId="{1A96A52C-48F3-177B-51C9-7DE90C47256F}"/>
          </ac:spMkLst>
        </pc:spChg>
        <pc:spChg chg="add mod">
          <ac:chgData name="sirishameesala321@gmail.com" userId="ee0d59d03c2104e5" providerId="LiveId" clId="{9988F004-8D3F-4DD0-BFC2-4BB30C307096}" dt="2023-06-14T08:42:11.984" v="804" actId="255"/>
          <ac:spMkLst>
            <pc:docMk/>
            <pc:sldMk cId="176525503" sldId="265"/>
            <ac:spMk id="7" creationId="{7F2606ED-48EC-F489-2FAE-8E8ECB01EB5B}"/>
          </ac:spMkLst>
        </pc:spChg>
        <pc:spChg chg="add mod">
          <ac:chgData name="sirishameesala321@gmail.com" userId="ee0d59d03c2104e5" providerId="LiveId" clId="{9988F004-8D3F-4DD0-BFC2-4BB30C307096}" dt="2023-06-14T08:42:16.281" v="805" actId="1076"/>
          <ac:spMkLst>
            <pc:docMk/>
            <pc:sldMk cId="176525503" sldId="265"/>
            <ac:spMk id="8" creationId="{8A21E900-1789-D0C2-DC6A-82B3395A1BD6}"/>
          </ac:spMkLst>
        </pc:spChg>
        <pc:spChg chg="add del">
          <ac:chgData name="sirishameesala321@gmail.com" userId="ee0d59d03c2104e5" providerId="LiveId" clId="{9988F004-8D3F-4DD0-BFC2-4BB30C307096}" dt="2023-06-14T08:44:47.414" v="814"/>
          <ac:spMkLst>
            <pc:docMk/>
            <pc:sldMk cId="176525503" sldId="265"/>
            <ac:spMk id="10" creationId="{A41BCCBD-5078-1220-87ED-561BCE7CBCA9}"/>
          </ac:spMkLst>
        </pc:spChg>
        <pc:picChg chg="add mod">
          <ac:chgData name="sirishameesala321@gmail.com" userId="ee0d59d03c2104e5" providerId="LiveId" clId="{9988F004-8D3F-4DD0-BFC2-4BB30C307096}" dt="2023-06-15T03:30:32.700" v="1886" actId="14100"/>
          <ac:picMkLst>
            <pc:docMk/>
            <pc:sldMk cId="176525503" sldId="265"/>
            <ac:picMk id="3" creationId="{23BFF5FD-A8B9-E5A2-FFB2-2477098315A2}"/>
          </ac:picMkLst>
        </pc:picChg>
        <pc:picChg chg="add del mod modCrop">
          <ac:chgData name="sirishameesala321@gmail.com" userId="ee0d59d03c2104e5" providerId="LiveId" clId="{9988F004-8D3F-4DD0-BFC2-4BB30C307096}" dt="2023-06-14T08:40:56.672" v="788" actId="21"/>
          <ac:picMkLst>
            <pc:docMk/>
            <pc:sldMk cId="176525503" sldId="265"/>
            <ac:picMk id="5" creationId="{CD354C8B-8D65-DD4B-6135-6DDEB27FAD73}"/>
          </ac:picMkLst>
        </pc:picChg>
        <pc:picChg chg="add del mod">
          <ac:chgData name="sirishameesala321@gmail.com" userId="ee0d59d03c2104e5" providerId="LiveId" clId="{9988F004-8D3F-4DD0-BFC2-4BB30C307096}" dt="2023-06-14T08:44:16.060" v="808" actId="21"/>
          <ac:picMkLst>
            <pc:docMk/>
            <pc:sldMk cId="176525503" sldId="265"/>
            <ac:picMk id="9" creationId="{9D2B3CA5-6931-7A18-0C9D-1463E421576C}"/>
          </ac:picMkLst>
        </pc:picChg>
        <pc:picChg chg="add mod">
          <ac:chgData name="sirishameesala321@gmail.com" userId="ee0d59d03c2104e5" providerId="LiveId" clId="{9988F004-8D3F-4DD0-BFC2-4BB30C307096}" dt="2023-06-15T03:30:28.424" v="1885" actId="14100"/>
          <ac:picMkLst>
            <pc:docMk/>
            <pc:sldMk cId="176525503" sldId="265"/>
            <ac:picMk id="11" creationId="{8FC5C682-F256-0B40-38D1-A5C806076F8D}"/>
          </ac:picMkLst>
        </pc:picChg>
      </pc:sldChg>
      <pc:sldChg chg="addSp modSp new mod">
        <pc:chgData name="sirishameesala321@gmail.com" userId="ee0d59d03c2104e5" providerId="LiveId" clId="{9988F004-8D3F-4DD0-BFC2-4BB30C307096}" dt="2023-06-15T03:29:47.550" v="1879" actId="14100"/>
        <pc:sldMkLst>
          <pc:docMk/>
          <pc:sldMk cId="2944465792" sldId="266"/>
        </pc:sldMkLst>
        <pc:spChg chg="add mod">
          <ac:chgData name="sirishameesala321@gmail.com" userId="ee0d59d03c2104e5" providerId="LiveId" clId="{9988F004-8D3F-4DD0-BFC2-4BB30C307096}" dt="2023-06-14T08:29:29.703" v="711" actId="20577"/>
          <ac:spMkLst>
            <pc:docMk/>
            <pc:sldMk cId="2944465792" sldId="266"/>
            <ac:spMk id="4" creationId="{63A08EE1-474E-799C-1F3A-1DACF2B41F6C}"/>
          </ac:spMkLst>
        </pc:spChg>
        <pc:spChg chg="add mod">
          <ac:chgData name="sirishameesala321@gmail.com" userId="ee0d59d03c2104e5" providerId="LiveId" clId="{9988F004-8D3F-4DD0-BFC2-4BB30C307096}" dt="2023-06-14T08:49:50.893" v="972" actId="1076"/>
          <ac:spMkLst>
            <pc:docMk/>
            <pc:sldMk cId="2944465792" sldId="266"/>
            <ac:spMk id="5" creationId="{15CD55C4-5FDF-6384-15DB-51B8DA47A033}"/>
          </ac:spMkLst>
        </pc:spChg>
        <pc:picChg chg="add mod">
          <ac:chgData name="sirishameesala321@gmail.com" userId="ee0d59d03c2104e5" providerId="LiveId" clId="{9988F004-8D3F-4DD0-BFC2-4BB30C307096}" dt="2023-06-15T03:29:47.550" v="1879" actId="14100"/>
          <ac:picMkLst>
            <pc:docMk/>
            <pc:sldMk cId="2944465792" sldId="266"/>
            <ac:picMk id="3" creationId="{5E2B3EF3-697F-82F4-0691-3A9A10EC0685}"/>
          </ac:picMkLst>
        </pc:picChg>
      </pc:sldChg>
      <pc:sldChg chg="addSp modSp new mod">
        <pc:chgData name="sirishameesala321@gmail.com" userId="ee0d59d03c2104e5" providerId="LiveId" clId="{9988F004-8D3F-4DD0-BFC2-4BB30C307096}" dt="2023-06-15T03:29:39.088" v="1877" actId="14100"/>
        <pc:sldMkLst>
          <pc:docMk/>
          <pc:sldMk cId="2119502625" sldId="267"/>
        </pc:sldMkLst>
        <pc:spChg chg="add mod">
          <ac:chgData name="sirishameesala321@gmail.com" userId="ee0d59d03c2104e5" providerId="LiveId" clId="{9988F004-8D3F-4DD0-BFC2-4BB30C307096}" dt="2023-06-14T08:29:36.104" v="716" actId="20577"/>
          <ac:spMkLst>
            <pc:docMk/>
            <pc:sldMk cId="2119502625" sldId="267"/>
            <ac:spMk id="4" creationId="{46501810-5582-DD09-2506-DDA9F7CBFE59}"/>
          </ac:spMkLst>
        </pc:spChg>
        <pc:spChg chg="add mod">
          <ac:chgData name="sirishameesala321@gmail.com" userId="ee0d59d03c2104e5" providerId="LiveId" clId="{9988F004-8D3F-4DD0-BFC2-4BB30C307096}" dt="2023-06-14T08:52:08.943" v="1021" actId="20577"/>
          <ac:spMkLst>
            <pc:docMk/>
            <pc:sldMk cId="2119502625" sldId="267"/>
            <ac:spMk id="6" creationId="{5643AD02-5AF8-73C8-388A-E6E9D7D46284}"/>
          </ac:spMkLst>
        </pc:spChg>
        <pc:picChg chg="add mod">
          <ac:chgData name="sirishameesala321@gmail.com" userId="ee0d59d03c2104e5" providerId="LiveId" clId="{9988F004-8D3F-4DD0-BFC2-4BB30C307096}" dt="2023-06-15T03:29:39.088" v="1877" actId="14100"/>
          <ac:picMkLst>
            <pc:docMk/>
            <pc:sldMk cId="2119502625" sldId="267"/>
            <ac:picMk id="3" creationId="{7D622E2E-5F4C-4911-B431-9067B3CCB435}"/>
          </ac:picMkLst>
        </pc:picChg>
      </pc:sldChg>
      <pc:sldChg chg="addSp delSp modSp new mod">
        <pc:chgData name="sirishameesala321@gmail.com" userId="ee0d59d03c2104e5" providerId="LiveId" clId="{9988F004-8D3F-4DD0-BFC2-4BB30C307096}" dt="2023-06-15T06:44:44.962" v="2380" actId="1076"/>
        <pc:sldMkLst>
          <pc:docMk/>
          <pc:sldMk cId="4023739200" sldId="268"/>
        </pc:sldMkLst>
        <pc:spChg chg="add mod">
          <ac:chgData name="sirishameesala321@gmail.com" userId="ee0d59d03c2104e5" providerId="LiveId" clId="{9988F004-8D3F-4DD0-BFC2-4BB30C307096}" dt="2023-06-15T06:32:33.509" v="2352" actId="1076"/>
          <ac:spMkLst>
            <pc:docMk/>
            <pc:sldMk cId="4023739200" sldId="268"/>
            <ac:spMk id="2" creationId="{BE63919B-C60B-55B6-B574-F0FF8937F0DE}"/>
          </ac:spMkLst>
        </pc:spChg>
        <pc:spChg chg="add mod">
          <ac:chgData name="sirishameesala321@gmail.com" userId="ee0d59d03c2104e5" providerId="LiveId" clId="{9988F004-8D3F-4DD0-BFC2-4BB30C307096}" dt="2023-06-15T06:44:33.203" v="2379" actId="5793"/>
          <ac:spMkLst>
            <pc:docMk/>
            <pc:sldMk cId="4023739200" sldId="268"/>
            <ac:spMk id="3" creationId="{1218E3A2-61D9-16BC-D179-71CC384316AD}"/>
          </ac:spMkLst>
        </pc:spChg>
        <pc:spChg chg="add del mod">
          <ac:chgData name="sirishameesala321@gmail.com" userId="ee0d59d03c2104e5" providerId="LiveId" clId="{9988F004-8D3F-4DD0-BFC2-4BB30C307096}" dt="2023-06-14T09:00:15.312" v="1158" actId="21"/>
          <ac:spMkLst>
            <pc:docMk/>
            <pc:sldMk cId="4023739200" sldId="268"/>
            <ac:spMk id="4" creationId="{0F7BC4A0-2AEF-CF11-0339-2DF002278635}"/>
          </ac:spMkLst>
        </pc:spChg>
        <pc:spChg chg="add del mod">
          <ac:chgData name="sirishameesala321@gmail.com" userId="ee0d59d03c2104e5" providerId="LiveId" clId="{9988F004-8D3F-4DD0-BFC2-4BB30C307096}" dt="2023-06-15T03:24:49.257" v="1807"/>
          <ac:spMkLst>
            <pc:docMk/>
            <pc:sldMk cId="4023739200" sldId="268"/>
            <ac:spMk id="4" creationId="{807A307C-4C6E-38C5-9520-551A8F33C369}"/>
          </ac:spMkLst>
        </pc:spChg>
        <pc:spChg chg="add mod">
          <ac:chgData name="sirishameesala321@gmail.com" userId="ee0d59d03c2104e5" providerId="LiveId" clId="{9988F004-8D3F-4DD0-BFC2-4BB30C307096}" dt="2023-06-15T06:44:44.962" v="2380" actId="1076"/>
          <ac:spMkLst>
            <pc:docMk/>
            <pc:sldMk cId="4023739200" sldId="268"/>
            <ac:spMk id="5" creationId="{B00A4CA3-3CC4-4358-776A-036FBFE46B91}"/>
          </ac:spMkLst>
        </pc:spChg>
      </pc:sldChg>
      <pc:sldChg chg="addSp modSp new mod">
        <pc:chgData name="sirishameesala321@gmail.com" userId="ee0d59d03c2104e5" providerId="LiveId" clId="{9988F004-8D3F-4DD0-BFC2-4BB30C307096}" dt="2023-06-15T03:29:22.487" v="1875" actId="14100"/>
        <pc:sldMkLst>
          <pc:docMk/>
          <pc:sldMk cId="3525095083" sldId="269"/>
        </pc:sldMkLst>
        <pc:spChg chg="add mod">
          <ac:chgData name="sirishameesala321@gmail.com" userId="ee0d59d03c2104e5" providerId="LiveId" clId="{9988F004-8D3F-4DD0-BFC2-4BB30C307096}" dt="2023-06-15T03:29:22.487" v="1875" actId="14100"/>
          <ac:spMkLst>
            <pc:docMk/>
            <pc:sldMk cId="3525095083" sldId="269"/>
            <ac:spMk id="2" creationId="{C112C2DA-F554-AABA-2FE5-891DCD8DEB9B}"/>
          </ac:spMkLst>
        </pc:spChg>
      </pc:sldChg>
      <pc:sldChg chg="addSp delSp modSp new mod ord">
        <pc:chgData name="sirishameesala321@gmail.com" userId="ee0d59d03c2104e5" providerId="LiveId" clId="{9988F004-8D3F-4DD0-BFC2-4BB30C307096}" dt="2023-06-15T06:31:03.055" v="2346" actId="1076"/>
        <pc:sldMkLst>
          <pc:docMk/>
          <pc:sldMk cId="4241656248" sldId="270"/>
        </pc:sldMkLst>
        <pc:spChg chg="add mod">
          <ac:chgData name="sirishameesala321@gmail.com" userId="ee0d59d03c2104e5" providerId="LiveId" clId="{9988F004-8D3F-4DD0-BFC2-4BB30C307096}" dt="2023-06-14T09:12:09.643" v="1540" actId="1076"/>
          <ac:spMkLst>
            <pc:docMk/>
            <pc:sldMk cId="4241656248" sldId="270"/>
            <ac:spMk id="2" creationId="{AE4AD26D-A434-DC14-B1A8-476D1CA61440}"/>
          </ac:spMkLst>
        </pc:spChg>
        <pc:spChg chg="add mod">
          <ac:chgData name="sirishameesala321@gmail.com" userId="ee0d59d03c2104e5" providerId="LiveId" clId="{9988F004-8D3F-4DD0-BFC2-4BB30C307096}" dt="2023-06-15T03:35:39.610" v="1932" actId="20577"/>
          <ac:spMkLst>
            <pc:docMk/>
            <pc:sldMk cId="4241656248" sldId="270"/>
            <ac:spMk id="3" creationId="{8C0E8114-30EB-DE49-CBAF-5EAE9CAFD62B}"/>
          </ac:spMkLst>
        </pc:spChg>
        <pc:spChg chg="add del mod">
          <ac:chgData name="sirishameesala321@gmail.com" userId="ee0d59d03c2104e5" providerId="LiveId" clId="{9988F004-8D3F-4DD0-BFC2-4BB30C307096}" dt="2023-06-14T09:11:10.373" v="1529"/>
          <ac:spMkLst>
            <pc:docMk/>
            <pc:sldMk cId="4241656248" sldId="270"/>
            <ac:spMk id="4" creationId="{4B09D365-4868-6D3F-60C4-37E7D357E5DE}"/>
          </ac:spMkLst>
        </pc:spChg>
        <pc:spChg chg="add mod">
          <ac:chgData name="sirishameesala321@gmail.com" userId="ee0d59d03c2104e5" providerId="LiveId" clId="{9988F004-8D3F-4DD0-BFC2-4BB30C307096}" dt="2023-06-14T09:12:01.418" v="1538" actId="1076"/>
          <ac:spMkLst>
            <pc:docMk/>
            <pc:sldMk cId="4241656248" sldId="270"/>
            <ac:spMk id="6" creationId="{1F13EB71-1BC3-2BE1-6084-59E1B0377E7E}"/>
          </ac:spMkLst>
        </pc:spChg>
        <pc:spChg chg="add mod">
          <ac:chgData name="sirishameesala321@gmail.com" userId="ee0d59d03c2104e5" providerId="LiveId" clId="{9988F004-8D3F-4DD0-BFC2-4BB30C307096}" dt="2023-06-15T03:30:12.912" v="1883" actId="14100"/>
          <ac:spMkLst>
            <pc:docMk/>
            <pc:sldMk cId="4241656248" sldId="270"/>
            <ac:spMk id="7" creationId="{27285C23-5EDA-D58B-7480-2558208B5954}"/>
          </ac:spMkLst>
        </pc:spChg>
        <pc:picChg chg="add mod">
          <ac:chgData name="sirishameesala321@gmail.com" userId="ee0d59d03c2104e5" providerId="LiveId" clId="{9988F004-8D3F-4DD0-BFC2-4BB30C307096}" dt="2023-06-15T05:07:34.746" v="2088" actId="1076"/>
          <ac:picMkLst>
            <pc:docMk/>
            <pc:sldMk cId="4241656248" sldId="270"/>
            <ac:picMk id="8" creationId="{E958A635-B27F-511B-F513-5FE78E4F0B50}"/>
          </ac:picMkLst>
        </pc:picChg>
        <pc:picChg chg="add mod">
          <ac:chgData name="sirishameesala321@gmail.com" userId="ee0d59d03c2104e5" providerId="LiveId" clId="{9988F004-8D3F-4DD0-BFC2-4BB30C307096}" dt="2023-06-15T06:31:03.055" v="2346" actId="1076"/>
          <ac:picMkLst>
            <pc:docMk/>
            <pc:sldMk cId="4241656248" sldId="270"/>
            <ac:picMk id="1026" creationId="{F3810183-CD0A-D531-DCA3-40DF4F1B39E6}"/>
          </ac:picMkLst>
        </pc:picChg>
        <pc:picChg chg="add mod">
          <ac:chgData name="sirishameesala321@gmail.com" userId="ee0d59d03c2104e5" providerId="LiveId" clId="{9988F004-8D3F-4DD0-BFC2-4BB30C307096}" dt="2023-06-15T06:30:59.136" v="2344" actId="1076"/>
          <ac:picMkLst>
            <pc:docMk/>
            <pc:sldMk cId="4241656248" sldId="270"/>
            <ac:picMk id="2050" creationId="{FDFB8259-C6B0-B1AD-8B1F-B67C3506A087}"/>
          </ac:picMkLst>
        </pc:picChg>
      </pc:sldChg>
      <pc:sldChg chg="addSp delSp modSp new mod">
        <pc:chgData name="sirishameesala321@gmail.com" userId="ee0d59d03c2104e5" providerId="LiveId" clId="{9988F004-8D3F-4DD0-BFC2-4BB30C307096}" dt="2023-06-15T06:22:07.550" v="2296" actId="1076"/>
        <pc:sldMkLst>
          <pc:docMk/>
          <pc:sldMk cId="1484982279" sldId="271"/>
        </pc:sldMkLst>
        <pc:spChg chg="add mod">
          <ac:chgData name="sirishameesala321@gmail.com" userId="ee0d59d03c2104e5" providerId="LiveId" clId="{9988F004-8D3F-4DD0-BFC2-4BB30C307096}" dt="2023-06-15T06:22:07.550" v="2296" actId="1076"/>
          <ac:spMkLst>
            <pc:docMk/>
            <pc:sldMk cId="1484982279" sldId="271"/>
            <ac:spMk id="4" creationId="{3E1FB795-D322-8BB0-F3B2-60F3351DC507}"/>
          </ac:spMkLst>
        </pc:spChg>
        <pc:picChg chg="add mod">
          <ac:chgData name="sirishameesala321@gmail.com" userId="ee0d59d03c2104e5" providerId="LiveId" clId="{9988F004-8D3F-4DD0-BFC2-4BB30C307096}" dt="2023-06-15T06:19:38.511" v="2269" actId="1076"/>
          <ac:picMkLst>
            <pc:docMk/>
            <pc:sldMk cId="1484982279" sldId="271"/>
            <ac:picMk id="2" creationId="{4629D1B3-F304-481C-AC6D-B8065A24D836}"/>
          </ac:picMkLst>
        </pc:picChg>
        <pc:picChg chg="add del mod">
          <ac:chgData name="sirishameesala321@gmail.com" userId="ee0d59d03c2104e5" providerId="LiveId" clId="{9988F004-8D3F-4DD0-BFC2-4BB30C307096}" dt="2023-06-15T06:19:59.512" v="2271" actId="21"/>
          <ac:picMkLst>
            <pc:docMk/>
            <pc:sldMk cId="1484982279" sldId="271"/>
            <ac:picMk id="3" creationId="{A327C0DE-AAE5-8E30-B518-8E188FB77343}"/>
          </ac:picMkLst>
        </pc:picChg>
      </pc:sldChg>
      <pc:sldChg chg="addSp modSp new mod">
        <pc:chgData name="sirishameesala321@gmail.com" userId="ee0d59d03c2104e5" providerId="LiveId" clId="{9988F004-8D3F-4DD0-BFC2-4BB30C307096}" dt="2023-06-15T06:30:07.084" v="2341" actId="20578"/>
        <pc:sldMkLst>
          <pc:docMk/>
          <pc:sldMk cId="480329309" sldId="272"/>
        </pc:sldMkLst>
        <pc:spChg chg="add mod">
          <ac:chgData name="sirishameesala321@gmail.com" userId="ee0d59d03c2104e5" providerId="LiveId" clId="{9988F004-8D3F-4DD0-BFC2-4BB30C307096}" dt="2023-06-15T06:27:34.757" v="2325" actId="14100"/>
          <ac:spMkLst>
            <pc:docMk/>
            <pc:sldMk cId="480329309" sldId="272"/>
            <ac:spMk id="2" creationId="{24ABB656-A980-E592-F952-4B679610D82B}"/>
          </ac:spMkLst>
        </pc:spChg>
        <pc:spChg chg="add mod">
          <ac:chgData name="sirishameesala321@gmail.com" userId="ee0d59d03c2104e5" providerId="LiveId" clId="{9988F004-8D3F-4DD0-BFC2-4BB30C307096}" dt="2023-06-15T06:30:07.084" v="2341" actId="20578"/>
          <ac:spMkLst>
            <pc:docMk/>
            <pc:sldMk cId="480329309" sldId="272"/>
            <ac:spMk id="3" creationId="{EAD58172-B717-129D-8000-2E94BDD94408}"/>
          </ac:spMkLst>
        </pc:spChg>
      </pc:sldChg>
      <pc:sldChg chg="addSp delSp new ord">
        <pc:chgData name="sirishameesala321@gmail.com" userId="ee0d59d03c2104e5" providerId="LiveId" clId="{9988F004-8D3F-4DD0-BFC2-4BB30C307096}" dt="2023-06-15T06:36:15.377" v="2365"/>
        <pc:sldMkLst>
          <pc:docMk/>
          <pc:sldMk cId="3239600450" sldId="273"/>
        </pc:sldMkLst>
        <pc:spChg chg="add del">
          <ac:chgData name="sirishameesala321@gmail.com" userId="ee0d59d03c2104e5" providerId="LiveId" clId="{9988F004-8D3F-4DD0-BFC2-4BB30C307096}" dt="2023-06-15T06:36:15.370" v="2364"/>
          <ac:spMkLst>
            <pc:docMk/>
            <pc:sldMk cId="3239600450" sldId="273"/>
            <ac:spMk id="3" creationId="{374AC93D-5D9F-7EEF-4675-91C773AE4A1A}"/>
          </ac:spMkLst>
        </pc:spChg>
        <pc:picChg chg="add">
          <ac:chgData name="sirishameesala321@gmail.com" userId="ee0d59d03c2104e5" providerId="LiveId" clId="{9988F004-8D3F-4DD0-BFC2-4BB30C307096}" dt="2023-06-15T06:36:15.377" v="2365"/>
          <ac:picMkLst>
            <pc:docMk/>
            <pc:sldMk cId="3239600450" sldId="273"/>
            <ac:picMk id="4" creationId="{B8F13507-AA6E-B032-3A89-429FB34BF02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B18DB-F2C8-40E6-B79A-6062ED2BF904}" type="datetimeFigureOut">
              <a:rPr lang="en-IN" smtClean="0"/>
              <a:t>15-06-2023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DD1E01-79A5-4825-82D1-7574C75965A7}" type="slidenum">
              <a:rPr lang="en-IN" smtClean="0"/>
              <a:t>‹#›</a:t>
            </a:fld>
            <a:endParaRPr lang="en-IN"/>
          </a:p>
        </p:txBody>
      </p:sp>
    </p:spTree>
    <p:extLst>
      <p:ext uri="{BB962C8B-B14F-4D97-AF65-F5344CB8AC3E}">
        <p14:creationId xmlns:p14="http://schemas.microsoft.com/office/powerpoint/2010/main" val="98518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28FE50-B99E-454F-9328-1929B041AC1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365965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8FE50-B99E-454F-9328-1929B041AC1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747815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8FE50-B99E-454F-9328-1929B041AC1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3B962-8EAA-44E0-AB6F-EB00869523A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1914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8FE50-B99E-454F-9328-1929B041AC1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757977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8FE50-B99E-454F-9328-1929B041AC1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3B962-8EAA-44E0-AB6F-EB00869523A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5967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8FE50-B99E-454F-9328-1929B041AC1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2963654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8FE50-B99E-454F-9328-1929B041AC1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3323196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8FE50-B99E-454F-9328-1929B041AC1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18139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28FE50-B99E-454F-9328-1929B041AC1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387461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8FE50-B99E-454F-9328-1929B041AC15}" type="datetimeFigureOut">
              <a:rPr lang="en-IN" smtClean="0"/>
              <a:t>15-06-2023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210896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28FE50-B99E-454F-9328-1929B041AC15}"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20149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28FE50-B99E-454F-9328-1929B041AC15}" type="datetimeFigureOut">
              <a:rPr lang="en-IN" smtClean="0"/>
              <a:t>15-06-2023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237651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28FE50-B99E-454F-9328-1929B041AC15}" type="datetimeFigureOut">
              <a:rPr lang="en-IN" smtClean="0"/>
              <a:t>15-06-2023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243106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8FE50-B99E-454F-9328-1929B041AC15}" type="datetimeFigureOut">
              <a:rPr lang="en-IN" smtClean="0"/>
              <a:t>15-06-2023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2568459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28FE50-B99E-454F-9328-1929B041AC15}"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10689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8FE50-B99E-454F-9328-1929B041AC15}" type="datetimeFigureOut">
              <a:rPr lang="en-IN" smtClean="0"/>
              <a:t>15-06-2023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3B962-8EAA-44E0-AB6F-EB00869523A4}" type="slidenum">
              <a:rPr lang="en-IN" smtClean="0"/>
              <a:t>‹#›</a:t>
            </a:fld>
            <a:endParaRPr lang="en-IN"/>
          </a:p>
        </p:txBody>
      </p:sp>
    </p:spTree>
    <p:extLst>
      <p:ext uri="{BB962C8B-B14F-4D97-AF65-F5344CB8AC3E}">
        <p14:creationId xmlns:p14="http://schemas.microsoft.com/office/powerpoint/2010/main" val="1557952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28FE50-B99E-454F-9328-1929B041AC15}" type="datetimeFigureOut">
              <a:rPr lang="en-IN" smtClean="0"/>
              <a:t>15-06-2023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13B962-8EAA-44E0-AB6F-EB00869523A4}" type="slidenum">
              <a:rPr lang="en-IN" smtClean="0"/>
              <a:t>‹#›</a:t>
            </a:fld>
            <a:endParaRPr lang="en-IN"/>
          </a:p>
        </p:txBody>
      </p:sp>
    </p:spTree>
    <p:extLst>
      <p:ext uri="{BB962C8B-B14F-4D97-AF65-F5344CB8AC3E}">
        <p14:creationId xmlns:p14="http://schemas.microsoft.com/office/powerpoint/2010/main" val="4016577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ECB2-C848-6638-2218-4D6CC46F393D}"/>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8F13507-AA6E-B032-3A89-429FB34BF02F}"/>
              </a:ext>
            </a:extLst>
          </p:cNvPr>
          <p:cNvPicPr>
            <a:picLocks noChangeAspect="1"/>
          </p:cNvPicPr>
          <p:nvPr/>
        </p:nvPicPr>
        <p:blipFill>
          <a:blip r:embed="rId2"/>
          <a:stretch>
            <a:fillRect/>
          </a:stretch>
        </p:blipFill>
        <p:spPr>
          <a:xfrm>
            <a:off x="0" y="4762"/>
            <a:ext cx="12192000" cy="6848475"/>
          </a:xfrm>
          <a:prstGeom prst="rect">
            <a:avLst/>
          </a:prstGeom>
        </p:spPr>
      </p:pic>
    </p:spTree>
    <p:extLst>
      <p:ext uri="{BB962C8B-B14F-4D97-AF65-F5344CB8AC3E}">
        <p14:creationId xmlns:p14="http://schemas.microsoft.com/office/powerpoint/2010/main" val="323960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DB646-8C28-A987-3C9B-DB0AF46897FD}"/>
              </a:ext>
            </a:extLst>
          </p:cNvPr>
          <p:cNvPicPr>
            <a:picLocks noChangeAspect="1"/>
          </p:cNvPicPr>
          <p:nvPr/>
        </p:nvPicPr>
        <p:blipFill>
          <a:blip r:embed="rId2"/>
          <a:stretch>
            <a:fillRect/>
          </a:stretch>
        </p:blipFill>
        <p:spPr>
          <a:xfrm>
            <a:off x="313765" y="987793"/>
            <a:ext cx="8337176" cy="5086730"/>
          </a:xfrm>
          <a:prstGeom prst="rect">
            <a:avLst/>
          </a:prstGeom>
        </p:spPr>
      </p:pic>
      <p:sp>
        <p:nvSpPr>
          <p:cNvPr id="2" name="TextBox 1">
            <a:extLst>
              <a:ext uri="{FF2B5EF4-FFF2-40B4-BE49-F238E27FC236}">
                <a16:creationId xmlns:a16="http://schemas.microsoft.com/office/drawing/2014/main" id="{D0CF049D-49E5-17FD-EBF3-0F31C3474BD4}"/>
              </a:ext>
            </a:extLst>
          </p:cNvPr>
          <p:cNvSpPr txBox="1"/>
          <p:nvPr/>
        </p:nvSpPr>
        <p:spPr>
          <a:xfrm>
            <a:off x="4132729" y="521867"/>
            <a:ext cx="164950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CROP</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011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29D1B3-F304-481C-AC6D-B8065A24D836}"/>
              </a:ext>
            </a:extLst>
          </p:cNvPr>
          <p:cNvPicPr>
            <a:picLocks noChangeAspect="1"/>
          </p:cNvPicPr>
          <p:nvPr/>
        </p:nvPicPr>
        <p:blipFill>
          <a:blip r:embed="rId2"/>
          <a:stretch>
            <a:fillRect/>
          </a:stretch>
        </p:blipFill>
        <p:spPr>
          <a:xfrm>
            <a:off x="1201271" y="893883"/>
            <a:ext cx="7763436" cy="5318658"/>
          </a:xfrm>
          <a:prstGeom prst="rect">
            <a:avLst/>
          </a:prstGeom>
        </p:spPr>
      </p:pic>
      <p:sp>
        <p:nvSpPr>
          <p:cNvPr id="4" name="TextBox 3">
            <a:extLst>
              <a:ext uri="{FF2B5EF4-FFF2-40B4-BE49-F238E27FC236}">
                <a16:creationId xmlns:a16="http://schemas.microsoft.com/office/drawing/2014/main" id="{3E1FB795-D322-8BB0-F3B2-60F3351DC507}"/>
              </a:ext>
            </a:extLst>
          </p:cNvPr>
          <p:cNvSpPr txBox="1"/>
          <p:nvPr/>
        </p:nvSpPr>
        <p:spPr>
          <a:xfrm>
            <a:off x="3934610" y="251012"/>
            <a:ext cx="216139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FERTILIZER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98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BB656-A980-E592-F952-4B679610D82B}"/>
              </a:ext>
            </a:extLst>
          </p:cNvPr>
          <p:cNvSpPr txBox="1"/>
          <p:nvPr/>
        </p:nvSpPr>
        <p:spPr>
          <a:xfrm>
            <a:off x="484092" y="412376"/>
            <a:ext cx="614979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MODEL DEPLOYMENT</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D58172-B717-129D-8000-2E94BDD94408}"/>
              </a:ext>
            </a:extLst>
          </p:cNvPr>
          <p:cNvSpPr txBox="1"/>
          <p:nvPr/>
        </p:nvSpPr>
        <p:spPr>
          <a:xfrm>
            <a:off x="484092" y="1434354"/>
            <a:ext cx="829235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Streamlit is a promising open-source Python library.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enables developers to build attractive user interfaces in no time.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One of the main advantages of Streamlit is its ease of use.</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provides a simple API that enables users to create intuitive and interactive applications with just a few lines of code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32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B3EF3-697F-82F4-0691-3A9A10EC0685}"/>
              </a:ext>
            </a:extLst>
          </p:cNvPr>
          <p:cNvPicPr>
            <a:picLocks noChangeAspect="1"/>
          </p:cNvPicPr>
          <p:nvPr/>
        </p:nvPicPr>
        <p:blipFill>
          <a:blip r:embed="rId2"/>
          <a:stretch>
            <a:fillRect/>
          </a:stretch>
        </p:blipFill>
        <p:spPr>
          <a:xfrm>
            <a:off x="5414682" y="251012"/>
            <a:ext cx="6206812" cy="6338047"/>
          </a:xfrm>
          <a:prstGeom prst="rect">
            <a:avLst/>
          </a:prstGeom>
        </p:spPr>
      </p:pic>
      <p:sp>
        <p:nvSpPr>
          <p:cNvPr id="4" name="TextBox 3">
            <a:extLst>
              <a:ext uri="{FF2B5EF4-FFF2-40B4-BE49-F238E27FC236}">
                <a16:creationId xmlns:a16="http://schemas.microsoft.com/office/drawing/2014/main" id="{63A08EE1-474E-799C-1F3A-1DACF2B41F6C}"/>
              </a:ext>
            </a:extLst>
          </p:cNvPr>
          <p:cNvSpPr txBox="1"/>
          <p:nvPr/>
        </p:nvSpPr>
        <p:spPr>
          <a:xfrm>
            <a:off x="448235" y="376517"/>
            <a:ext cx="4276165"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RESULT OF CROP RECOMMENDATION:</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CD55C4-5FDF-6384-15DB-51B8DA47A033}"/>
              </a:ext>
            </a:extLst>
          </p:cNvPr>
          <p:cNvSpPr txBox="1"/>
          <p:nvPr/>
        </p:nvSpPr>
        <p:spPr>
          <a:xfrm flipH="1">
            <a:off x="287761" y="2262766"/>
            <a:ext cx="5225532"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given user inputs  the most suitable crop recommended is kidneybeans to grow in your Fields.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465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622E2E-5F4C-4911-B431-9067B3CCB435}"/>
              </a:ext>
            </a:extLst>
          </p:cNvPr>
          <p:cNvPicPr>
            <a:picLocks noChangeAspect="1"/>
          </p:cNvPicPr>
          <p:nvPr/>
        </p:nvPicPr>
        <p:blipFill>
          <a:blip r:embed="rId2"/>
          <a:stretch>
            <a:fillRect/>
          </a:stretch>
        </p:blipFill>
        <p:spPr>
          <a:xfrm>
            <a:off x="5844988" y="125507"/>
            <a:ext cx="5959340" cy="6158753"/>
          </a:xfrm>
          <a:prstGeom prst="rect">
            <a:avLst/>
          </a:prstGeom>
        </p:spPr>
      </p:pic>
      <p:sp>
        <p:nvSpPr>
          <p:cNvPr id="4" name="TextBox 3">
            <a:extLst>
              <a:ext uri="{FF2B5EF4-FFF2-40B4-BE49-F238E27FC236}">
                <a16:creationId xmlns:a16="http://schemas.microsoft.com/office/drawing/2014/main" id="{46501810-5582-DD09-2506-DDA9F7CBFE59}"/>
              </a:ext>
            </a:extLst>
          </p:cNvPr>
          <p:cNvSpPr txBox="1"/>
          <p:nvPr/>
        </p:nvSpPr>
        <p:spPr>
          <a:xfrm>
            <a:off x="152400" y="367553"/>
            <a:ext cx="5226423"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RESULT OF FERTILIZER PREDICTION:</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643AD02-5AF8-73C8-388A-E6E9D7D46284}"/>
              </a:ext>
            </a:extLst>
          </p:cNvPr>
          <p:cNvSpPr txBox="1"/>
          <p:nvPr/>
        </p:nvSpPr>
        <p:spPr>
          <a:xfrm>
            <a:off x="82872" y="2272117"/>
            <a:ext cx="5699363"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For given user inputs  the most suitable Fertilizer recommended is 20-20.</a:t>
            </a:r>
            <a:endParaRPr lang="en-IN" sz="2400" dirty="0"/>
          </a:p>
        </p:txBody>
      </p:sp>
    </p:spTree>
    <p:extLst>
      <p:ext uri="{BB962C8B-B14F-4D97-AF65-F5344CB8AC3E}">
        <p14:creationId xmlns:p14="http://schemas.microsoft.com/office/powerpoint/2010/main" val="2119502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63919B-C60B-55B6-B574-F0FF8937F0DE}"/>
              </a:ext>
            </a:extLst>
          </p:cNvPr>
          <p:cNvSpPr txBox="1"/>
          <p:nvPr/>
        </p:nvSpPr>
        <p:spPr>
          <a:xfrm>
            <a:off x="268941" y="118535"/>
            <a:ext cx="2994211"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218E3A2-61D9-16BC-D179-71CC384316AD}"/>
              </a:ext>
            </a:extLst>
          </p:cNvPr>
          <p:cNvSpPr txBox="1"/>
          <p:nvPr/>
        </p:nvSpPr>
        <p:spPr>
          <a:xfrm>
            <a:off x="331694" y="703310"/>
            <a:ext cx="9081247" cy="3323987"/>
          </a:xfrm>
          <a:prstGeom prst="rect">
            <a:avLst/>
          </a:prstGeom>
          <a:noFill/>
        </p:spPr>
        <p:txBody>
          <a:bodyPr wrap="square" rtlCol="0">
            <a:spAutoFit/>
          </a:bodyPr>
          <a:lstStyle/>
          <a:p>
            <a:pPr algn="just"/>
            <a:endParaRPr lang="en-US" b="0" i="0" dirty="0">
              <a:solidFill>
                <a:srgbClr val="D1D5DB"/>
              </a:solidFill>
              <a:effectLst/>
              <a:latin typeface="Söhne"/>
            </a:endParaRPr>
          </a:p>
          <a:p>
            <a:pPr marL="285750" indent="-285750"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Crop and Fertilizer recommendation project aims to provide farmers with accurate and guidance on selecting the most suitable crops and optimizing fertilizer application for their specific agricultural conditions.  </a:t>
            </a: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he crop and fertilizer recommendation project empowers farmers to make informed decisions about crop selection, nutrient management, and farming practices.</a:t>
            </a:r>
          </a:p>
          <a:p>
            <a:pPr algn="just"/>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0A4CA3-3CC4-4358-776A-036FBFE46B91}"/>
              </a:ext>
            </a:extLst>
          </p:cNvPr>
          <p:cNvSpPr txBox="1"/>
          <p:nvPr/>
        </p:nvSpPr>
        <p:spPr>
          <a:xfrm>
            <a:off x="546847" y="4333477"/>
            <a:ext cx="3854823"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References: Kaggle</a:t>
            </a:r>
          </a:p>
          <a:p>
            <a:r>
              <a:rPr lang="en-US" sz="3200" dirty="0">
                <a:latin typeface="Times New Roman" panose="02020603050405020304" pitchFamily="18" charset="0"/>
                <a:cs typeface="Times New Roman" panose="02020603050405020304" pitchFamily="18" charset="0"/>
              </a:rPr>
              <a:t>                    Github</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73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4AD26D-A434-DC14-B1A8-476D1CA61440}"/>
              </a:ext>
            </a:extLst>
          </p:cNvPr>
          <p:cNvSpPr txBox="1"/>
          <p:nvPr/>
        </p:nvSpPr>
        <p:spPr>
          <a:xfrm>
            <a:off x="177196" y="551707"/>
            <a:ext cx="2872902"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CHALLENGES</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0E8114-30EB-DE49-CBAF-5EAE9CAFD62B}"/>
              </a:ext>
            </a:extLst>
          </p:cNvPr>
          <p:cNvSpPr txBox="1"/>
          <p:nvPr/>
        </p:nvSpPr>
        <p:spPr>
          <a:xfrm>
            <a:off x="143435" y="1486105"/>
            <a:ext cx="6911789"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Challenges faced  during project was while deploying Machine Learning code with with web application using FLASK.We  Struck with many errors.Some of the errors resolved but few are not </a:t>
            </a:r>
            <a:r>
              <a:rPr lang="en-US" sz="2400" dirty="0" err="1">
                <a:latin typeface="Times New Roman" panose="02020603050405020304" pitchFamily="18" charset="0"/>
                <a:cs typeface="Times New Roman" panose="02020603050405020304" pitchFamily="18" charset="0"/>
              </a:rPr>
              <a:t>resolved.It</a:t>
            </a:r>
            <a:r>
              <a:rPr lang="en-US" sz="2400" dirty="0">
                <a:latin typeface="Times New Roman" panose="02020603050405020304" pitchFamily="18" charset="0"/>
                <a:cs typeface="Times New Roman" panose="02020603050405020304" pitchFamily="18" charset="0"/>
              </a:rPr>
              <a:t> doesn’t shows Output.</a:t>
            </a:r>
            <a:endParaRPr lang="en-IN" sz="2400" dirty="0">
              <a:latin typeface="Times New Roman" panose="02020603050405020304" pitchFamily="18" charset="0"/>
              <a:cs typeface="Times New Roman" panose="02020603050405020304" pitchFamily="18" charset="0"/>
            </a:endParaRPr>
          </a:p>
        </p:txBody>
      </p:sp>
      <p:pic>
        <p:nvPicPr>
          <p:cNvPr id="2050" name="Picture 2" descr="What is Flask? How To Create The Flask App? - CODERSERA">
            <a:extLst>
              <a:ext uri="{FF2B5EF4-FFF2-40B4-BE49-F238E27FC236}">
                <a16:creationId xmlns:a16="http://schemas.microsoft.com/office/drawing/2014/main" id="{FDFB8259-C6B0-B1AD-8B1F-B67C3506A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6782" y="330047"/>
            <a:ext cx="2705100" cy="1685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F13EB71-1BC3-2BE1-6084-59E1B0377E7E}"/>
              </a:ext>
            </a:extLst>
          </p:cNvPr>
          <p:cNvSpPr txBox="1"/>
          <p:nvPr/>
        </p:nvSpPr>
        <p:spPr>
          <a:xfrm>
            <a:off x="318247" y="3793013"/>
            <a:ext cx="2590801"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OVERCOME</a:t>
            </a:r>
            <a:endParaRPr lang="en-I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7285C23-5EDA-D58B-7480-2558208B5954}"/>
              </a:ext>
            </a:extLst>
          </p:cNvPr>
          <p:cNvSpPr txBox="1"/>
          <p:nvPr/>
        </p:nvSpPr>
        <p:spPr>
          <a:xfrm>
            <a:off x="457201" y="4492260"/>
            <a:ext cx="6355975"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Challenges we over come by using Streamlit.We have get the desired output using Streamlit.</a:t>
            </a:r>
            <a:endParaRPr lang="en-IN" sz="2400" dirty="0">
              <a:latin typeface="Times New Roman" panose="02020603050405020304" pitchFamily="18" charset="0"/>
              <a:cs typeface="Times New Roman" panose="02020603050405020304" pitchFamily="18" charset="0"/>
            </a:endParaRPr>
          </a:p>
        </p:txBody>
      </p:sp>
      <p:pic>
        <p:nvPicPr>
          <p:cNvPr id="8" name="Picture 14" descr="Streamlit Launches Streamlit Cloud That Transforms How Data">
            <a:extLst>
              <a:ext uri="{FF2B5EF4-FFF2-40B4-BE49-F238E27FC236}">
                <a16:creationId xmlns:a16="http://schemas.microsoft.com/office/drawing/2014/main" id="{E958A635-B27F-511B-F513-5FE78E4F0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518" y="4398729"/>
            <a:ext cx="280035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ternal Server Error in Flask Part -2 | Python | Aryadrj | IT - YouTube">
            <a:extLst>
              <a:ext uri="{FF2B5EF4-FFF2-40B4-BE49-F238E27FC236}">
                <a16:creationId xmlns:a16="http://schemas.microsoft.com/office/drawing/2014/main" id="{F3810183-CD0A-D531-DCA3-40DF4F1B39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67" t="21237" r="1167" b="20679"/>
          <a:stretch/>
        </p:blipFill>
        <p:spPr bwMode="auto">
          <a:xfrm>
            <a:off x="7055224" y="2225989"/>
            <a:ext cx="2886637" cy="1685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65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12C2DA-F554-AABA-2FE5-891DCD8DEB9B}"/>
              </a:ext>
            </a:extLst>
          </p:cNvPr>
          <p:cNvSpPr txBox="1"/>
          <p:nvPr/>
        </p:nvSpPr>
        <p:spPr>
          <a:xfrm>
            <a:off x="2429437" y="2483224"/>
            <a:ext cx="7467598" cy="1200329"/>
          </a:xfrm>
          <a:prstGeom prst="rect">
            <a:avLst/>
          </a:prstGeom>
          <a:noFill/>
        </p:spPr>
        <p:txBody>
          <a:bodyPr wrap="square" rtlCol="0">
            <a:spAutoFit/>
          </a:bodyPr>
          <a:lstStyle/>
          <a:p>
            <a:r>
              <a:rPr lang="en-US" sz="7200" dirty="0">
                <a:latin typeface="Arial Black" panose="020B0A04020102020204" pitchFamily="34" charset="0"/>
                <a:cs typeface="Times New Roman" panose="02020603050405020304" pitchFamily="18" charset="0"/>
              </a:rPr>
              <a:t>THANK YOU!</a:t>
            </a:r>
            <a:endParaRPr lang="en-IN" sz="7200" dirty="0">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352509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35BE-5FB5-4286-4B22-72833935EBC9}"/>
              </a:ext>
            </a:extLst>
          </p:cNvPr>
          <p:cNvSpPr>
            <a:spLocks noGrp="1"/>
          </p:cNvSpPr>
          <p:nvPr>
            <p:ph type="ctrTitle"/>
          </p:nvPr>
        </p:nvSpPr>
        <p:spPr>
          <a:xfrm>
            <a:off x="745066" y="1909482"/>
            <a:ext cx="7766936" cy="3557777"/>
          </a:xfrm>
        </p:spPr>
        <p:txBody>
          <a:bodyPr>
            <a:normAutofit/>
          </a:bodyPr>
          <a:lstStyle/>
          <a:p>
            <a:r>
              <a:rPr lang="en-US" sz="7200" dirty="0">
                <a:latin typeface="Arial Black" panose="020B0A04020102020204" pitchFamily="34" charset="0"/>
              </a:rPr>
              <a:t>SMART FARMING SOLUTIONS</a:t>
            </a:r>
            <a:endParaRPr lang="en-IN" sz="7200" dirty="0">
              <a:latin typeface="Arial Black" panose="020B0A04020102020204" pitchFamily="34" charset="0"/>
            </a:endParaRPr>
          </a:p>
        </p:txBody>
      </p:sp>
    </p:spTree>
    <p:extLst>
      <p:ext uri="{BB962C8B-B14F-4D97-AF65-F5344CB8AC3E}">
        <p14:creationId xmlns:p14="http://schemas.microsoft.com/office/powerpoint/2010/main" val="334076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9F1541-24B2-DED9-7D98-2E7F91EEDF1E}"/>
              </a:ext>
            </a:extLst>
          </p:cNvPr>
          <p:cNvSpPr txBox="1"/>
          <p:nvPr/>
        </p:nvSpPr>
        <p:spPr>
          <a:xfrm flipH="1">
            <a:off x="878539" y="726141"/>
            <a:ext cx="4769225" cy="830997"/>
          </a:xfrm>
          <a:prstGeom prst="rect">
            <a:avLst/>
          </a:prstGeom>
          <a:noFill/>
        </p:spPr>
        <p:txBody>
          <a:bodyPr wrap="square" rtlCol="0">
            <a:spAutoFit/>
          </a:bodyPr>
          <a:lstStyle/>
          <a:p>
            <a:r>
              <a:rPr lang="en-US" sz="4800" dirty="0">
                <a:latin typeface="Arial Black" panose="020B0A04020102020204" pitchFamily="34" charset="0"/>
              </a:rPr>
              <a:t>OBJECTIVE:</a:t>
            </a:r>
            <a:endParaRPr lang="en-IN" sz="4800" dirty="0">
              <a:latin typeface="Arial Black" panose="020B0A04020102020204" pitchFamily="34" charset="0"/>
            </a:endParaRPr>
          </a:p>
        </p:txBody>
      </p:sp>
      <p:sp>
        <p:nvSpPr>
          <p:cNvPr id="4" name="TextBox 3">
            <a:extLst>
              <a:ext uri="{FF2B5EF4-FFF2-40B4-BE49-F238E27FC236}">
                <a16:creationId xmlns:a16="http://schemas.microsoft.com/office/drawing/2014/main" id="{658255AA-97E6-EAFC-1C9A-962E826BD627}"/>
              </a:ext>
            </a:extLst>
          </p:cNvPr>
          <p:cNvSpPr txBox="1"/>
          <p:nvPr/>
        </p:nvSpPr>
        <p:spPr>
          <a:xfrm>
            <a:off x="797855" y="2332656"/>
            <a:ext cx="8955745" cy="3108543"/>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C</a:t>
            </a:r>
            <a:r>
              <a:rPr lang="en-US" sz="2800" b="0" i="0" dirty="0">
                <a:effectLst/>
                <a:latin typeface="Times New Roman" panose="02020603050405020304" pitchFamily="18" charset="0"/>
                <a:cs typeface="Times New Roman" panose="02020603050405020304" pitchFamily="18" charset="0"/>
              </a:rPr>
              <a:t>rop and Fertilizer recommendation are centered around maximizing crop yields, optimizing nutrient management, preserving soil health, ensuring environmental sustainability, and providing economically viable solutions. The recommendations should empower farmers to make informed decisions that balance productivity, profitability, and sustainable agricultural practices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92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6485-1056-A96F-9BC7-FA5F3BB55CEF}"/>
              </a:ext>
            </a:extLst>
          </p:cNvPr>
          <p:cNvSpPr>
            <a:spLocks noGrp="1"/>
          </p:cNvSpPr>
          <p:nvPr>
            <p:ph type="title"/>
          </p:nvPr>
        </p:nvSpPr>
        <p:spPr>
          <a:xfrm>
            <a:off x="2721584" y="181338"/>
            <a:ext cx="5559209" cy="1325563"/>
          </a:xfrm>
        </p:spPr>
        <p:txBody>
          <a:bodyPr>
            <a:normAutofit fontScale="90000"/>
          </a:bodyPr>
          <a:lstStyle/>
          <a:p>
            <a:r>
              <a:rPr lang="en-IN" sz="3600" b="1" dirty="0"/>
              <a:t> </a:t>
            </a:r>
            <a:r>
              <a:rPr lang="en-IN" sz="3600" b="1" dirty="0">
                <a:solidFill>
                  <a:schemeClr val="tx1"/>
                </a:solidFill>
                <a:latin typeface="Times New Roman" panose="02020603050405020304" pitchFamily="18" charset="0"/>
                <a:cs typeface="Times New Roman" panose="02020603050405020304" pitchFamily="18" charset="0"/>
              </a:rPr>
              <a:t>SYSTEM ARCHITECTURE</a:t>
            </a:r>
            <a:br>
              <a:rPr lang="en-IN" sz="2400" b="1" dirty="0">
                <a:solidFill>
                  <a:schemeClr val="tx1"/>
                </a:solidFill>
              </a:rPr>
            </a:br>
            <a:r>
              <a:rPr lang="en-IN" sz="2400" b="1" dirty="0">
                <a:solidFill>
                  <a:schemeClr val="tx1"/>
                </a:solidFill>
              </a:rPr>
              <a:t>                  (Crops, Fertilizers )</a:t>
            </a:r>
          </a:p>
        </p:txBody>
      </p:sp>
      <p:sp>
        <p:nvSpPr>
          <p:cNvPr id="3" name="Rectangle 2">
            <a:extLst>
              <a:ext uri="{FF2B5EF4-FFF2-40B4-BE49-F238E27FC236}">
                <a16:creationId xmlns:a16="http://schemas.microsoft.com/office/drawing/2014/main" id="{F4835A52-6C15-AB1A-B76B-5FF323C12037}"/>
              </a:ext>
            </a:extLst>
          </p:cNvPr>
          <p:cNvSpPr/>
          <p:nvPr/>
        </p:nvSpPr>
        <p:spPr>
          <a:xfrm>
            <a:off x="123396" y="1860289"/>
            <a:ext cx="2690327" cy="616992"/>
          </a:xfrm>
          <a:prstGeom prst="rect">
            <a:avLst/>
          </a:prstGeom>
          <a:solidFill>
            <a:srgbClr val="FF99FF"/>
          </a:solidFill>
          <a:ln>
            <a:noFill/>
          </a:ln>
          <a:effectLst>
            <a:glow rad="127000">
              <a:schemeClr val="accent1">
                <a:alpha val="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Dataset Collection</a:t>
            </a:r>
          </a:p>
        </p:txBody>
      </p:sp>
      <p:sp>
        <p:nvSpPr>
          <p:cNvPr id="9" name="Rectangle 8">
            <a:extLst>
              <a:ext uri="{FF2B5EF4-FFF2-40B4-BE49-F238E27FC236}">
                <a16:creationId xmlns:a16="http://schemas.microsoft.com/office/drawing/2014/main" id="{5F2660F2-EEA9-9E23-8949-8AF13D00D0C9}"/>
              </a:ext>
            </a:extLst>
          </p:cNvPr>
          <p:cNvSpPr/>
          <p:nvPr/>
        </p:nvSpPr>
        <p:spPr>
          <a:xfrm>
            <a:off x="3782014" y="1860289"/>
            <a:ext cx="2086947" cy="616992"/>
          </a:xfrm>
          <a:prstGeom prst="rect">
            <a:avLst/>
          </a:prstGeom>
          <a:solidFill>
            <a:srgbClr val="92D050"/>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Preprocessing</a:t>
            </a:r>
          </a:p>
        </p:txBody>
      </p:sp>
      <p:cxnSp>
        <p:nvCxnSpPr>
          <p:cNvPr id="24" name="Straight Arrow Connector 23">
            <a:extLst>
              <a:ext uri="{FF2B5EF4-FFF2-40B4-BE49-F238E27FC236}">
                <a16:creationId xmlns:a16="http://schemas.microsoft.com/office/drawing/2014/main" id="{0B196FB1-E4AC-6975-7C9B-B7B8D61378AF}"/>
              </a:ext>
            </a:extLst>
          </p:cNvPr>
          <p:cNvCxnSpPr>
            <a:cxnSpLocks/>
            <a:stCxn id="3" idx="3"/>
            <a:endCxn id="9" idx="1"/>
          </p:cNvCxnSpPr>
          <p:nvPr/>
        </p:nvCxnSpPr>
        <p:spPr>
          <a:xfrm>
            <a:off x="2813723" y="2168785"/>
            <a:ext cx="968291" cy="0"/>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ABC659A-3D67-1D86-6842-F9C26E2FB940}"/>
              </a:ext>
            </a:extLst>
          </p:cNvPr>
          <p:cNvSpPr/>
          <p:nvPr/>
        </p:nvSpPr>
        <p:spPr>
          <a:xfrm>
            <a:off x="9056400" y="3207710"/>
            <a:ext cx="2090057" cy="627486"/>
          </a:xfrm>
          <a:prstGeom prst="rect">
            <a:avLst/>
          </a:prstGeom>
          <a:solidFill>
            <a:srgbClr val="00FF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EDA</a:t>
            </a:r>
            <a:endParaRPr lang="en-IN" dirty="0"/>
          </a:p>
        </p:txBody>
      </p:sp>
      <p:sp>
        <p:nvSpPr>
          <p:cNvPr id="63" name="Rectangle 62">
            <a:extLst>
              <a:ext uri="{FF2B5EF4-FFF2-40B4-BE49-F238E27FC236}">
                <a16:creationId xmlns:a16="http://schemas.microsoft.com/office/drawing/2014/main" id="{D36499E9-D4CC-A1D6-71C3-B3055F926F6C}"/>
              </a:ext>
            </a:extLst>
          </p:cNvPr>
          <p:cNvSpPr/>
          <p:nvPr/>
        </p:nvSpPr>
        <p:spPr>
          <a:xfrm>
            <a:off x="9056400" y="4406366"/>
            <a:ext cx="2090057" cy="627486"/>
          </a:xfrm>
          <a:prstGeom prst="rect">
            <a:avLst/>
          </a:prstGeom>
          <a:solidFill>
            <a:srgbClr val="FFCCF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Model Training and Building</a:t>
            </a:r>
          </a:p>
        </p:txBody>
      </p:sp>
      <p:sp>
        <p:nvSpPr>
          <p:cNvPr id="101" name="Rectangle 100">
            <a:extLst>
              <a:ext uri="{FF2B5EF4-FFF2-40B4-BE49-F238E27FC236}">
                <a16:creationId xmlns:a16="http://schemas.microsoft.com/office/drawing/2014/main" id="{B6DD3DE2-D1D8-A87F-F2D1-8D15E34FA8DC}"/>
              </a:ext>
            </a:extLst>
          </p:cNvPr>
          <p:cNvSpPr/>
          <p:nvPr/>
        </p:nvSpPr>
        <p:spPr>
          <a:xfrm>
            <a:off x="6430203" y="3172059"/>
            <a:ext cx="1334273" cy="2877238"/>
          </a:xfrm>
          <a:prstGeom prst="rect">
            <a:avLst/>
          </a:prstGeom>
          <a:solidFill>
            <a:srgbClr val="FF99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Machine Learning</a:t>
            </a:r>
          </a:p>
          <a:p>
            <a:pPr algn="ctr"/>
            <a:r>
              <a:rPr lang="en-IN" dirty="0"/>
              <a:t>Tested</a:t>
            </a:r>
          </a:p>
          <a:p>
            <a:pPr algn="ctr"/>
            <a:r>
              <a:rPr lang="en-IN" dirty="0"/>
              <a:t>models</a:t>
            </a:r>
          </a:p>
        </p:txBody>
      </p:sp>
      <p:sp>
        <p:nvSpPr>
          <p:cNvPr id="102" name="Rectangle 101">
            <a:extLst>
              <a:ext uri="{FF2B5EF4-FFF2-40B4-BE49-F238E27FC236}">
                <a16:creationId xmlns:a16="http://schemas.microsoft.com/office/drawing/2014/main" id="{F924EF2C-7795-DD69-3449-E3AD4EF72D80}"/>
              </a:ext>
            </a:extLst>
          </p:cNvPr>
          <p:cNvSpPr/>
          <p:nvPr/>
        </p:nvSpPr>
        <p:spPr>
          <a:xfrm>
            <a:off x="2945371" y="5033852"/>
            <a:ext cx="2307766" cy="618528"/>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Vizualization</a:t>
            </a:r>
          </a:p>
        </p:txBody>
      </p:sp>
      <p:sp>
        <p:nvSpPr>
          <p:cNvPr id="103" name="Rectangle 102">
            <a:extLst>
              <a:ext uri="{FF2B5EF4-FFF2-40B4-BE49-F238E27FC236}">
                <a16:creationId xmlns:a16="http://schemas.microsoft.com/office/drawing/2014/main" id="{6DD31BF1-5C91-35D7-D2AE-C46E9E90CEF8}"/>
              </a:ext>
            </a:extLst>
          </p:cNvPr>
          <p:cNvSpPr/>
          <p:nvPr/>
        </p:nvSpPr>
        <p:spPr>
          <a:xfrm>
            <a:off x="3032450" y="2785777"/>
            <a:ext cx="2183363" cy="633900"/>
          </a:xfrm>
          <a:prstGeom prst="rect">
            <a:avLst/>
          </a:prstGeom>
          <a:solidFill>
            <a:schemeClr val="accent3">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Accuracy Comparision</a:t>
            </a:r>
          </a:p>
        </p:txBody>
      </p:sp>
      <p:sp>
        <p:nvSpPr>
          <p:cNvPr id="104" name="Rectangle 103">
            <a:extLst>
              <a:ext uri="{FF2B5EF4-FFF2-40B4-BE49-F238E27FC236}">
                <a16:creationId xmlns:a16="http://schemas.microsoft.com/office/drawing/2014/main" id="{78474C46-1F96-6163-1F14-1CE11B1F0C40}"/>
              </a:ext>
            </a:extLst>
          </p:cNvPr>
          <p:cNvSpPr/>
          <p:nvPr/>
        </p:nvSpPr>
        <p:spPr>
          <a:xfrm>
            <a:off x="2733470" y="3607478"/>
            <a:ext cx="2690327" cy="1109139"/>
          </a:xfrm>
          <a:prstGeom prst="rect">
            <a:avLst/>
          </a:prstGeom>
          <a:solidFill>
            <a:schemeClr val="accent4">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Final models:</a:t>
            </a:r>
          </a:p>
          <a:p>
            <a:pPr algn="ctr"/>
            <a:r>
              <a:rPr lang="en-IN" dirty="0"/>
              <a:t>Random Forest(Crop)</a:t>
            </a:r>
          </a:p>
          <a:p>
            <a:pPr algn="ctr"/>
            <a:r>
              <a:rPr lang="en-IN" dirty="0"/>
              <a:t>DecisionTree(Fertilizers)</a:t>
            </a:r>
          </a:p>
          <a:p>
            <a:pPr algn="ctr"/>
            <a:endParaRPr lang="en-IN" dirty="0"/>
          </a:p>
        </p:txBody>
      </p:sp>
      <p:sp>
        <p:nvSpPr>
          <p:cNvPr id="105" name="Rectangle 104">
            <a:extLst>
              <a:ext uri="{FF2B5EF4-FFF2-40B4-BE49-F238E27FC236}">
                <a16:creationId xmlns:a16="http://schemas.microsoft.com/office/drawing/2014/main" id="{0DE909C2-1217-706E-8A35-7AFFC5E78921}"/>
              </a:ext>
            </a:extLst>
          </p:cNvPr>
          <p:cNvSpPr/>
          <p:nvPr/>
        </p:nvSpPr>
        <p:spPr>
          <a:xfrm>
            <a:off x="2995126" y="6026433"/>
            <a:ext cx="2258011" cy="706778"/>
          </a:xfrm>
          <a:prstGeom prst="rect">
            <a:avLst/>
          </a:prstGeom>
          <a:solidFill>
            <a:schemeClr val="accent6">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Optimal Output</a:t>
            </a:r>
          </a:p>
        </p:txBody>
      </p:sp>
      <p:sp>
        <p:nvSpPr>
          <p:cNvPr id="106" name="Rectangle 105">
            <a:extLst>
              <a:ext uri="{FF2B5EF4-FFF2-40B4-BE49-F238E27FC236}">
                <a16:creationId xmlns:a16="http://schemas.microsoft.com/office/drawing/2014/main" id="{C82ED992-166F-EC54-6790-B10970602BA4}"/>
              </a:ext>
            </a:extLst>
          </p:cNvPr>
          <p:cNvSpPr/>
          <p:nvPr/>
        </p:nvSpPr>
        <p:spPr>
          <a:xfrm>
            <a:off x="994178" y="3907210"/>
            <a:ext cx="1405513" cy="2789847"/>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Web Application</a:t>
            </a:r>
          </a:p>
        </p:txBody>
      </p:sp>
      <p:cxnSp>
        <p:nvCxnSpPr>
          <p:cNvPr id="110" name="Straight Arrow Connector 109">
            <a:extLst>
              <a:ext uri="{FF2B5EF4-FFF2-40B4-BE49-F238E27FC236}">
                <a16:creationId xmlns:a16="http://schemas.microsoft.com/office/drawing/2014/main" id="{96EC1D4C-1133-616C-1BC7-BEAF88CC032C}"/>
              </a:ext>
            </a:extLst>
          </p:cNvPr>
          <p:cNvCxnSpPr>
            <a:stCxn id="105" idx="1"/>
          </p:cNvCxnSpPr>
          <p:nvPr/>
        </p:nvCxnSpPr>
        <p:spPr>
          <a:xfrm flipH="1">
            <a:off x="2264227" y="6379822"/>
            <a:ext cx="730899" cy="0"/>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7" name="Connector: Elbow 126">
            <a:extLst>
              <a:ext uri="{FF2B5EF4-FFF2-40B4-BE49-F238E27FC236}">
                <a16:creationId xmlns:a16="http://schemas.microsoft.com/office/drawing/2014/main" id="{8CDCCCBB-6291-A65D-0128-CF3069356BCB}"/>
              </a:ext>
            </a:extLst>
          </p:cNvPr>
          <p:cNvCxnSpPr>
            <a:cxnSpLocks/>
            <a:stCxn id="101" idx="1"/>
            <a:endCxn id="103" idx="3"/>
          </p:cNvCxnSpPr>
          <p:nvPr/>
        </p:nvCxnSpPr>
        <p:spPr>
          <a:xfrm rot="10800000">
            <a:off x="5215813" y="3102728"/>
            <a:ext cx="1214390" cy="1507951"/>
          </a:xfrm>
          <a:prstGeom prst="bentConnector3">
            <a:avLst/>
          </a:prstGeom>
          <a:ln>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1F022F4-2518-EFDE-A15C-6711A02C0505}"/>
              </a:ext>
            </a:extLst>
          </p:cNvPr>
          <p:cNvCxnSpPr>
            <a:cxnSpLocks/>
          </p:cNvCxnSpPr>
          <p:nvPr/>
        </p:nvCxnSpPr>
        <p:spPr>
          <a:xfrm>
            <a:off x="9792308" y="3904449"/>
            <a:ext cx="0" cy="498021"/>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B0BE65D4-AEFB-2162-D4EA-7305B2A7A422}"/>
              </a:ext>
            </a:extLst>
          </p:cNvPr>
          <p:cNvSpPr txBox="1"/>
          <p:nvPr/>
        </p:nvSpPr>
        <p:spPr>
          <a:xfrm>
            <a:off x="160020" y="4746569"/>
            <a:ext cx="716280" cy="369332"/>
          </a:xfrm>
          <a:prstGeom prst="rect">
            <a:avLst/>
          </a:prstGeom>
          <a:noFill/>
        </p:spPr>
        <p:txBody>
          <a:bodyPr wrap="square" rtlCol="0">
            <a:spAutoFit/>
          </a:bodyPr>
          <a:lstStyle/>
          <a:p>
            <a:r>
              <a:rPr lang="en-IN" dirty="0"/>
              <a:t>Input</a:t>
            </a:r>
          </a:p>
        </p:txBody>
      </p:sp>
      <p:cxnSp>
        <p:nvCxnSpPr>
          <p:cNvPr id="139" name="Straight Arrow Connector 138">
            <a:extLst>
              <a:ext uri="{FF2B5EF4-FFF2-40B4-BE49-F238E27FC236}">
                <a16:creationId xmlns:a16="http://schemas.microsoft.com/office/drawing/2014/main" id="{774348C3-6EC7-5D16-0882-CD46715B26D0}"/>
              </a:ext>
            </a:extLst>
          </p:cNvPr>
          <p:cNvCxnSpPr>
            <a:cxnSpLocks/>
          </p:cNvCxnSpPr>
          <p:nvPr/>
        </p:nvCxnSpPr>
        <p:spPr>
          <a:xfrm>
            <a:off x="218034" y="5115901"/>
            <a:ext cx="777240" cy="0"/>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B502B3-6B50-8D63-5F34-F065B16E2F5F}"/>
              </a:ext>
            </a:extLst>
          </p:cNvPr>
          <p:cNvCxnSpPr>
            <a:cxnSpLocks/>
            <a:stCxn id="9" idx="3"/>
          </p:cNvCxnSpPr>
          <p:nvPr/>
        </p:nvCxnSpPr>
        <p:spPr>
          <a:xfrm>
            <a:off x="5868961" y="2168785"/>
            <a:ext cx="3927424" cy="68564"/>
          </a:xfrm>
          <a:prstGeom prst="line">
            <a:avLst/>
          </a:prstGeom>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41CB98-6EF1-75C8-7473-EFA4096DB5EE}"/>
              </a:ext>
            </a:extLst>
          </p:cNvPr>
          <p:cNvCxnSpPr/>
          <p:nvPr/>
        </p:nvCxnSpPr>
        <p:spPr>
          <a:xfrm>
            <a:off x="9794346" y="2237349"/>
            <a:ext cx="0" cy="934710"/>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D8F8200-06B4-4040-413E-B830FBB6467B}"/>
              </a:ext>
            </a:extLst>
          </p:cNvPr>
          <p:cNvCxnSpPr>
            <a:cxnSpLocks/>
          </p:cNvCxnSpPr>
          <p:nvPr/>
        </p:nvCxnSpPr>
        <p:spPr>
          <a:xfrm>
            <a:off x="3926541" y="3366643"/>
            <a:ext cx="8965" cy="240835"/>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FBC83E5-CBF3-310E-AD9B-71049B24319F}"/>
              </a:ext>
            </a:extLst>
          </p:cNvPr>
          <p:cNvCxnSpPr/>
          <p:nvPr/>
        </p:nvCxnSpPr>
        <p:spPr>
          <a:xfrm>
            <a:off x="3935506" y="4765647"/>
            <a:ext cx="0" cy="268205"/>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AB372D5-356A-6E81-1149-C971CC8E1C0A}"/>
              </a:ext>
            </a:extLst>
          </p:cNvPr>
          <p:cNvCxnSpPr/>
          <p:nvPr/>
        </p:nvCxnSpPr>
        <p:spPr>
          <a:xfrm>
            <a:off x="3935506" y="5652380"/>
            <a:ext cx="0" cy="374053"/>
          </a:xfrm>
          <a:prstGeom prst="straightConnector1">
            <a:avLst/>
          </a:prstGeom>
          <a:ln>
            <a:tailEnd type="triangle"/>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E3E9889-2322-41C5-7F56-91A384C8820F}"/>
              </a:ext>
            </a:extLst>
          </p:cNvPr>
          <p:cNvCxnSpPr>
            <a:cxnSpLocks/>
          </p:cNvCxnSpPr>
          <p:nvPr/>
        </p:nvCxnSpPr>
        <p:spPr>
          <a:xfrm rot="10800000">
            <a:off x="7791282" y="3920038"/>
            <a:ext cx="1308567" cy="815660"/>
          </a:xfrm>
          <a:prstGeom prst="bentConnector3">
            <a:avLst/>
          </a:prstGeom>
          <a:ln>
            <a:tailEnd type="triangle"/>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48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6E6104-1ED7-FE2E-FE07-D7A92FD32D98}"/>
              </a:ext>
            </a:extLst>
          </p:cNvPr>
          <p:cNvSpPr txBox="1"/>
          <p:nvPr/>
        </p:nvSpPr>
        <p:spPr>
          <a:xfrm>
            <a:off x="304800" y="313765"/>
            <a:ext cx="6992470" cy="769441"/>
          </a:xfrm>
          <a:prstGeom prst="rect">
            <a:avLst/>
          </a:prstGeom>
          <a:noFill/>
        </p:spPr>
        <p:txBody>
          <a:bodyPr wrap="square" rtlCol="0">
            <a:spAutoFit/>
          </a:bodyPr>
          <a:lstStyle/>
          <a:p>
            <a:r>
              <a:rPr lang="en-US" sz="4400" dirty="0">
                <a:latin typeface="Arial Black" panose="020B0A04020102020204" pitchFamily="34" charset="0"/>
                <a:cs typeface="Times New Roman" panose="02020603050405020304" pitchFamily="18" charset="0"/>
              </a:rPr>
              <a:t>REQUIRED TOOLS:</a:t>
            </a:r>
            <a:endParaRPr lang="en-IN" sz="4400" dirty="0">
              <a:latin typeface="Arial Black" panose="020B0A040201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8B39567-8417-775E-9450-A96253F0BCAE}"/>
              </a:ext>
            </a:extLst>
          </p:cNvPr>
          <p:cNvSpPr txBox="1"/>
          <p:nvPr/>
        </p:nvSpPr>
        <p:spPr>
          <a:xfrm>
            <a:off x="493058" y="1228165"/>
            <a:ext cx="403411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Agricultural Database:</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17F276-287E-E2EB-2428-A61050D140AE}"/>
              </a:ext>
            </a:extLst>
          </p:cNvPr>
          <p:cNvPicPr>
            <a:picLocks noChangeAspect="1"/>
          </p:cNvPicPr>
          <p:nvPr/>
        </p:nvPicPr>
        <p:blipFill>
          <a:blip r:embed="rId2"/>
          <a:stretch>
            <a:fillRect/>
          </a:stretch>
        </p:blipFill>
        <p:spPr>
          <a:xfrm>
            <a:off x="600635" y="2650286"/>
            <a:ext cx="4455460" cy="2199020"/>
          </a:xfrm>
          <a:prstGeom prst="rect">
            <a:avLst/>
          </a:prstGeom>
        </p:spPr>
      </p:pic>
      <p:sp>
        <p:nvSpPr>
          <p:cNvPr id="6" name="TextBox 5">
            <a:extLst>
              <a:ext uri="{FF2B5EF4-FFF2-40B4-BE49-F238E27FC236}">
                <a16:creationId xmlns:a16="http://schemas.microsoft.com/office/drawing/2014/main" id="{2ACB6A2D-73AE-45AB-A15B-6DA34DB8E5BD}"/>
              </a:ext>
            </a:extLst>
          </p:cNvPr>
          <p:cNvSpPr txBox="1"/>
          <p:nvPr/>
        </p:nvSpPr>
        <p:spPr>
          <a:xfrm>
            <a:off x="493058" y="2034390"/>
            <a:ext cx="2492189"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Crop Data</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EF2501B-744F-5FF5-160E-11AF0887C102}"/>
              </a:ext>
            </a:extLst>
          </p:cNvPr>
          <p:cNvSpPr txBox="1"/>
          <p:nvPr/>
        </p:nvSpPr>
        <p:spPr>
          <a:xfrm>
            <a:off x="7091083" y="2034390"/>
            <a:ext cx="300317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Fertilizer Data</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E1C1303-9589-CEB9-9618-713243C8C146}"/>
              </a:ext>
            </a:extLst>
          </p:cNvPr>
          <p:cNvPicPr>
            <a:picLocks noChangeAspect="1"/>
          </p:cNvPicPr>
          <p:nvPr/>
        </p:nvPicPr>
        <p:blipFill>
          <a:blip r:embed="rId3"/>
          <a:stretch>
            <a:fillRect/>
          </a:stretch>
        </p:blipFill>
        <p:spPr>
          <a:xfrm>
            <a:off x="6024282" y="2650286"/>
            <a:ext cx="4769224" cy="2199020"/>
          </a:xfrm>
          <a:prstGeom prst="rect">
            <a:avLst/>
          </a:prstGeom>
        </p:spPr>
      </p:pic>
      <p:sp>
        <p:nvSpPr>
          <p:cNvPr id="10" name="TextBox 9">
            <a:extLst>
              <a:ext uri="{FF2B5EF4-FFF2-40B4-BE49-F238E27FC236}">
                <a16:creationId xmlns:a16="http://schemas.microsoft.com/office/drawing/2014/main" id="{465F4082-0F1A-7490-8376-9E53790438BD}"/>
              </a:ext>
            </a:extLst>
          </p:cNvPr>
          <p:cNvSpPr txBox="1"/>
          <p:nvPr/>
        </p:nvSpPr>
        <p:spPr>
          <a:xfrm>
            <a:off x="600635" y="5225021"/>
            <a:ext cx="1963271" cy="147732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SIZE</a:t>
            </a:r>
          </a:p>
          <a:p>
            <a:r>
              <a:rPr lang="en-US" sz="2400" dirty="0">
                <a:latin typeface="Times New Roman" panose="02020603050405020304" pitchFamily="18" charset="0"/>
                <a:cs typeface="Times New Roman" panose="02020603050405020304" pitchFamily="18" charset="0"/>
              </a:rPr>
              <a:t>ROWS:2200</a:t>
            </a:r>
          </a:p>
          <a:p>
            <a:r>
              <a:rPr lang="en-US" sz="2400" dirty="0">
                <a:latin typeface="Times New Roman" panose="02020603050405020304" pitchFamily="18" charset="0"/>
                <a:cs typeface="Times New Roman" panose="02020603050405020304" pitchFamily="18" charset="0"/>
              </a:rPr>
              <a:t>COLUMNS:8</a:t>
            </a:r>
          </a:p>
          <a:p>
            <a:endParaRPr lang="en-IN" dirty="0"/>
          </a:p>
        </p:txBody>
      </p:sp>
      <p:sp>
        <p:nvSpPr>
          <p:cNvPr id="11" name="TextBox 10">
            <a:extLst>
              <a:ext uri="{FF2B5EF4-FFF2-40B4-BE49-F238E27FC236}">
                <a16:creationId xmlns:a16="http://schemas.microsoft.com/office/drawing/2014/main" id="{0B168941-D8CE-D9A0-9B3E-4898B0EAA17C}"/>
              </a:ext>
            </a:extLst>
          </p:cNvPr>
          <p:cNvSpPr txBox="1"/>
          <p:nvPr/>
        </p:nvSpPr>
        <p:spPr>
          <a:xfrm>
            <a:off x="7183721" y="5323632"/>
            <a:ext cx="1963271"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SIZE</a:t>
            </a:r>
          </a:p>
          <a:p>
            <a:r>
              <a:rPr lang="en-US" sz="2400" dirty="0">
                <a:latin typeface="Times New Roman" panose="02020603050405020304" pitchFamily="18" charset="0"/>
                <a:cs typeface="Times New Roman" panose="02020603050405020304" pitchFamily="18" charset="0"/>
              </a:rPr>
              <a:t>ROWS:99</a:t>
            </a:r>
          </a:p>
          <a:p>
            <a:r>
              <a:rPr lang="en-US" sz="2400" dirty="0">
                <a:latin typeface="Times New Roman" panose="02020603050405020304" pitchFamily="18" charset="0"/>
                <a:cs typeface="Times New Roman" panose="02020603050405020304" pitchFamily="18" charset="0"/>
              </a:rPr>
              <a:t>COLUMNS:9</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8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130589-E1C8-FD11-CBD7-C5CBE7256D79}"/>
              </a:ext>
            </a:extLst>
          </p:cNvPr>
          <p:cNvSpPr txBox="1"/>
          <p:nvPr/>
        </p:nvSpPr>
        <p:spPr>
          <a:xfrm>
            <a:off x="242048" y="71717"/>
            <a:ext cx="460785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Machine Learning Tools:</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4C2DFC8-E789-A1A1-1D17-99B6AE4DA12B}"/>
              </a:ext>
            </a:extLst>
          </p:cNvPr>
          <p:cNvSpPr txBox="1"/>
          <p:nvPr/>
        </p:nvSpPr>
        <p:spPr>
          <a:xfrm>
            <a:off x="242048" y="656492"/>
            <a:ext cx="159571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Libraries:</a:t>
            </a:r>
            <a:endParaRPr lang="en-IN" sz="2800" dirty="0">
              <a:latin typeface="Times New Roman" panose="02020603050405020304" pitchFamily="18" charset="0"/>
              <a:cs typeface="Times New Roman" panose="02020603050405020304" pitchFamily="18" charset="0"/>
            </a:endParaRPr>
          </a:p>
        </p:txBody>
      </p:sp>
      <p:pic>
        <p:nvPicPr>
          <p:cNvPr id="1026" name="Picture 2" descr="NumPy - Wikipedia">
            <a:extLst>
              <a:ext uri="{FF2B5EF4-FFF2-40B4-BE49-F238E27FC236}">
                <a16:creationId xmlns:a16="http://schemas.microsoft.com/office/drawing/2014/main" id="{E3DE459C-A993-800D-6F64-EBCD79809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8" y="1417264"/>
            <a:ext cx="3190875"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ndas (software) - Wikipedia">
            <a:extLst>
              <a:ext uri="{FF2B5EF4-FFF2-40B4-BE49-F238E27FC236}">
                <a16:creationId xmlns:a16="http://schemas.microsoft.com/office/drawing/2014/main" id="{39E69A7D-118A-A48A-9BE4-4AD7D07CB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566" y="1483939"/>
            <a:ext cx="33623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tplotlib · PyPI">
            <a:extLst>
              <a:ext uri="{FF2B5EF4-FFF2-40B4-BE49-F238E27FC236}">
                <a16:creationId xmlns:a16="http://schemas.microsoft.com/office/drawing/2014/main" id="{FE88BFE4-D344-1C38-A554-0840116E2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0535" y="1607764"/>
            <a:ext cx="1837208" cy="1047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ikit-learn - Wikipedia">
            <a:extLst>
              <a:ext uri="{FF2B5EF4-FFF2-40B4-BE49-F238E27FC236}">
                <a16:creationId xmlns:a16="http://schemas.microsoft.com/office/drawing/2014/main" id="{E942E47D-BE48-ADF4-0527-60A4A8E70A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48" y="3066943"/>
            <a:ext cx="291465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 mwaskom/seaborn: Statistical data visualization in Python">
            <a:extLst>
              <a:ext uri="{FF2B5EF4-FFF2-40B4-BE49-F238E27FC236}">
                <a16:creationId xmlns:a16="http://schemas.microsoft.com/office/drawing/2014/main" id="{3FCAC022-E12D-43B8-3F33-E32C798EFD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3303" y="3429000"/>
            <a:ext cx="4000500" cy="1143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51AFE8-5095-1D5F-D80C-7C9799C77D99}"/>
              </a:ext>
            </a:extLst>
          </p:cNvPr>
          <p:cNvSpPr txBox="1"/>
          <p:nvPr/>
        </p:nvSpPr>
        <p:spPr>
          <a:xfrm flipH="1">
            <a:off x="242048" y="4975412"/>
            <a:ext cx="302979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Web Platform:</a:t>
            </a:r>
            <a:endParaRPr lang="en-IN" sz="2800" dirty="0">
              <a:latin typeface="Times New Roman" panose="02020603050405020304" pitchFamily="18" charset="0"/>
              <a:cs typeface="Times New Roman" panose="02020603050405020304" pitchFamily="18" charset="0"/>
            </a:endParaRPr>
          </a:p>
        </p:txBody>
      </p:sp>
      <p:pic>
        <p:nvPicPr>
          <p:cNvPr id="1036" name="Picture 12" descr="Project Jupyter - Wikipedia">
            <a:extLst>
              <a:ext uri="{FF2B5EF4-FFF2-40B4-BE49-F238E27FC236}">
                <a16:creationId xmlns:a16="http://schemas.microsoft.com/office/drawing/2014/main" id="{8CBE0AEE-D814-DEEF-99E8-8BF31585F6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2703" y="4975412"/>
            <a:ext cx="2184026" cy="159571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treamlit Launches Streamlit Cloud That Transforms How Data">
            <a:extLst>
              <a:ext uri="{FF2B5EF4-FFF2-40B4-BE49-F238E27FC236}">
                <a16:creationId xmlns:a16="http://schemas.microsoft.com/office/drawing/2014/main" id="{8BA65F14-7DC4-68BF-64DD-1448F88217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85237" y="4932829"/>
            <a:ext cx="280035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11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C51EEB-D140-C7F9-676A-4CBFA99439E5}"/>
              </a:ext>
            </a:extLst>
          </p:cNvPr>
          <p:cNvPicPr>
            <a:picLocks noChangeAspect="1"/>
          </p:cNvPicPr>
          <p:nvPr/>
        </p:nvPicPr>
        <p:blipFill>
          <a:blip r:embed="rId2"/>
          <a:stretch>
            <a:fillRect/>
          </a:stretch>
        </p:blipFill>
        <p:spPr>
          <a:xfrm>
            <a:off x="252413" y="1039904"/>
            <a:ext cx="9178458" cy="5163671"/>
          </a:xfrm>
          <a:prstGeom prst="rect">
            <a:avLst/>
          </a:prstGeom>
        </p:spPr>
      </p:pic>
      <p:sp>
        <p:nvSpPr>
          <p:cNvPr id="3" name="TextBox 2">
            <a:extLst>
              <a:ext uri="{FF2B5EF4-FFF2-40B4-BE49-F238E27FC236}">
                <a16:creationId xmlns:a16="http://schemas.microsoft.com/office/drawing/2014/main" id="{038D3B69-B09A-455C-3507-F07869ED8BCD}"/>
              </a:ext>
            </a:extLst>
          </p:cNvPr>
          <p:cNvSpPr txBox="1"/>
          <p:nvPr/>
        </p:nvSpPr>
        <p:spPr>
          <a:xfrm>
            <a:off x="788895" y="353073"/>
            <a:ext cx="3684493" cy="584775"/>
          </a:xfrm>
          <a:prstGeom prst="rect">
            <a:avLst/>
          </a:prstGeom>
          <a:noFill/>
        </p:spPr>
        <p:txBody>
          <a:bodyPr wrap="square" rtlCol="0">
            <a:spAutoFit/>
          </a:bodyPr>
          <a:lstStyle/>
          <a:p>
            <a:r>
              <a:rPr lang="en-US" sz="3200" dirty="0"/>
              <a:t>TESTED MODELS:</a:t>
            </a:r>
            <a:endParaRPr lang="en-IN" dirty="0"/>
          </a:p>
        </p:txBody>
      </p:sp>
    </p:spTree>
    <p:extLst>
      <p:ext uri="{BB962C8B-B14F-4D97-AF65-F5344CB8AC3E}">
        <p14:creationId xmlns:p14="http://schemas.microsoft.com/office/powerpoint/2010/main" val="365034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91FC80-24A1-79DE-4D31-880DD4D22D44}"/>
              </a:ext>
            </a:extLst>
          </p:cNvPr>
          <p:cNvSpPr txBox="1"/>
          <p:nvPr/>
        </p:nvSpPr>
        <p:spPr>
          <a:xfrm>
            <a:off x="259978" y="349624"/>
            <a:ext cx="365759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FINAL MODELS:</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83C31A-0FA9-E2A4-2ACC-276592837FC0}"/>
              </a:ext>
            </a:extLst>
          </p:cNvPr>
          <p:cNvSpPr txBox="1"/>
          <p:nvPr/>
        </p:nvSpPr>
        <p:spPr>
          <a:xfrm>
            <a:off x="259978" y="1138517"/>
            <a:ext cx="372035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Random Forest(Crop):</a:t>
            </a:r>
          </a:p>
        </p:txBody>
      </p:sp>
      <p:sp>
        <p:nvSpPr>
          <p:cNvPr id="4" name="TextBox 3">
            <a:extLst>
              <a:ext uri="{FF2B5EF4-FFF2-40B4-BE49-F238E27FC236}">
                <a16:creationId xmlns:a16="http://schemas.microsoft.com/office/drawing/2014/main" id="{C40587DF-4BBF-0F84-DDB9-A004A50A8BBB}"/>
              </a:ext>
            </a:extLst>
          </p:cNvPr>
          <p:cNvSpPr txBox="1"/>
          <p:nvPr/>
        </p:nvSpPr>
        <p:spPr>
          <a:xfrm>
            <a:off x="259979" y="1661737"/>
            <a:ext cx="9296398" cy="1631216"/>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Random Forest is a machine learning algorithm. Random Forest can be employed to predict crop yields based on various factors such as historical yield data, soil characteristics, weather parameters, and management practices. By training a Random Forest model on past data, including crop-specific features and corresponding yield outcomes, it can make predictions for future crop yields.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0815E23-A8D9-A5EA-EB1C-123107DB2D1A}"/>
              </a:ext>
            </a:extLst>
          </p:cNvPr>
          <p:cNvSpPr txBox="1"/>
          <p:nvPr/>
        </p:nvSpPr>
        <p:spPr>
          <a:xfrm>
            <a:off x="340659" y="3565048"/>
            <a:ext cx="439270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Decision Tree(Fertilizer):</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7DB6E72-56B6-B4AA-E491-2C71C2441451}"/>
              </a:ext>
            </a:extLst>
          </p:cNvPr>
          <p:cNvSpPr txBox="1"/>
          <p:nvPr/>
        </p:nvSpPr>
        <p:spPr>
          <a:xfrm>
            <a:off x="340659" y="4258234"/>
            <a:ext cx="9359153"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D</a:t>
            </a:r>
            <a:r>
              <a:rPr lang="en-US" sz="2000" b="0" i="0" dirty="0">
                <a:effectLst/>
                <a:latin typeface="Times New Roman" panose="02020603050405020304" pitchFamily="18" charset="0"/>
                <a:cs typeface="Times New Roman" panose="02020603050405020304" pitchFamily="18" charset="0"/>
              </a:rPr>
              <a:t>ecision trees can be utilized in fertilizer prediction by providing customized fertilizer recommendations, diagnosing nutrient deficiencies, optimizing fertilizer usage, and facilitating precision fertilization based on various factors and data inputs related to soil, crops, and nutrient requirements</a:t>
            </a:r>
            <a:r>
              <a:rPr lang="en-US" sz="2000" b="0" i="0" dirty="0">
                <a:effectLst/>
                <a:latin typeface="Söhne"/>
              </a:rPr>
              <a:t>.</a:t>
            </a:r>
            <a:endParaRPr lang="en-IN" sz="2000" dirty="0"/>
          </a:p>
        </p:txBody>
      </p:sp>
    </p:spTree>
    <p:extLst>
      <p:ext uri="{BB962C8B-B14F-4D97-AF65-F5344CB8AC3E}">
        <p14:creationId xmlns:p14="http://schemas.microsoft.com/office/powerpoint/2010/main" val="285575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92C76-4B98-5C8D-2770-79C8E32AB19D}"/>
              </a:ext>
            </a:extLst>
          </p:cNvPr>
          <p:cNvSpPr txBox="1"/>
          <p:nvPr/>
        </p:nvSpPr>
        <p:spPr>
          <a:xfrm>
            <a:off x="206188" y="206188"/>
            <a:ext cx="3487271"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OBSERVATIONS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09F34B7-4D48-325C-2978-7274C82D8D93}"/>
              </a:ext>
            </a:extLst>
          </p:cNvPr>
          <p:cNvPicPr>
            <a:picLocks noChangeAspect="1"/>
          </p:cNvPicPr>
          <p:nvPr/>
        </p:nvPicPr>
        <p:blipFill>
          <a:blip r:embed="rId2"/>
          <a:stretch>
            <a:fillRect/>
          </a:stretch>
        </p:blipFill>
        <p:spPr>
          <a:xfrm>
            <a:off x="378760" y="2456329"/>
            <a:ext cx="4428564" cy="3309228"/>
          </a:xfrm>
          <a:prstGeom prst="rect">
            <a:avLst/>
          </a:prstGeom>
        </p:spPr>
      </p:pic>
      <p:pic>
        <p:nvPicPr>
          <p:cNvPr id="6" name="Picture 5">
            <a:extLst>
              <a:ext uri="{FF2B5EF4-FFF2-40B4-BE49-F238E27FC236}">
                <a16:creationId xmlns:a16="http://schemas.microsoft.com/office/drawing/2014/main" id="{1D57AC73-41EF-319E-0436-4F85CBCDE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235" y="2716306"/>
            <a:ext cx="4150631" cy="3049251"/>
          </a:xfrm>
          <a:prstGeom prst="rect">
            <a:avLst/>
          </a:prstGeom>
        </p:spPr>
      </p:pic>
      <p:sp>
        <p:nvSpPr>
          <p:cNvPr id="7" name="TextBox 6">
            <a:extLst>
              <a:ext uri="{FF2B5EF4-FFF2-40B4-BE49-F238E27FC236}">
                <a16:creationId xmlns:a16="http://schemas.microsoft.com/office/drawing/2014/main" id="{E8661815-6A17-F79F-DAD2-DF313B2534FC}"/>
              </a:ext>
            </a:extLst>
          </p:cNvPr>
          <p:cNvSpPr txBox="1"/>
          <p:nvPr/>
        </p:nvSpPr>
        <p:spPr>
          <a:xfrm>
            <a:off x="1335770" y="2001211"/>
            <a:ext cx="175708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CROP</a:t>
            </a:r>
            <a:endParaRPr lang="en-IN"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953F2A5-1517-96CB-2535-022BDC840729}"/>
              </a:ext>
            </a:extLst>
          </p:cNvPr>
          <p:cNvSpPr txBox="1"/>
          <p:nvPr/>
        </p:nvSpPr>
        <p:spPr>
          <a:xfrm>
            <a:off x="6778451" y="2001211"/>
            <a:ext cx="2380075"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FERTILIZERS</a:t>
            </a: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D9C3FD5-04C8-2C46-81BA-852FD2B1A97D}"/>
              </a:ext>
            </a:extLst>
          </p:cNvPr>
          <p:cNvSpPr txBox="1"/>
          <p:nvPr/>
        </p:nvSpPr>
        <p:spPr>
          <a:xfrm>
            <a:off x="206188" y="1276983"/>
            <a:ext cx="442856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By Using Describe Function: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878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251</TotalTime>
  <Words>479</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Black</vt:lpstr>
      <vt:lpstr>Calibri</vt:lpstr>
      <vt:lpstr>Söhne</vt:lpstr>
      <vt:lpstr>Times New Roman</vt:lpstr>
      <vt:lpstr>Trebuchet MS</vt:lpstr>
      <vt:lpstr>Wingdings</vt:lpstr>
      <vt:lpstr>Wingdings 3</vt:lpstr>
      <vt:lpstr>Facet</vt:lpstr>
      <vt:lpstr>PowerPoint Presentation</vt:lpstr>
      <vt:lpstr>SMART FARMING SOLUTIONS</vt:lpstr>
      <vt:lpstr>PowerPoint Presentation</vt:lpstr>
      <vt:lpstr> SYSTEM ARCHITECTURE                   (Crops, Fertilizers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FARMING SOLUTIONS</dc:title>
  <dc:creator>sirishameesala321@gmail.com</dc:creator>
  <cp:lastModifiedBy>sirishameesala321@gmail.com</cp:lastModifiedBy>
  <cp:revision>1</cp:revision>
  <dcterms:created xsi:type="dcterms:W3CDTF">2023-06-14T06:06:45Z</dcterms:created>
  <dcterms:modified xsi:type="dcterms:W3CDTF">2023-06-15T06:52:41Z</dcterms:modified>
</cp:coreProperties>
</file>