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0" r:id="rId1"/>
  </p:sldMasterIdLst>
  <p:notesMasterIdLst>
    <p:notesMasterId r:id="rId29"/>
  </p:notes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70" r:id="rId9"/>
    <p:sldId id="280" r:id="rId10"/>
    <p:sldId id="331" r:id="rId11"/>
    <p:sldId id="282" r:id="rId12"/>
    <p:sldId id="291" r:id="rId13"/>
    <p:sldId id="300" r:id="rId14"/>
    <p:sldId id="302" r:id="rId15"/>
    <p:sldId id="303" r:id="rId16"/>
    <p:sldId id="304" r:id="rId17"/>
    <p:sldId id="305" r:id="rId18"/>
    <p:sldId id="307" r:id="rId19"/>
    <p:sldId id="308" r:id="rId20"/>
    <p:sldId id="309" r:id="rId21"/>
    <p:sldId id="310" r:id="rId22"/>
    <p:sldId id="321" r:id="rId23"/>
    <p:sldId id="323" r:id="rId24"/>
    <p:sldId id="324" r:id="rId25"/>
    <p:sldId id="328" r:id="rId26"/>
    <p:sldId id="330" r:id="rId27"/>
    <p:sldId id="329" r:id="rId28"/>
  </p:sldIdLst>
  <p:sldSz cx="10693400" cy="9144000"/>
  <p:notesSz cx="10693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4638" autoAdjust="0"/>
  </p:normalViewPr>
  <p:slideViewPr>
    <p:cSldViewPr>
      <p:cViewPr>
        <p:scale>
          <a:sx n="100" d="100"/>
          <a:sy n="100" d="100"/>
        </p:scale>
        <p:origin x="-618" y="1344"/>
      </p:cViewPr>
      <p:guideLst>
        <p:guide orient="horz" pos="2463"/>
        <p:guide pos="29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D5001-CE0C-4FC6-BC17-29C60AE738A0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3313" y="582613"/>
            <a:ext cx="3406775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92525"/>
            <a:ext cx="8553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633913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381875"/>
            <a:ext cx="463232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BC59F-EA39-4103-8F60-D647F25978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34670" y="4933072"/>
            <a:ext cx="9713172" cy="1524000"/>
          </a:xfrm>
        </p:spPr>
        <p:txBody>
          <a:bodyPr>
            <a:noAutofit/>
          </a:bodyPr>
          <a:lstStyle>
            <a:lvl1pPr marL="0" indent="0" algn="ctr">
              <a:buNone/>
              <a:defRPr sz="2700" spc="124" baseline="0">
                <a:solidFill>
                  <a:schemeClr val="tx2"/>
                </a:solidFill>
              </a:defRPr>
            </a:lvl1pPr>
            <a:lvl2pPr marL="566745" indent="0" algn="ctr">
              <a:buNone/>
            </a:lvl2pPr>
            <a:lvl3pPr marL="1133490" indent="0" algn="ctr">
              <a:buNone/>
            </a:lvl3pPr>
            <a:lvl4pPr marL="1700235" indent="0" algn="ctr">
              <a:buNone/>
            </a:lvl4pPr>
            <a:lvl5pPr marL="2266980" indent="0" algn="ctr">
              <a:buNone/>
            </a:lvl5pPr>
            <a:lvl6pPr marL="2833726" indent="0" algn="ctr">
              <a:buNone/>
            </a:lvl6pPr>
            <a:lvl7pPr marL="3400471" indent="0" algn="ctr">
              <a:buNone/>
            </a:lvl7pPr>
            <a:lvl8pPr marL="3967216" indent="0" algn="ctr">
              <a:buNone/>
            </a:lvl8pPr>
            <a:lvl9pPr marL="4533961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534670" y="1911643"/>
            <a:ext cx="9713172" cy="26416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60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711629" y="4733502"/>
            <a:ext cx="3475355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6416" y="4733502"/>
            <a:ext cx="3475355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309685" y="4701736"/>
            <a:ext cx="53467" cy="6096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13349" tIns="56675" rIns="113349" bIns="56675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2715" y="366185"/>
            <a:ext cx="2406015" cy="780203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670" y="366185"/>
            <a:ext cx="7039822" cy="780203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4670" y="2032000"/>
            <a:ext cx="962406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005" y="4673600"/>
            <a:ext cx="9267613" cy="18288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60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005" y="6611819"/>
            <a:ext cx="9267613" cy="1312981"/>
          </a:xfrm>
        </p:spPr>
        <p:txBody>
          <a:bodyPr anchor="t"/>
          <a:lstStyle>
            <a:lvl1pPr marL="0" indent="0">
              <a:buNone/>
              <a:defRPr sz="2500" spc="124" baseline="0">
                <a:solidFill>
                  <a:schemeClr val="tx2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2005" y="6555990"/>
            <a:ext cx="9267613" cy="5735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34670" y="2032000"/>
            <a:ext cx="474787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435811" y="2032000"/>
            <a:ext cx="4747870" cy="6096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670" y="1866124"/>
            <a:ext cx="4724775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3349" tIns="56675" rIns="113349" bIns="56675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3200" b="1">
                <a:solidFill>
                  <a:schemeClr val="tx2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2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534670" y="2935861"/>
            <a:ext cx="4722918" cy="52181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437669" y="2935861"/>
            <a:ext cx="4722918" cy="521817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207264"/>
            <a:ext cx="9624060" cy="1524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435812" y="1866124"/>
            <a:ext cx="4724775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13349" tIns="56675" rIns="113349" bIns="56675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3200" b="1" baseline="0">
                <a:solidFill>
                  <a:schemeClr val="tx2"/>
                </a:solidFill>
              </a:defRPr>
            </a:lvl1pPr>
            <a:lvl2pPr>
              <a:buNone/>
              <a:defRPr sz="2500" b="1"/>
            </a:lvl2pPr>
            <a:lvl3pPr>
              <a:buNone/>
              <a:defRPr sz="2200" b="1"/>
            </a:lvl3pPr>
            <a:lvl4pPr>
              <a:buNone/>
              <a:defRPr sz="2000" b="1"/>
            </a:lvl4pPr>
            <a:lvl5pPr>
              <a:buNone/>
              <a:defRPr sz="2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58333" y="2906959"/>
            <a:ext cx="4384294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0568" y="2906959"/>
            <a:ext cx="4384294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534670" y="609600"/>
            <a:ext cx="7307157" cy="7620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930938" y="2133600"/>
            <a:ext cx="2320468" cy="4978400"/>
          </a:xfrm>
        </p:spPr>
        <p:txBody>
          <a:bodyPr tIns="56675" bIns="56675" anchor="t" anchorCtr="0"/>
          <a:lstStyle>
            <a:lvl1pPr marL="0" indent="0">
              <a:lnSpc>
                <a:spcPct val="125000"/>
              </a:lnSpc>
              <a:spcAft>
                <a:spcPts val="1240"/>
              </a:spcAft>
              <a:buNone/>
              <a:defRPr sz="2000">
                <a:solidFill>
                  <a:schemeClr val="tx2"/>
                </a:solidFill>
              </a:defRPr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930939" y="609600"/>
            <a:ext cx="2316903" cy="1422400"/>
          </a:xfrm>
        </p:spPr>
        <p:txBody>
          <a:bodyPr lIns="113349" tIns="113349" anchor="b" anchorCtr="0"/>
          <a:lstStyle>
            <a:lvl1pPr algn="l">
              <a:buNone/>
              <a:defRPr sz="2200" b="1" spc="-62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2715" y="609600"/>
            <a:ext cx="2406015" cy="1422400"/>
          </a:xfrm>
        </p:spPr>
        <p:txBody>
          <a:bodyPr lIns="113349" tIns="113349" anchor="b" anchorCtr="0"/>
          <a:lstStyle>
            <a:lvl1pPr algn="l">
              <a:buNone/>
              <a:defRPr sz="2200" b="1" spc="-62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4670" y="609600"/>
            <a:ext cx="7039822" cy="74168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2715" y="2133600"/>
            <a:ext cx="2406015" cy="58928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240"/>
              </a:spcAft>
              <a:buFontTx/>
              <a:buNone/>
              <a:defRPr sz="2000" b="0">
                <a:solidFill>
                  <a:schemeClr val="tx2"/>
                </a:solidFill>
              </a:defRPr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4670" y="1930401"/>
            <a:ext cx="9624060" cy="6237817"/>
          </a:xfrm>
          <a:prstGeom prst="rect">
            <a:avLst/>
          </a:prstGeom>
        </p:spPr>
        <p:txBody>
          <a:bodyPr vert="horz" lIns="113349" tIns="56675" rIns="113349" bIns="5667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772487" y="8271556"/>
            <a:ext cx="3029797" cy="512064"/>
          </a:xfrm>
          <a:prstGeom prst="rect">
            <a:avLst/>
          </a:prstGeom>
        </p:spPr>
        <p:txBody>
          <a:bodyPr vert="horz" lIns="113349" tIns="56675" rIns="113349" bIns="56675" anchor="ctr" anchorCtr="0"/>
          <a:lstStyle>
            <a:lvl1pPr algn="l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495127" y="8271556"/>
            <a:ext cx="4188248" cy="512064"/>
          </a:xfrm>
          <a:prstGeom prst="rect">
            <a:avLst/>
          </a:prstGeom>
        </p:spPr>
        <p:txBody>
          <a:bodyPr vert="horz" lIns="113349" tIns="56675" rIns="113349" bIns="56675" anchor="ctr" anchorCtr="0"/>
          <a:lstStyle>
            <a:lvl1pPr algn="r" eaLnBrk="1" latinLnBrk="0" hangingPunct="1">
              <a:defRPr kumimoji="0" sz="15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835700" y="8242041"/>
            <a:ext cx="712893" cy="6096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2000" baseline="0"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" smtClean="0"/>
              <a:t>Page</a:t>
            </a:r>
            <a:r>
              <a:rPr lang="en-US" spc="-50" smtClean="0"/>
              <a:t> </a:t>
            </a:r>
            <a:fld id="{81D60167-4931-47E6-BA6A-407CBD079E47}" type="slidenum">
              <a:rPr lang="en-US" smtClean="0"/>
              <a:pPr marL="12700">
                <a:lnSpc>
                  <a:spcPts val="1410"/>
                </a:lnSpc>
              </a:pPr>
              <a:t>‹#›</a:t>
            </a:fld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34670" y="203200"/>
            <a:ext cx="9624060" cy="1625600"/>
          </a:xfrm>
          <a:prstGeom prst="rect">
            <a:avLst/>
          </a:prstGeom>
          <a:ln w="6350" cap="rnd">
            <a:noFill/>
          </a:ln>
        </p:spPr>
        <p:txBody>
          <a:bodyPr vert="horz" lIns="113349" tIns="56675" rIns="113349" bIns="5667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5200" b="0" kern="1200" spc="-124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40047" indent="-340047" algn="l" rtl="0" eaLnBrk="1" latinLnBrk="0" hangingPunct="1">
        <a:spcBef>
          <a:spcPts val="744"/>
        </a:spcBef>
        <a:buClr>
          <a:schemeClr val="accent2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3443" indent="-340047" algn="l" rtl="0" eaLnBrk="1" latinLnBrk="0" hangingPunct="1">
        <a:spcBef>
          <a:spcPts val="372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000" kern="1200">
          <a:solidFill>
            <a:schemeClr val="tx2"/>
          </a:solidFill>
          <a:latin typeface="+mn-lt"/>
          <a:ea typeface="+mn-ea"/>
          <a:cs typeface="+mn-cs"/>
        </a:defRPr>
      </a:lvl2pPr>
      <a:lvl3pPr marL="1246839" indent="-283373" algn="l" rtl="0" eaLnBrk="1" latinLnBrk="0" hangingPunct="1">
        <a:spcBef>
          <a:spcPts val="372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586886" indent="-283373" algn="l" rtl="0" eaLnBrk="1" latinLnBrk="0" hangingPunct="1">
        <a:spcBef>
          <a:spcPts val="372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6933" indent="-283373" algn="l" rtl="0" eaLnBrk="1" latinLnBrk="0" hangingPunct="1">
        <a:spcBef>
          <a:spcPts val="42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6980" indent="-283373" algn="l" rtl="0" eaLnBrk="1" latinLnBrk="0" hangingPunct="1">
        <a:spcBef>
          <a:spcPts val="42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493679" indent="-226698" algn="l" rtl="0" eaLnBrk="1" latinLnBrk="0" hangingPunct="1">
        <a:spcBef>
          <a:spcPts val="42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833726" indent="-226698" algn="l" rtl="0" eaLnBrk="1" latinLnBrk="0" hangingPunct="1">
        <a:spcBef>
          <a:spcPts val="42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173773" indent="-226698" algn="l" rtl="0" eaLnBrk="1" latinLnBrk="0" hangingPunct="1">
        <a:spcBef>
          <a:spcPts val="421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6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7002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8337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4004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9672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5339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Comput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3686" y="496773"/>
            <a:ext cx="5799247" cy="1038746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720"/>
              </a:spcBef>
            </a:pPr>
            <a:r>
              <a:rPr sz="1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A STUDY</a:t>
            </a:r>
            <a:r>
              <a:rPr sz="14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endParaRPr sz="1400">
              <a:latin typeface="Times New Roman"/>
              <a:cs typeface="Times New Roman"/>
            </a:endParaRPr>
          </a:p>
          <a:p>
            <a:pPr marL="12700" marR="5080" algn="ctr">
              <a:lnSpc>
                <a:spcPts val="2760"/>
              </a:lnSpc>
              <a:spcBef>
                <a:spcPts val="130"/>
              </a:spcBef>
            </a:pPr>
            <a:r>
              <a:rPr sz="16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“</a:t>
            </a:r>
            <a:r>
              <a:rPr sz="14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IDENTITY –BASED DATA OUTSOURCING WITH  COMPREHENSIVE AUDITING IN</a:t>
            </a:r>
            <a:r>
              <a:rPr sz="14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400" b="1" spc="-5">
                <a:solidFill>
                  <a:srgbClr val="00AFEF"/>
                </a:solidFill>
                <a:latin typeface="Times New Roman"/>
                <a:cs typeface="Times New Roman"/>
              </a:rPr>
              <a:t>CLOUDS</a:t>
            </a:r>
            <a:r>
              <a:rPr sz="1600" b="1" spc="-5" smtClean="0">
                <a:solidFill>
                  <a:srgbClr val="00AFEF"/>
                </a:solidFill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0300" y="3657600"/>
            <a:ext cx="2856815" cy="15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5" smtClean="0">
                <a:latin typeface="Times New Roman"/>
                <a:cs typeface="Times New Roman"/>
              </a:rPr>
              <a:t>Submitted</a:t>
            </a:r>
            <a:r>
              <a:rPr sz="1200" b="1" spc="-15" smtClean="0">
                <a:latin typeface="Times New Roman"/>
                <a:cs typeface="Times New Roman"/>
              </a:rPr>
              <a:t> </a:t>
            </a:r>
            <a:r>
              <a:rPr sz="1200" b="1" spc="5" smtClean="0">
                <a:latin typeface="Times New Roman"/>
                <a:cs typeface="Times New Roman"/>
              </a:rPr>
              <a:t>By</a:t>
            </a:r>
            <a:endParaRPr sz="1200" smtClean="0">
              <a:latin typeface="Times New Roman"/>
              <a:cs typeface="Times New Roman"/>
            </a:endParaRPr>
          </a:p>
          <a:p>
            <a:pPr marL="94615" marR="90805" algn="ctr">
              <a:lnSpc>
                <a:spcPct val="110000"/>
              </a:lnSpc>
              <a:spcBef>
                <a:spcPts val="975"/>
              </a:spcBef>
            </a:pPr>
            <a:r>
              <a:rPr sz="1400" b="1" spc="-5" smtClean="0">
                <a:solidFill>
                  <a:srgbClr val="00AF50"/>
                </a:solidFill>
                <a:latin typeface="Times New Roman"/>
                <a:cs typeface="Times New Roman"/>
              </a:rPr>
              <a:t>A.SAI </a:t>
            </a:r>
            <a:r>
              <a:rPr sz="1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KUMAR</a:t>
            </a:r>
            <a:r>
              <a:rPr sz="1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400" b="1" spc="-5">
                <a:solidFill>
                  <a:srgbClr val="00AF50"/>
                </a:solidFill>
                <a:latin typeface="Times New Roman"/>
                <a:cs typeface="Times New Roman"/>
              </a:rPr>
              <a:t>REDDY </a:t>
            </a:r>
            <a:r>
              <a:rPr sz="1400" b="1" spc="-5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endParaRPr lang="en-US" sz="1400" b="1" spc="-5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94615" marR="90805" algn="ctr">
              <a:lnSpc>
                <a:spcPct val="110000"/>
              </a:lnSpc>
              <a:spcBef>
                <a:spcPts val="975"/>
              </a:spcBef>
            </a:pPr>
            <a:r>
              <a:rPr sz="1400" b="1" spc="-5" smtClean="0">
                <a:solidFill>
                  <a:srgbClr val="C00000"/>
                </a:solidFill>
                <a:latin typeface="Times New Roman"/>
                <a:cs typeface="Times New Roman"/>
              </a:rPr>
              <a:t>Regd.No</a:t>
            </a:r>
            <a:r>
              <a:rPr sz="1400" b="1" spc="-5">
                <a:solidFill>
                  <a:srgbClr val="C00000"/>
                </a:solidFill>
                <a:latin typeface="Times New Roman"/>
                <a:cs typeface="Times New Roman"/>
              </a:rPr>
              <a:t>: </a:t>
            </a:r>
            <a:r>
              <a:rPr sz="1400" b="1" spc="-5" smtClean="0">
                <a:solidFill>
                  <a:srgbClr val="C00000"/>
                </a:solidFill>
                <a:latin typeface="Times New Roman"/>
                <a:cs typeface="Times New Roman"/>
              </a:rPr>
              <a:t>193110001</a:t>
            </a:r>
            <a:endParaRPr lang="en-US" sz="1400" b="1" spc="-5" dirty="0" smtClean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94615" marR="90805" algn="ctr">
              <a:lnSpc>
                <a:spcPct val="110000"/>
              </a:lnSpc>
              <a:spcBef>
                <a:spcPts val="975"/>
              </a:spcBef>
            </a:pPr>
            <a:r>
              <a:rPr lang="en-US" sz="1400" b="1" spc="-5" dirty="0" smtClean="0">
                <a:solidFill>
                  <a:srgbClr val="C00000"/>
                </a:solidFill>
                <a:latin typeface="Times New Roman"/>
                <a:cs typeface="Times New Roman"/>
              </a:rPr>
              <a:t>Dept: MSC. Computer Science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17700" y="2590800"/>
            <a:ext cx="5346700" cy="2390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229235">
              <a:lnSpc>
                <a:spcPct val="100000"/>
              </a:lnSpc>
              <a:spcBef>
                <a:spcPts val="720"/>
              </a:spcBef>
              <a:buFont typeface="Symbol"/>
              <a:buChar char=""/>
              <a:tabLst>
                <a:tab pos="470534" algn="l"/>
              </a:tabLst>
            </a:pPr>
            <a:r>
              <a:rPr lang="en-US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TECHNICAL</a:t>
            </a:r>
            <a:r>
              <a:rPr lang="en-US" spc="15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FEASIBILITY</a:t>
            </a: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tabLst>
                <a:tab pos="470534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       This study is carried out to check the technical feasibility </a:t>
            </a:r>
            <a:endParaRPr lang="en-US" spc="-5" dirty="0" smtClean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tabLst>
                <a:tab pos="470534" algn="l"/>
              </a:tabLst>
            </a:pPr>
            <a:endParaRPr lang="en-US" spc="-5" dirty="0" smtClean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buFont typeface="Symbol"/>
              <a:buChar char=""/>
              <a:tabLst>
                <a:tab pos="470534" algn="l"/>
              </a:tabLst>
            </a:pPr>
            <a:r>
              <a:rPr lang="en-US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SOCIAL</a:t>
            </a:r>
            <a:r>
              <a:rPr lang="en-US" spc="-1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 smtClean="0">
                <a:solidFill>
                  <a:srgbClr val="00B050"/>
                </a:solidFill>
                <a:latin typeface="Times New Roman"/>
                <a:cs typeface="Times New Roman"/>
              </a:rPr>
              <a:t>FEASIBILITY</a:t>
            </a: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tabLst>
                <a:tab pos="470534" algn="l"/>
              </a:tabLst>
            </a:pPr>
            <a:r>
              <a:rPr lang="en-US" spc="-5" dirty="0" smtClean="0">
                <a:latin typeface="Times New Roman"/>
                <a:cs typeface="Times New Roman"/>
              </a:rPr>
              <a:t>      The aspect of study is to check the  level of acceptance of the system 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1" y="990601"/>
            <a:ext cx="7930065" cy="3121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2800" b="1" spc="-5" dirty="0" smtClean="0">
                <a:latin typeface="Times New Roman"/>
                <a:cs typeface="Times New Roman"/>
              </a:rPr>
              <a:t>                             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Software</a:t>
            </a:r>
            <a:r>
              <a:rPr sz="2800" b="1" spc="5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Environment</a:t>
            </a:r>
            <a:endParaRPr lang="en-US" sz="2800" b="1" spc="-5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1400" b="1" spc="-5" dirty="0" smtClean="0">
                <a:latin typeface="Times New Roman"/>
                <a:cs typeface="Times New Roman"/>
              </a:rPr>
              <a:t>                </a:t>
            </a:r>
            <a:r>
              <a:rPr sz="1400" b="1" spc="-5" smtClean="0">
                <a:solidFill>
                  <a:srgbClr val="00B050"/>
                </a:solidFill>
                <a:latin typeface="Times New Roman"/>
                <a:cs typeface="Times New Roman"/>
              </a:rPr>
              <a:t>Java</a:t>
            </a:r>
            <a:r>
              <a:rPr sz="1400" b="1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Technology</a:t>
            </a:r>
            <a:endParaRPr sz="140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102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dirty="0">
                <a:latin typeface="Times New Roman"/>
                <a:cs typeface="Times New Roman"/>
              </a:rPr>
              <a:t>Simple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10" smtClean="0">
                <a:latin typeface="Times New Roman"/>
                <a:cs typeface="Times New Roman"/>
              </a:rPr>
              <a:t>Object</a:t>
            </a:r>
            <a:r>
              <a:rPr sz="1200" spc="30" smtClean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oriented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50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dirty="0">
                <a:latin typeface="Times New Roman"/>
                <a:cs typeface="Times New Roman"/>
              </a:rPr>
              <a:t>Portable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dirty="0">
                <a:latin typeface="Times New Roman"/>
                <a:cs typeface="Times New Roman"/>
              </a:rPr>
              <a:t>Distributed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smtClean="0">
                <a:latin typeface="Times New Roman"/>
                <a:cs typeface="Times New Roman"/>
              </a:rPr>
              <a:t>Dynamic</a:t>
            </a:r>
            <a:endParaRPr sz="1200">
              <a:latin typeface="Times New Roman"/>
              <a:cs typeface="Times New Roman"/>
            </a:endParaRPr>
          </a:p>
          <a:p>
            <a:pPr marL="1384300" lvl="2" indent="-22923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1384300" algn="l"/>
                <a:tab pos="1384935" algn="l"/>
              </a:tabLst>
            </a:pPr>
            <a:r>
              <a:rPr sz="1200" spc="-5" dirty="0">
                <a:latin typeface="Times New Roman"/>
                <a:cs typeface="Times New Roman"/>
              </a:rPr>
              <a:t>Secure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84301" y="5867400"/>
            <a:ext cx="6971677" cy="1009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94" y="347993"/>
            <a:ext cx="7914339" cy="16183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800" b="1" spc="-4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4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                              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Networking</a:t>
            </a:r>
            <a:endParaRPr sz="28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</a:pPr>
            <a:r>
              <a:rPr sz="1600" b="1" spc="-10" dirty="0">
                <a:solidFill>
                  <a:srgbClr val="92D050"/>
                </a:solidFill>
                <a:latin typeface="Times New Roman"/>
                <a:cs typeface="Times New Roman"/>
              </a:rPr>
              <a:t>TCP/IP</a:t>
            </a:r>
            <a:r>
              <a:rPr sz="1600" b="1" spc="-8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92D050"/>
                </a:solidFill>
                <a:latin typeface="Times New Roman"/>
                <a:cs typeface="Times New Roman"/>
              </a:rPr>
              <a:t>stack</a:t>
            </a:r>
            <a:endParaRPr sz="1600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</a:pPr>
            <a:r>
              <a:rPr sz="1200" spc="-10" smtClean="0">
                <a:latin typeface="Times New Roman"/>
                <a:cs typeface="Times New Roman"/>
              </a:rPr>
              <a:t>The </a:t>
            </a:r>
            <a:r>
              <a:rPr sz="1200" spc="-5" smtClean="0">
                <a:latin typeface="Times New Roman"/>
                <a:cs typeface="Times New Roman"/>
              </a:rPr>
              <a:t>TCP/IP stack </a:t>
            </a:r>
            <a:r>
              <a:rPr sz="1200" spc="-30" smtClean="0">
                <a:latin typeface="Times New Roman"/>
                <a:cs typeface="Times New Roman"/>
              </a:rPr>
              <a:t>is </a:t>
            </a:r>
            <a:r>
              <a:rPr sz="1200" smtClean="0">
                <a:latin typeface="Times New Roman"/>
                <a:cs typeface="Times New Roman"/>
              </a:rPr>
              <a:t>shorter </a:t>
            </a:r>
            <a:r>
              <a:rPr sz="1200" spc="-5" smtClean="0">
                <a:latin typeface="Times New Roman"/>
                <a:cs typeface="Times New Roman"/>
              </a:rPr>
              <a:t>than </a:t>
            </a:r>
            <a:r>
              <a:rPr sz="1200" smtClean="0">
                <a:latin typeface="Times New Roman"/>
                <a:cs typeface="Times New Roman"/>
              </a:rPr>
              <a:t>the </a:t>
            </a:r>
            <a:r>
              <a:rPr sz="1200" spc="-5" smtClean="0">
                <a:latin typeface="Times New Roman"/>
                <a:cs typeface="Times New Roman"/>
              </a:rPr>
              <a:t>OSI</a:t>
            </a:r>
            <a:r>
              <a:rPr sz="1200" spc="35" smtClean="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one: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992" y="4955788"/>
            <a:ext cx="7920455" cy="1218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8645" marR="5080" indent="228600">
              <a:lnSpc>
                <a:spcPct val="143300"/>
              </a:lnSpc>
              <a:spcBef>
                <a:spcPts val="100"/>
              </a:spcBef>
            </a:pPr>
            <a:endParaRPr sz="1400">
              <a:latin typeface="Times New Roman"/>
              <a:cs typeface="Times New Roman"/>
            </a:endParaRPr>
          </a:p>
          <a:p>
            <a:pPr marL="52069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IP </a:t>
            </a:r>
            <a:r>
              <a:rPr sz="1200" b="1" spc="-5" dirty="0">
                <a:latin typeface="Times New Roman"/>
                <a:cs typeface="Times New Roman"/>
              </a:rPr>
              <a:t>datagram’s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9525" indent="457200" algn="just">
              <a:lnSpc>
                <a:spcPct val="143400"/>
              </a:lnSpc>
              <a:buFont typeface="Wingdings" pitchFamily="2" charset="2"/>
              <a:buChar char="Ø"/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IP </a:t>
            </a:r>
            <a:r>
              <a:rPr sz="1200" spc="-15" dirty="0">
                <a:latin typeface="Times New Roman"/>
                <a:cs typeface="Times New Roman"/>
              </a:rPr>
              <a:t>layer </a:t>
            </a:r>
            <a:r>
              <a:rPr sz="1200" spc="-5" dirty="0">
                <a:latin typeface="Times New Roman"/>
                <a:cs typeface="Times New Roman"/>
              </a:rPr>
              <a:t>provides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5" dirty="0">
                <a:latin typeface="Times New Roman"/>
                <a:cs typeface="Times New Roman"/>
              </a:rPr>
              <a:t>connectionless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spc="-5" dirty="0">
                <a:latin typeface="Times New Roman"/>
                <a:cs typeface="Times New Roman"/>
              </a:rPr>
              <a:t>unreliable delivery </a:t>
            </a:r>
            <a:r>
              <a:rPr sz="1200" spc="-10">
                <a:latin typeface="Times New Roman"/>
                <a:cs typeface="Times New Roman"/>
              </a:rPr>
              <a:t>system</a:t>
            </a:r>
            <a:r>
              <a:rPr sz="1200" spc="-10" smtClean="0">
                <a:latin typeface="Times New Roman"/>
                <a:cs typeface="Times New Roman"/>
              </a:rPr>
              <a:t>.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marL="12700" marR="9525" indent="457200" algn="just">
              <a:lnSpc>
                <a:spcPct val="143400"/>
              </a:lnSpc>
              <a:buFont typeface="Wingdings" pitchFamily="2" charset="2"/>
              <a:buChar char="Ø"/>
            </a:pPr>
            <a:r>
              <a:rPr sz="1200" spc="-10" smtClean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</a:t>
            </a:r>
            <a:r>
              <a:rPr sz="1200" spc="-5" dirty="0">
                <a:latin typeface="Times New Roman"/>
                <a:cs typeface="Times New Roman"/>
              </a:rPr>
              <a:t>considers  </a:t>
            </a:r>
            <a:r>
              <a:rPr sz="1200" dirty="0">
                <a:latin typeface="Times New Roman"/>
                <a:cs typeface="Times New Roman"/>
              </a:rPr>
              <a:t>each datagram </a:t>
            </a:r>
            <a:r>
              <a:rPr sz="1200" spc="-5" dirty="0">
                <a:latin typeface="Times New Roman"/>
                <a:cs typeface="Times New Roman"/>
              </a:rPr>
              <a:t>independently </a:t>
            </a:r>
            <a:r>
              <a:rPr sz="1200" spc="2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others</a:t>
            </a:r>
            <a:r>
              <a:rPr sz="1200" spc="-5">
                <a:latin typeface="Times New Roman"/>
                <a:cs typeface="Times New Roman"/>
              </a:rPr>
              <a:t>.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8513" y="2251682"/>
            <a:ext cx="5163235" cy="2410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94" y="347993"/>
            <a:ext cx="791433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b="1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                  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SYSTEM</a:t>
            </a:r>
            <a:r>
              <a:rPr sz="2800" b="1" spc="4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DESIGN</a:t>
            </a:r>
            <a:endParaRPr sz="28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3410" y="1739452"/>
            <a:ext cx="6924807" cy="3413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2770" y="1139200"/>
            <a:ext cx="2117713" cy="442539"/>
          </a:xfrm>
          <a:custGeom>
            <a:avLst/>
            <a:gdLst/>
            <a:ahLst/>
            <a:cxnLst/>
            <a:rect l="l" t="t" r="r" b="b"/>
            <a:pathLst>
              <a:path w="1539239" h="517525">
                <a:moveTo>
                  <a:pt x="769620" y="0"/>
                </a:moveTo>
                <a:lnTo>
                  <a:pt x="699565" y="1057"/>
                </a:lnTo>
                <a:lnTo>
                  <a:pt x="631274" y="4168"/>
                </a:lnTo>
                <a:lnTo>
                  <a:pt x="565017" y="9241"/>
                </a:lnTo>
                <a:lnTo>
                  <a:pt x="501066" y="16186"/>
                </a:lnTo>
                <a:lnTo>
                  <a:pt x="439693" y="24911"/>
                </a:lnTo>
                <a:lnTo>
                  <a:pt x="381169" y="35324"/>
                </a:lnTo>
                <a:lnTo>
                  <a:pt x="325766" y="47336"/>
                </a:lnTo>
                <a:lnTo>
                  <a:pt x="273755" y="60854"/>
                </a:lnTo>
                <a:lnTo>
                  <a:pt x="225409" y="75787"/>
                </a:lnTo>
                <a:lnTo>
                  <a:pt x="180998" y="92044"/>
                </a:lnTo>
                <a:lnTo>
                  <a:pt x="140795" y="109534"/>
                </a:lnTo>
                <a:lnTo>
                  <a:pt x="105071" y="128166"/>
                </a:lnTo>
                <a:lnTo>
                  <a:pt x="48147" y="168490"/>
                </a:lnTo>
                <a:lnTo>
                  <a:pt x="12398" y="212286"/>
                </a:lnTo>
                <a:lnTo>
                  <a:pt x="0" y="258825"/>
                </a:lnTo>
                <a:lnTo>
                  <a:pt x="3145" y="282372"/>
                </a:lnTo>
                <a:lnTo>
                  <a:pt x="27490" y="327598"/>
                </a:lnTo>
                <a:lnTo>
                  <a:pt x="74098" y="369723"/>
                </a:lnTo>
                <a:lnTo>
                  <a:pt x="140795" y="408019"/>
                </a:lnTo>
                <a:lnTo>
                  <a:pt x="180998" y="425502"/>
                </a:lnTo>
                <a:lnTo>
                  <a:pt x="225409" y="441753"/>
                </a:lnTo>
                <a:lnTo>
                  <a:pt x="273755" y="456682"/>
                </a:lnTo>
                <a:lnTo>
                  <a:pt x="325766" y="470196"/>
                </a:lnTo>
                <a:lnTo>
                  <a:pt x="381169" y="482204"/>
                </a:lnTo>
                <a:lnTo>
                  <a:pt x="439693" y="492616"/>
                </a:lnTo>
                <a:lnTo>
                  <a:pt x="501066" y="501340"/>
                </a:lnTo>
                <a:lnTo>
                  <a:pt x="565017" y="508283"/>
                </a:lnTo>
                <a:lnTo>
                  <a:pt x="631274" y="513356"/>
                </a:lnTo>
                <a:lnTo>
                  <a:pt x="699565" y="516467"/>
                </a:lnTo>
                <a:lnTo>
                  <a:pt x="769620" y="517525"/>
                </a:lnTo>
                <a:lnTo>
                  <a:pt x="839674" y="516467"/>
                </a:lnTo>
                <a:lnTo>
                  <a:pt x="907965" y="513356"/>
                </a:lnTo>
                <a:lnTo>
                  <a:pt x="974222" y="508283"/>
                </a:lnTo>
                <a:lnTo>
                  <a:pt x="1038173" y="501340"/>
                </a:lnTo>
                <a:lnTo>
                  <a:pt x="1099546" y="492616"/>
                </a:lnTo>
                <a:lnTo>
                  <a:pt x="1158070" y="482204"/>
                </a:lnTo>
                <a:lnTo>
                  <a:pt x="1213473" y="470196"/>
                </a:lnTo>
                <a:lnTo>
                  <a:pt x="1265484" y="456682"/>
                </a:lnTo>
                <a:lnTo>
                  <a:pt x="1313830" y="441753"/>
                </a:lnTo>
                <a:lnTo>
                  <a:pt x="1358241" y="425502"/>
                </a:lnTo>
                <a:lnTo>
                  <a:pt x="1398444" y="408019"/>
                </a:lnTo>
                <a:lnTo>
                  <a:pt x="1434168" y="389396"/>
                </a:lnTo>
                <a:lnTo>
                  <a:pt x="1491092" y="349094"/>
                </a:lnTo>
                <a:lnTo>
                  <a:pt x="1526841" y="305327"/>
                </a:lnTo>
                <a:lnTo>
                  <a:pt x="1539239" y="258825"/>
                </a:lnTo>
                <a:lnTo>
                  <a:pt x="1536094" y="235259"/>
                </a:lnTo>
                <a:lnTo>
                  <a:pt x="1511749" y="190000"/>
                </a:lnTo>
                <a:lnTo>
                  <a:pt x="1465141" y="147848"/>
                </a:lnTo>
                <a:lnTo>
                  <a:pt x="1398444" y="109534"/>
                </a:lnTo>
                <a:lnTo>
                  <a:pt x="1358241" y="92044"/>
                </a:lnTo>
                <a:lnTo>
                  <a:pt x="1313830" y="75787"/>
                </a:lnTo>
                <a:lnTo>
                  <a:pt x="1265484" y="60854"/>
                </a:lnTo>
                <a:lnTo>
                  <a:pt x="1213473" y="47336"/>
                </a:lnTo>
                <a:lnTo>
                  <a:pt x="1158070" y="35324"/>
                </a:lnTo>
                <a:lnTo>
                  <a:pt x="1099546" y="24911"/>
                </a:lnTo>
                <a:lnTo>
                  <a:pt x="1038173" y="16186"/>
                </a:lnTo>
                <a:lnTo>
                  <a:pt x="974222" y="9241"/>
                </a:lnTo>
                <a:lnTo>
                  <a:pt x="907965" y="4168"/>
                </a:lnTo>
                <a:lnTo>
                  <a:pt x="839674" y="1057"/>
                </a:lnTo>
                <a:lnTo>
                  <a:pt x="769620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35298" y="1117480"/>
            <a:ext cx="2117711" cy="44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5297" y="1117480"/>
            <a:ext cx="2117713" cy="442539"/>
          </a:xfrm>
          <a:custGeom>
            <a:avLst/>
            <a:gdLst/>
            <a:ahLst/>
            <a:cxnLst/>
            <a:rect l="l" t="t" r="r" b="b"/>
            <a:pathLst>
              <a:path w="1539239" h="517525">
                <a:moveTo>
                  <a:pt x="769620" y="0"/>
                </a:moveTo>
                <a:lnTo>
                  <a:pt x="699565" y="1057"/>
                </a:lnTo>
                <a:lnTo>
                  <a:pt x="631274" y="4168"/>
                </a:lnTo>
                <a:lnTo>
                  <a:pt x="565017" y="9241"/>
                </a:lnTo>
                <a:lnTo>
                  <a:pt x="501066" y="16184"/>
                </a:lnTo>
                <a:lnTo>
                  <a:pt x="439693" y="24908"/>
                </a:lnTo>
                <a:lnTo>
                  <a:pt x="381169" y="35320"/>
                </a:lnTo>
                <a:lnTo>
                  <a:pt x="325766" y="47328"/>
                </a:lnTo>
                <a:lnTo>
                  <a:pt x="273755" y="60842"/>
                </a:lnTo>
                <a:lnTo>
                  <a:pt x="225409" y="75771"/>
                </a:lnTo>
                <a:lnTo>
                  <a:pt x="180998" y="92022"/>
                </a:lnTo>
                <a:lnTo>
                  <a:pt x="140795" y="109505"/>
                </a:lnTo>
                <a:lnTo>
                  <a:pt x="105071" y="128128"/>
                </a:lnTo>
                <a:lnTo>
                  <a:pt x="48147" y="168430"/>
                </a:lnTo>
                <a:lnTo>
                  <a:pt x="12398" y="212197"/>
                </a:lnTo>
                <a:lnTo>
                  <a:pt x="0" y="258699"/>
                </a:lnTo>
                <a:lnTo>
                  <a:pt x="3145" y="282265"/>
                </a:lnTo>
                <a:lnTo>
                  <a:pt x="27490" y="327524"/>
                </a:lnTo>
                <a:lnTo>
                  <a:pt x="74098" y="369676"/>
                </a:lnTo>
                <a:lnTo>
                  <a:pt x="140795" y="407990"/>
                </a:lnTo>
                <a:lnTo>
                  <a:pt x="180998" y="425480"/>
                </a:lnTo>
                <a:lnTo>
                  <a:pt x="225409" y="441737"/>
                </a:lnTo>
                <a:lnTo>
                  <a:pt x="273755" y="456670"/>
                </a:lnTo>
                <a:lnTo>
                  <a:pt x="325766" y="470188"/>
                </a:lnTo>
                <a:lnTo>
                  <a:pt x="381169" y="482200"/>
                </a:lnTo>
                <a:lnTo>
                  <a:pt x="439693" y="492613"/>
                </a:lnTo>
                <a:lnTo>
                  <a:pt x="501066" y="501338"/>
                </a:lnTo>
                <a:lnTo>
                  <a:pt x="565017" y="508283"/>
                </a:lnTo>
                <a:lnTo>
                  <a:pt x="631274" y="513356"/>
                </a:lnTo>
                <a:lnTo>
                  <a:pt x="699565" y="516467"/>
                </a:lnTo>
                <a:lnTo>
                  <a:pt x="769620" y="517525"/>
                </a:lnTo>
                <a:lnTo>
                  <a:pt x="839674" y="516467"/>
                </a:lnTo>
                <a:lnTo>
                  <a:pt x="907965" y="513356"/>
                </a:lnTo>
                <a:lnTo>
                  <a:pt x="974222" y="508283"/>
                </a:lnTo>
                <a:lnTo>
                  <a:pt x="1038173" y="501338"/>
                </a:lnTo>
                <a:lnTo>
                  <a:pt x="1099546" y="492613"/>
                </a:lnTo>
                <a:lnTo>
                  <a:pt x="1158070" y="482200"/>
                </a:lnTo>
                <a:lnTo>
                  <a:pt x="1213473" y="470188"/>
                </a:lnTo>
                <a:lnTo>
                  <a:pt x="1265484" y="456670"/>
                </a:lnTo>
                <a:lnTo>
                  <a:pt x="1313830" y="441737"/>
                </a:lnTo>
                <a:lnTo>
                  <a:pt x="1358241" y="425480"/>
                </a:lnTo>
                <a:lnTo>
                  <a:pt x="1398444" y="407990"/>
                </a:lnTo>
                <a:lnTo>
                  <a:pt x="1434168" y="389358"/>
                </a:lnTo>
                <a:lnTo>
                  <a:pt x="1491092" y="349034"/>
                </a:lnTo>
                <a:lnTo>
                  <a:pt x="1526841" y="305238"/>
                </a:lnTo>
                <a:lnTo>
                  <a:pt x="1539239" y="258699"/>
                </a:lnTo>
                <a:lnTo>
                  <a:pt x="1536094" y="235152"/>
                </a:lnTo>
                <a:lnTo>
                  <a:pt x="1511749" y="189926"/>
                </a:lnTo>
                <a:lnTo>
                  <a:pt x="1465141" y="147801"/>
                </a:lnTo>
                <a:lnTo>
                  <a:pt x="1398444" y="109505"/>
                </a:lnTo>
                <a:lnTo>
                  <a:pt x="1358241" y="92022"/>
                </a:lnTo>
                <a:lnTo>
                  <a:pt x="1313830" y="75771"/>
                </a:lnTo>
                <a:lnTo>
                  <a:pt x="1265484" y="60842"/>
                </a:lnTo>
                <a:lnTo>
                  <a:pt x="1213473" y="47328"/>
                </a:lnTo>
                <a:lnTo>
                  <a:pt x="1158070" y="35320"/>
                </a:lnTo>
                <a:lnTo>
                  <a:pt x="1099546" y="24908"/>
                </a:lnTo>
                <a:lnTo>
                  <a:pt x="1038173" y="16184"/>
                </a:lnTo>
                <a:lnTo>
                  <a:pt x="974222" y="9241"/>
                </a:lnTo>
                <a:lnTo>
                  <a:pt x="907965" y="4168"/>
                </a:lnTo>
                <a:lnTo>
                  <a:pt x="839674" y="1057"/>
                </a:lnTo>
                <a:lnTo>
                  <a:pt x="769620" y="0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0994" y="347993"/>
            <a:ext cx="7914339" cy="78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u="heavy" spc="-10" smtClean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400" b="1" u="heavy" smtClean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Owner: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Times New Roman"/>
              <a:cs typeface="Times New Roman"/>
            </a:endParaRPr>
          </a:p>
          <a:p>
            <a:pPr marR="429259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Register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037" y="3097014"/>
            <a:ext cx="2638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4024" y="2997647"/>
            <a:ext cx="29878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3283" y="3835158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4"/>
                </a:moveTo>
                <a:lnTo>
                  <a:pt x="0" y="220344"/>
                </a:lnTo>
                <a:lnTo>
                  <a:pt x="38100" y="296544"/>
                </a:lnTo>
                <a:lnTo>
                  <a:pt x="69850" y="233044"/>
                </a:lnTo>
                <a:lnTo>
                  <a:pt x="31750" y="233044"/>
                </a:lnTo>
                <a:lnTo>
                  <a:pt x="31750" y="220344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4"/>
                </a:lnTo>
                <a:lnTo>
                  <a:pt x="44450" y="233044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4"/>
                </a:moveTo>
                <a:lnTo>
                  <a:pt x="44450" y="220344"/>
                </a:lnTo>
                <a:lnTo>
                  <a:pt x="44450" y="233044"/>
                </a:lnTo>
                <a:lnTo>
                  <a:pt x="69850" y="233044"/>
                </a:lnTo>
                <a:lnTo>
                  <a:pt x="76200" y="220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6291" y="3154136"/>
            <a:ext cx="427212" cy="65159"/>
          </a:xfrm>
          <a:custGeom>
            <a:avLst/>
            <a:gdLst/>
            <a:ahLst/>
            <a:cxnLst/>
            <a:rect l="l" t="t" r="r" b="b"/>
            <a:pathLst>
              <a:path w="310514" h="76200">
                <a:moveTo>
                  <a:pt x="301418" y="31115"/>
                </a:moveTo>
                <a:lnTo>
                  <a:pt x="246380" y="31115"/>
                </a:lnTo>
                <a:lnTo>
                  <a:pt x="246887" y="43815"/>
                </a:lnTo>
                <a:lnTo>
                  <a:pt x="234238" y="44310"/>
                </a:lnTo>
                <a:lnTo>
                  <a:pt x="235458" y="76073"/>
                </a:lnTo>
                <a:lnTo>
                  <a:pt x="310134" y="35051"/>
                </a:lnTo>
                <a:lnTo>
                  <a:pt x="301418" y="31115"/>
                </a:lnTo>
                <a:close/>
              </a:path>
              <a:path w="310514" h="76200">
                <a:moveTo>
                  <a:pt x="233750" y="31609"/>
                </a:moveTo>
                <a:lnTo>
                  <a:pt x="0" y="40767"/>
                </a:lnTo>
                <a:lnTo>
                  <a:pt x="508" y="53467"/>
                </a:lnTo>
                <a:lnTo>
                  <a:pt x="234238" y="44310"/>
                </a:lnTo>
                <a:lnTo>
                  <a:pt x="233750" y="31609"/>
                </a:lnTo>
                <a:close/>
              </a:path>
              <a:path w="310514" h="76200">
                <a:moveTo>
                  <a:pt x="246380" y="31115"/>
                </a:moveTo>
                <a:lnTo>
                  <a:pt x="233750" y="31609"/>
                </a:lnTo>
                <a:lnTo>
                  <a:pt x="234238" y="44310"/>
                </a:lnTo>
                <a:lnTo>
                  <a:pt x="246887" y="43815"/>
                </a:lnTo>
                <a:lnTo>
                  <a:pt x="246380" y="31115"/>
                </a:lnTo>
                <a:close/>
              </a:path>
              <a:path w="310514" h="76200">
                <a:moveTo>
                  <a:pt x="232537" y="0"/>
                </a:moveTo>
                <a:lnTo>
                  <a:pt x="233750" y="31609"/>
                </a:lnTo>
                <a:lnTo>
                  <a:pt x="246380" y="31115"/>
                </a:lnTo>
                <a:lnTo>
                  <a:pt x="301418" y="31115"/>
                </a:lnTo>
                <a:lnTo>
                  <a:pt x="23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03762" y="1560019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4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4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4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2981" y="2958224"/>
            <a:ext cx="1585663" cy="21730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4659" marR="177800" indent="-266065">
              <a:lnSpc>
                <a:spcPct val="116599"/>
              </a:lnSpc>
              <a:spcBef>
                <a:spcPts val="150"/>
              </a:spcBef>
            </a:pPr>
            <a:r>
              <a:rPr sz="1100" spc="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ed  </a:t>
            </a:r>
            <a:r>
              <a:rPr sz="1100" spc="-5" dirty="0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34553" y="2870260"/>
            <a:ext cx="1489563" cy="670596"/>
          </a:xfrm>
          <a:custGeom>
            <a:avLst/>
            <a:gdLst/>
            <a:ahLst/>
            <a:cxnLst/>
            <a:rect l="l" t="t" r="r" b="b"/>
            <a:pathLst>
              <a:path w="1082675" h="784225">
                <a:moveTo>
                  <a:pt x="541401" y="0"/>
                </a:moveTo>
                <a:lnTo>
                  <a:pt x="0" y="392049"/>
                </a:lnTo>
                <a:lnTo>
                  <a:pt x="541401" y="784225"/>
                </a:lnTo>
                <a:lnTo>
                  <a:pt x="1082675" y="392049"/>
                </a:lnTo>
                <a:lnTo>
                  <a:pt x="541401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17080" y="2848540"/>
            <a:ext cx="1489563" cy="67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7080" y="2848540"/>
            <a:ext cx="1489563" cy="670596"/>
          </a:xfrm>
          <a:custGeom>
            <a:avLst/>
            <a:gdLst/>
            <a:ahLst/>
            <a:cxnLst/>
            <a:rect l="l" t="t" r="r" b="b"/>
            <a:pathLst>
              <a:path w="1082675" h="784225">
                <a:moveTo>
                  <a:pt x="541274" y="0"/>
                </a:moveTo>
                <a:lnTo>
                  <a:pt x="0" y="392049"/>
                </a:lnTo>
                <a:lnTo>
                  <a:pt x="541274" y="784225"/>
                </a:lnTo>
                <a:lnTo>
                  <a:pt x="1082675" y="392049"/>
                </a:lnTo>
                <a:lnTo>
                  <a:pt x="541274" y="0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10689" y="3023710"/>
            <a:ext cx="50409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42689" y="3184109"/>
            <a:ext cx="483126" cy="406159"/>
          </a:xfrm>
          <a:custGeom>
            <a:avLst/>
            <a:gdLst/>
            <a:ahLst/>
            <a:cxnLst/>
            <a:rect l="l" t="t" r="r" b="b"/>
            <a:pathLst>
              <a:path w="351155" h="474979">
                <a:moveTo>
                  <a:pt x="31750" y="398779"/>
                </a:moveTo>
                <a:lnTo>
                  <a:pt x="0" y="398779"/>
                </a:lnTo>
                <a:lnTo>
                  <a:pt x="38100" y="474980"/>
                </a:lnTo>
                <a:lnTo>
                  <a:pt x="69850" y="411479"/>
                </a:lnTo>
                <a:lnTo>
                  <a:pt x="31750" y="411479"/>
                </a:lnTo>
                <a:lnTo>
                  <a:pt x="31750" y="398779"/>
                </a:lnTo>
                <a:close/>
              </a:path>
              <a:path w="351155" h="474979">
                <a:moveTo>
                  <a:pt x="338455" y="231140"/>
                </a:moveTo>
                <a:lnTo>
                  <a:pt x="31750" y="231140"/>
                </a:lnTo>
                <a:lnTo>
                  <a:pt x="31750" y="411479"/>
                </a:lnTo>
                <a:lnTo>
                  <a:pt x="44450" y="411479"/>
                </a:lnTo>
                <a:lnTo>
                  <a:pt x="44450" y="243840"/>
                </a:lnTo>
                <a:lnTo>
                  <a:pt x="38100" y="243840"/>
                </a:lnTo>
                <a:lnTo>
                  <a:pt x="44450" y="237490"/>
                </a:lnTo>
                <a:lnTo>
                  <a:pt x="338455" y="237490"/>
                </a:lnTo>
                <a:lnTo>
                  <a:pt x="338455" y="231140"/>
                </a:lnTo>
                <a:close/>
              </a:path>
              <a:path w="351155" h="474979">
                <a:moveTo>
                  <a:pt x="76200" y="398779"/>
                </a:moveTo>
                <a:lnTo>
                  <a:pt x="44450" y="398779"/>
                </a:lnTo>
                <a:lnTo>
                  <a:pt x="44450" y="411479"/>
                </a:lnTo>
                <a:lnTo>
                  <a:pt x="69850" y="411479"/>
                </a:lnTo>
                <a:lnTo>
                  <a:pt x="76200" y="398779"/>
                </a:lnTo>
                <a:close/>
              </a:path>
              <a:path w="351155" h="474979">
                <a:moveTo>
                  <a:pt x="44450" y="237490"/>
                </a:moveTo>
                <a:lnTo>
                  <a:pt x="38100" y="243840"/>
                </a:lnTo>
                <a:lnTo>
                  <a:pt x="44450" y="243840"/>
                </a:lnTo>
                <a:lnTo>
                  <a:pt x="44450" y="237490"/>
                </a:lnTo>
                <a:close/>
              </a:path>
              <a:path w="351155" h="474979">
                <a:moveTo>
                  <a:pt x="351155" y="231140"/>
                </a:moveTo>
                <a:lnTo>
                  <a:pt x="344805" y="231140"/>
                </a:lnTo>
                <a:lnTo>
                  <a:pt x="338455" y="237490"/>
                </a:lnTo>
                <a:lnTo>
                  <a:pt x="44450" y="237490"/>
                </a:lnTo>
                <a:lnTo>
                  <a:pt x="44450" y="243840"/>
                </a:lnTo>
                <a:lnTo>
                  <a:pt x="351155" y="243840"/>
                </a:lnTo>
                <a:lnTo>
                  <a:pt x="351155" y="231140"/>
                </a:lnTo>
                <a:close/>
              </a:path>
              <a:path w="351155" h="474979">
                <a:moveTo>
                  <a:pt x="351155" y="0"/>
                </a:moveTo>
                <a:lnTo>
                  <a:pt x="338455" y="0"/>
                </a:lnTo>
                <a:lnTo>
                  <a:pt x="338455" y="237490"/>
                </a:lnTo>
                <a:lnTo>
                  <a:pt x="344805" y="231140"/>
                </a:lnTo>
                <a:lnTo>
                  <a:pt x="351155" y="231140"/>
                </a:lnTo>
                <a:lnTo>
                  <a:pt x="35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9612" y="3590269"/>
            <a:ext cx="3927030" cy="263895"/>
          </a:xfrm>
          <a:custGeom>
            <a:avLst/>
            <a:gdLst/>
            <a:ahLst/>
            <a:cxnLst/>
            <a:rect l="l" t="t" r="r" b="b"/>
            <a:pathLst>
              <a:path w="2854325" h="308610">
                <a:moveTo>
                  <a:pt x="0" y="308610"/>
                </a:moveTo>
                <a:lnTo>
                  <a:pt x="2854325" y="308610"/>
                </a:lnTo>
                <a:lnTo>
                  <a:pt x="2854325" y="0"/>
                </a:lnTo>
                <a:lnTo>
                  <a:pt x="0" y="0"/>
                </a:lnTo>
                <a:lnTo>
                  <a:pt x="0" y="308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79612" y="3590268"/>
            <a:ext cx="3927030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79612" y="4088734"/>
            <a:ext cx="3927030" cy="2148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852805">
              <a:lnSpc>
                <a:spcPct val="100000"/>
              </a:lnSpc>
              <a:spcBef>
                <a:spcPts val="355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Uploaded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42690" y="4352630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9612" y="4606207"/>
            <a:ext cx="3927030" cy="2167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Calibri"/>
                <a:cs typeface="Calibri"/>
              </a:rPr>
              <a:t>Audit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20656" y="1813595"/>
            <a:ext cx="3927030" cy="2167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Calibri"/>
                <a:cs typeface="Calibri"/>
              </a:rPr>
              <a:t>KGC</a:t>
            </a:r>
            <a:r>
              <a:rPr sz="1100" spc="-5" dirty="0">
                <a:latin typeface="Calibri"/>
                <a:cs typeface="Calibri"/>
              </a:rPr>
              <a:t> Approval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0656" y="2331067"/>
            <a:ext cx="3927030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04464" y="2077490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4">
                <a:moveTo>
                  <a:pt x="31722" y="220366"/>
                </a:moveTo>
                <a:lnTo>
                  <a:pt x="0" y="220472"/>
                </a:lnTo>
                <a:lnTo>
                  <a:pt x="38226" y="296545"/>
                </a:lnTo>
                <a:lnTo>
                  <a:pt x="69818" y="233045"/>
                </a:lnTo>
                <a:lnTo>
                  <a:pt x="31750" y="233045"/>
                </a:lnTo>
                <a:lnTo>
                  <a:pt x="31722" y="220366"/>
                </a:lnTo>
                <a:close/>
              </a:path>
              <a:path w="76200" h="296544">
                <a:moveTo>
                  <a:pt x="44422" y="220323"/>
                </a:moveTo>
                <a:lnTo>
                  <a:pt x="31722" y="220366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22" y="220323"/>
                </a:lnTo>
                <a:close/>
              </a:path>
              <a:path w="76200" h="296544">
                <a:moveTo>
                  <a:pt x="76200" y="220218"/>
                </a:moveTo>
                <a:lnTo>
                  <a:pt x="44422" y="220323"/>
                </a:lnTo>
                <a:lnTo>
                  <a:pt x="44450" y="233045"/>
                </a:lnTo>
                <a:lnTo>
                  <a:pt x="69818" y="233045"/>
                </a:lnTo>
                <a:lnTo>
                  <a:pt x="76200" y="220218"/>
                </a:lnTo>
                <a:close/>
              </a:path>
              <a:path w="76200" h="296544">
                <a:moveTo>
                  <a:pt x="43941" y="0"/>
                </a:moveTo>
                <a:lnTo>
                  <a:pt x="31241" y="0"/>
                </a:lnTo>
                <a:lnTo>
                  <a:pt x="31722" y="220366"/>
                </a:lnTo>
                <a:lnTo>
                  <a:pt x="44422" y="220323"/>
                </a:lnTo>
                <a:lnTo>
                  <a:pt x="43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03762" y="2594962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2690" y="4859243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79612" y="5112820"/>
            <a:ext cx="3927030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alibri"/>
                <a:cs typeface="Calibri"/>
              </a:rPr>
              <a:t>Verify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056649" y="5884957"/>
            <a:ext cx="1471216" cy="233487"/>
          </a:xfrm>
          <a:custGeom>
            <a:avLst/>
            <a:gdLst/>
            <a:ahLst/>
            <a:cxnLst/>
            <a:rect l="l" t="t" r="r" b="b"/>
            <a:pathLst>
              <a:path w="1069339" h="273050">
                <a:moveTo>
                  <a:pt x="45466" y="0"/>
                </a:move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583"/>
                </a:lnTo>
                <a:lnTo>
                  <a:pt x="3567" y="245296"/>
                </a:lnTo>
                <a:lnTo>
                  <a:pt x="13303" y="259746"/>
                </a:lnTo>
                <a:lnTo>
                  <a:pt x="27753" y="269482"/>
                </a:lnTo>
                <a:lnTo>
                  <a:pt x="45466" y="273050"/>
                </a:lnTo>
                <a:lnTo>
                  <a:pt x="1023874" y="273050"/>
                </a:lnTo>
                <a:lnTo>
                  <a:pt x="1041586" y="269482"/>
                </a:lnTo>
                <a:lnTo>
                  <a:pt x="1056036" y="259746"/>
                </a:lnTo>
                <a:lnTo>
                  <a:pt x="1065772" y="245296"/>
                </a:lnTo>
                <a:lnTo>
                  <a:pt x="1069340" y="227583"/>
                </a:lnTo>
                <a:lnTo>
                  <a:pt x="1069340" y="45465"/>
                </a:lnTo>
                <a:lnTo>
                  <a:pt x="1065772" y="27753"/>
                </a:lnTo>
                <a:lnTo>
                  <a:pt x="1056036" y="13303"/>
                </a:lnTo>
                <a:lnTo>
                  <a:pt x="1041586" y="3567"/>
                </a:lnTo>
                <a:lnTo>
                  <a:pt x="1023874" y="0"/>
                </a:lnTo>
                <a:lnTo>
                  <a:pt x="4546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72354" y="5920468"/>
            <a:ext cx="144063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35296" y="5397892"/>
            <a:ext cx="0" cy="649962"/>
          </a:xfrm>
          <a:custGeom>
            <a:avLst/>
            <a:gdLst/>
            <a:ahLst/>
            <a:cxnLst/>
            <a:rect l="l" t="t" r="r" b="b"/>
            <a:pathLst>
              <a:path h="760095">
                <a:moveTo>
                  <a:pt x="0" y="0"/>
                </a:moveTo>
                <a:lnTo>
                  <a:pt x="0" y="7600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35296" y="6015274"/>
            <a:ext cx="1221354" cy="65159"/>
          </a:xfrm>
          <a:custGeom>
            <a:avLst/>
            <a:gdLst/>
            <a:ahLst/>
            <a:cxnLst/>
            <a:rect l="l" t="t" r="r" b="b"/>
            <a:pathLst>
              <a:path w="887729" h="76200">
                <a:moveTo>
                  <a:pt x="811529" y="0"/>
                </a:moveTo>
                <a:lnTo>
                  <a:pt x="811529" y="76200"/>
                </a:lnTo>
                <a:lnTo>
                  <a:pt x="875029" y="44450"/>
                </a:lnTo>
                <a:lnTo>
                  <a:pt x="824229" y="44450"/>
                </a:lnTo>
                <a:lnTo>
                  <a:pt x="824229" y="31750"/>
                </a:lnTo>
                <a:lnTo>
                  <a:pt x="875029" y="31750"/>
                </a:lnTo>
                <a:lnTo>
                  <a:pt x="811529" y="0"/>
                </a:lnTo>
                <a:close/>
              </a:path>
              <a:path w="887729" h="76200">
                <a:moveTo>
                  <a:pt x="811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11529" y="44450"/>
                </a:lnTo>
                <a:lnTo>
                  <a:pt x="811529" y="31750"/>
                </a:lnTo>
                <a:close/>
              </a:path>
              <a:path w="887729" h="76200">
                <a:moveTo>
                  <a:pt x="875029" y="31750"/>
                </a:moveTo>
                <a:lnTo>
                  <a:pt x="824229" y="31750"/>
                </a:lnTo>
                <a:lnTo>
                  <a:pt x="824229" y="44450"/>
                </a:lnTo>
                <a:lnTo>
                  <a:pt x="875029" y="44450"/>
                </a:lnTo>
                <a:lnTo>
                  <a:pt x="887729" y="38100"/>
                </a:lnTo>
                <a:lnTo>
                  <a:pt x="87502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94" y="347994"/>
            <a:ext cx="79143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u="heavy" smtClean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TPA</a:t>
            </a:r>
            <a:r>
              <a:rPr sz="2400" b="1" u="heavy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0631" y="1539928"/>
            <a:ext cx="2117713" cy="442539"/>
          </a:xfrm>
          <a:custGeom>
            <a:avLst/>
            <a:gdLst/>
            <a:ahLst/>
            <a:cxnLst/>
            <a:rect l="l" t="t" r="r" b="b"/>
            <a:pathLst>
              <a:path w="1539239" h="517525">
                <a:moveTo>
                  <a:pt x="769620" y="0"/>
                </a:moveTo>
                <a:lnTo>
                  <a:pt x="699565" y="1057"/>
                </a:lnTo>
                <a:lnTo>
                  <a:pt x="631274" y="4168"/>
                </a:lnTo>
                <a:lnTo>
                  <a:pt x="565017" y="9241"/>
                </a:lnTo>
                <a:lnTo>
                  <a:pt x="501066" y="16184"/>
                </a:lnTo>
                <a:lnTo>
                  <a:pt x="439693" y="24908"/>
                </a:lnTo>
                <a:lnTo>
                  <a:pt x="381169" y="35320"/>
                </a:lnTo>
                <a:lnTo>
                  <a:pt x="325766" y="47328"/>
                </a:lnTo>
                <a:lnTo>
                  <a:pt x="273755" y="60842"/>
                </a:lnTo>
                <a:lnTo>
                  <a:pt x="225409" y="75771"/>
                </a:lnTo>
                <a:lnTo>
                  <a:pt x="180998" y="92022"/>
                </a:lnTo>
                <a:lnTo>
                  <a:pt x="140795" y="109505"/>
                </a:lnTo>
                <a:lnTo>
                  <a:pt x="105071" y="128128"/>
                </a:lnTo>
                <a:lnTo>
                  <a:pt x="48147" y="168430"/>
                </a:lnTo>
                <a:lnTo>
                  <a:pt x="12398" y="212197"/>
                </a:lnTo>
                <a:lnTo>
                  <a:pt x="0" y="258699"/>
                </a:lnTo>
                <a:lnTo>
                  <a:pt x="3145" y="282265"/>
                </a:lnTo>
                <a:lnTo>
                  <a:pt x="27490" y="327524"/>
                </a:lnTo>
                <a:lnTo>
                  <a:pt x="74098" y="369676"/>
                </a:lnTo>
                <a:lnTo>
                  <a:pt x="140795" y="407990"/>
                </a:lnTo>
                <a:lnTo>
                  <a:pt x="180998" y="425480"/>
                </a:lnTo>
                <a:lnTo>
                  <a:pt x="225409" y="441737"/>
                </a:lnTo>
                <a:lnTo>
                  <a:pt x="273755" y="456670"/>
                </a:lnTo>
                <a:lnTo>
                  <a:pt x="325766" y="470188"/>
                </a:lnTo>
                <a:lnTo>
                  <a:pt x="381169" y="482200"/>
                </a:lnTo>
                <a:lnTo>
                  <a:pt x="439693" y="492613"/>
                </a:lnTo>
                <a:lnTo>
                  <a:pt x="501066" y="501338"/>
                </a:lnTo>
                <a:lnTo>
                  <a:pt x="565017" y="508283"/>
                </a:lnTo>
                <a:lnTo>
                  <a:pt x="631274" y="513356"/>
                </a:lnTo>
                <a:lnTo>
                  <a:pt x="699565" y="516467"/>
                </a:lnTo>
                <a:lnTo>
                  <a:pt x="769620" y="517525"/>
                </a:lnTo>
                <a:lnTo>
                  <a:pt x="839674" y="516467"/>
                </a:lnTo>
                <a:lnTo>
                  <a:pt x="907965" y="513356"/>
                </a:lnTo>
                <a:lnTo>
                  <a:pt x="974222" y="508283"/>
                </a:lnTo>
                <a:lnTo>
                  <a:pt x="1038173" y="501338"/>
                </a:lnTo>
                <a:lnTo>
                  <a:pt x="1099546" y="492613"/>
                </a:lnTo>
                <a:lnTo>
                  <a:pt x="1158070" y="482200"/>
                </a:lnTo>
                <a:lnTo>
                  <a:pt x="1213473" y="470188"/>
                </a:lnTo>
                <a:lnTo>
                  <a:pt x="1265484" y="456670"/>
                </a:lnTo>
                <a:lnTo>
                  <a:pt x="1313830" y="441737"/>
                </a:lnTo>
                <a:lnTo>
                  <a:pt x="1358241" y="425480"/>
                </a:lnTo>
                <a:lnTo>
                  <a:pt x="1398444" y="407990"/>
                </a:lnTo>
                <a:lnTo>
                  <a:pt x="1434168" y="389358"/>
                </a:lnTo>
                <a:lnTo>
                  <a:pt x="1491092" y="349034"/>
                </a:lnTo>
                <a:lnTo>
                  <a:pt x="1526841" y="305238"/>
                </a:lnTo>
                <a:lnTo>
                  <a:pt x="1539239" y="258699"/>
                </a:lnTo>
                <a:lnTo>
                  <a:pt x="1536094" y="235152"/>
                </a:lnTo>
                <a:lnTo>
                  <a:pt x="1511749" y="189926"/>
                </a:lnTo>
                <a:lnTo>
                  <a:pt x="1465141" y="147801"/>
                </a:lnTo>
                <a:lnTo>
                  <a:pt x="1398444" y="109505"/>
                </a:lnTo>
                <a:lnTo>
                  <a:pt x="1358241" y="92022"/>
                </a:lnTo>
                <a:lnTo>
                  <a:pt x="1313830" y="75771"/>
                </a:lnTo>
                <a:lnTo>
                  <a:pt x="1265484" y="60842"/>
                </a:lnTo>
                <a:lnTo>
                  <a:pt x="1213473" y="47328"/>
                </a:lnTo>
                <a:lnTo>
                  <a:pt x="1158070" y="35320"/>
                </a:lnTo>
                <a:lnTo>
                  <a:pt x="1099546" y="24908"/>
                </a:lnTo>
                <a:lnTo>
                  <a:pt x="1038173" y="16184"/>
                </a:lnTo>
                <a:lnTo>
                  <a:pt x="974222" y="9241"/>
                </a:lnTo>
                <a:lnTo>
                  <a:pt x="907965" y="4168"/>
                </a:lnTo>
                <a:lnTo>
                  <a:pt x="839674" y="1057"/>
                </a:lnTo>
                <a:lnTo>
                  <a:pt x="769620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3159" y="1518209"/>
            <a:ext cx="2117711" cy="4425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43158" y="1518209"/>
            <a:ext cx="2117713" cy="442539"/>
          </a:xfrm>
          <a:custGeom>
            <a:avLst/>
            <a:gdLst/>
            <a:ahLst/>
            <a:cxnLst/>
            <a:rect l="l" t="t" r="r" b="b"/>
            <a:pathLst>
              <a:path w="1539239" h="517525">
                <a:moveTo>
                  <a:pt x="769620" y="0"/>
                </a:moveTo>
                <a:lnTo>
                  <a:pt x="699565" y="1057"/>
                </a:lnTo>
                <a:lnTo>
                  <a:pt x="631274" y="4168"/>
                </a:lnTo>
                <a:lnTo>
                  <a:pt x="565017" y="9241"/>
                </a:lnTo>
                <a:lnTo>
                  <a:pt x="501066" y="16184"/>
                </a:lnTo>
                <a:lnTo>
                  <a:pt x="439693" y="24908"/>
                </a:lnTo>
                <a:lnTo>
                  <a:pt x="381169" y="35320"/>
                </a:lnTo>
                <a:lnTo>
                  <a:pt x="325766" y="47328"/>
                </a:lnTo>
                <a:lnTo>
                  <a:pt x="273755" y="60842"/>
                </a:lnTo>
                <a:lnTo>
                  <a:pt x="225409" y="75771"/>
                </a:lnTo>
                <a:lnTo>
                  <a:pt x="180998" y="92022"/>
                </a:lnTo>
                <a:lnTo>
                  <a:pt x="140795" y="109505"/>
                </a:lnTo>
                <a:lnTo>
                  <a:pt x="105071" y="128128"/>
                </a:lnTo>
                <a:lnTo>
                  <a:pt x="48147" y="168430"/>
                </a:lnTo>
                <a:lnTo>
                  <a:pt x="12398" y="212197"/>
                </a:lnTo>
                <a:lnTo>
                  <a:pt x="0" y="258699"/>
                </a:lnTo>
                <a:lnTo>
                  <a:pt x="3145" y="282265"/>
                </a:lnTo>
                <a:lnTo>
                  <a:pt x="27490" y="327524"/>
                </a:lnTo>
                <a:lnTo>
                  <a:pt x="74098" y="369676"/>
                </a:lnTo>
                <a:lnTo>
                  <a:pt x="140795" y="407990"/>
                </a:lnTo>
                <a:lnTo>
                  <a:pt x="180998" y="425480"/>
                </a:lnTo>
                <a:lnTo>
                  <a:pt x="225409" y="441737"/>
                </a:lnTo>
                <a:lnTo>
                  <a:pt x="273755" y="456670"/>
                </a:lnTo>
                <a:lnTo>
                  <a:pt x="325766" y="470188"/>
                </a:lnTo>
                <a:lnTo>
                  <a:pt x="381169" y="482200"/>
                </a:lnTo>
                <a:lnTo>
                  <a:pt x="439693" y="492613"/>
                </a:lnTo>
                <a:lnTo>
                  <a:pt x="501066" y="501338"/>
                </a:lnTo>
                <a:lnTo>
                  <a:pt x="565017" y="508283"/>
                </a:lnTo>
                <a:lnTo>
                  <a:pt x="631274" y="513356"/>
                </a:lnTo>
                <a:lnTo>
                  <a:pt x="699565" y="516467"/>
                </a:lnTo>
                <a:lnTo>
                  <a:pt x="769620" y="517525"/>
                </a:lnTo>
                <a:lnTo>
                  <a:pt x="839674" y="516467"/>
                </a:lnTo>
                <a:lnTo>
                  <a:pt x="907965" y="513356"/>
                </a:lnTo>
                <a:lnTo>
                  <a:pt x="974222" y="508283"/>
                </a:lnTo>
                <a:lnTo>
                  <a:pt x="1038173" y="501338"/>
                </a:lnTo>
                <a:lnTo>
                  <a:pt x="1099546" y="492613"/>
                </a:lnTo>
                <a:lnTo>
                  <a:pt x="1158070" y="482200"/>
                </a:lnTo>
                <a:lnTo>
                  <a:pt x="1213473" y="470188"/>
                </a:lnTo>
                <a:lnTo>
                  <a:pt x="1265484" y="456670"/>
                </a:lnTo>
                <a:lnTo>
                  <a:pt x="1313830" y="441737"/>
                </a:lnTo>
                <a:lnTo>
                  <a:pt x="1358241" y="425480"/>
                </a:lnTo>
                <a:lnTo>
                  <a:pt x="1398444" y="407990"/>
                </a:lnTo>
                <a:lnTo>
                  <a:pt x="1434168" y="389358"/>
                </a:lnTo>
                <a:lnTo>
                  <a:pt x="1491092" y="349034"/>
                </a:lnTo>
                <a:lnTo>
                  <a:pt x="1526841" y="305238"/>
                </a:lnTo>
                <a:lnTo>
                  <a:pt x="1539239" y="258699"/>
                </a:lnTo>
                <a:lnTo>
                  <a:pt x="1536094" y="235152"/>
                </a:lnTo>
                <a:lnTo>
                  <a:pt x="1511749" y="189926"/>
                </a:lnTo>
                <a:lnTo>
                  <a:pt x="1465141" y="147801"/>
                </a:lnTo>
                <a:lnTo>
                  <a:pt x="1398444" y="109505"/>
                </a:lnTo>
                <a:lnTo>
                  <a:pt x="1358241" y="92022"/>
                </a:lnTo>
                <a:lnTo>
                  <a:pt x="1313830" y="75771"/>
                </a:lnTo>
                <a:lnTo>
                  <a:pt x="1265484" y="60842"/>
                </a:lnTo>
                <a:lnTo>
                  <a:pt x="1213473" y="47328"/>
                </a:lnTo>
                <a:lnTo>
                  <a:pt x="1158070" y="35320"/>
                </a:lnTo>
                <a:lnTo>
                  <a:pt x="1099546" y="24908"/>
                </a:lnTo>
                <a:lnTo>
                  <a:pt x="1038173" y="16184"/>
                </a:lnTo>
                <a:lnTo>
                  <a:pt x="974222" y="9241"/>
                </a:lnTo>
                <a:lnTo>
                  <a:pt x="907965" y="4168"/>
                </a:lnTo>
                <a:lnTo>
                  <a:pt x="839674" y="1057"/>
                </a:lnTo>
                <a:lnTo>
                  <a:pt x="769620" y="0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4701" y="1295401"/>
            <a:ext cx="6762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Re</a:t>
            </a:r>
            <a:r>
              <a:rPr sz="1100" spc="10" dirty="0">
                <a:latin typeface="Calibri"/>
                <a:cs typeface="Calibri"/>
              </a:rPr>
              <a:t>g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s</a:t>
            </a:r>
            <a:r>
              <a:rPr sz="1100" spc="-15" dirty="0">
                <a:latin typeface="Calibri"/>
                <a:cs typeface="Calibri"/>
              </a:rPr>
              <a:t>t</a:t>
            </a:r>
            <a:r>
              <a:rPr sz="1100" dirty="0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7781" y="2515469"/>
            <a:ext cx="2638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25962" y="2413822"/>
            <a:ext cx="298786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" dirty="0">
                <a:latin typeface="Calibri"/>
                <a:cs typeface="Calibri"/>
              </a:rPr>
              <a:t>Y</a:t>
            </a:r>
            <a:r>
              <a:rPr sz="1100" dirty="0">
                <a:latin typeface="Calibri"/>
                <a:cs typeface="Calibri"/>
              </a:rPr>
              <a:t>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2424" y="3219404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15433" y="2585081"/>
            <a:ext cx="427212" cy="65159"/>
          </a:xfrm>
          <a:custGeom>
            <a:avLst/>
            <a:gdLst/>
            <a:ahLst/>
            <a:cxnLst/>
            <a:rect l="l" t="t" r="r" b="b"/>
            <a:pathLst>
              <a:path w="310514" h="76200">
                <a:moveTo>
                  <a:pt x="301418" y="31115"/>
                </a:moveTo>
                <a:lnTo>
                  <a:pt x="246379" y="31115"/>
                </a:lnTo>
                <a:lnTo>
                  <a:pt x="246887" y="43815"/>
                </a:lnTo>
                <a:lnTo>
                  <a:pt x="234238" y="44310"/>
                </a:lnTo>
                <a:lnTo>
                  <a:pt x="235458" y="76073"/>
                </a:lnTo>
                <a:lnTo>
                  <a:pt x="310134" y="35051"/>
                </a:lnTo>
                <a:lnTo>
                  <a:pt x="301418" y="31115"/>
                </a:lnTo>
                <a:close/>
              </a:path>
              <a:path w="310514" h="76200">
                <a:moveTo>
                  <a:pt x="233750" y="31609"/>
                </a:moveTo>
                <a:lnTo>
                  <a:pt x="0" y="40767"/>
                </a:lnTo>
                <a:lnTo>
                  <a:pt x="508" y="53467"/>
                </a:lnTo>
                <a:lnTo>
                  <a:pt x="234238" y="44310"/>
                </a:lnTo>
                <a:lnTo>
                  <a:pt x="233750" y="31609"/>
                </a:lnTo>
                <a:close/>
              </a:path>
              <a:path w="310514" h="76200">
                <a:moveTo>
                  <a:pt x="246379" y="31115"/>
                </a:moveTo>
                <a:lnTo>
                  <a:pt x="233750" y="31609"/>
                </a:lnTo>
                <a:lnTo>
                  <a:pt x="234238" y="44310"/>
                </a:lnTo>
                <a:lnTo>
                  <a:pt x="246887" y="43815"/>
                </a:lnTo>
                <a:lnTo>
                  <a:pt x="246379" y="31115"/>
                </a:lnTo>
                <a:close/>
              </a:path>
              <a:path w="310514" h="76200">
                <a:moveTo>
                  <a:pt x="232537" y="0"/>
                </a:moveTo>
                <a:lnTo>
                  <a:pt x="233750" y="31609"/>
                </a:lnTo>
                <a:lnTo>
                  <a:pt x="246379" y="31115"/>
                </a:lnTo>
                <a:lnTo>
                  <a:pt x="301418" y="31115"/>
                </a:lnTo>
                <a:lnTo>
                  <a:pt x="23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42121" y="2375594"/>
            <a:ext cx="1585663" cy="21428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452755" marR="179070" indent="-265430">
              <a:lnSpc>
                <a:spcPct val="116399"/>
              </a:lnSpc>
              <a:spcBef>
                <a:spcPts val="140"/>
              </a:spcBef>
            </a:pPr>
            <a:r>
              <a:rPr sz="1100" spc="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ed  </a:t>
            </a:r>
            <a:r>
              <a:rPr sz="1100" spc="-5" dirty="0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43693" y="2287630"/>
            <a:ext cx="1489563" cy="670596"/>
          </a:xfrm>
          <a:custGeom>
            <a:avLst/>
            <a:gdLst/>
            <a:ahLst/>
            <a:cxnLst/>
            <a:rect l="l" t="t" r="r" b="b"/>
            <a:pathLst>
              <a:path w="1082675" h="784225">
                <a:moveTo>
                  <a:pt x="541273" y="0"/>
                </a:moveTo>
                <a:lnTo>
                  <a:pt x="0" y="392049"/>
                </a:lnTo>
                <a:lnTo>
                  <a:pt x="541273" y="784225"/>
                </a:lnTo>
                <a:lnTo>
                  <a:pt x="1082674" y="392049"/>
                </a:lnTo>
                <a:lnTo>
                  <a:pt x="541273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6219" y="2265910"/>
            <a:ext cx="1489561" cy="670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6220" y="2265910"/>
            <a:ext cx="1489563" cy="670596"/>
          </a:xfrm>
          <a:custGeom>
            <a:avLst/>
            <a:gdLst/>
            <a:ahLst/>
            <a:cxnLst/>
            <a:rect l="l" t="t" r="r" b="b"/>
            <a:pathLst>
              <a:path w="1082675" h="784225">
                <a:moveTo>
                  <a:pt x="541273" y="0"/>
                </a:moveTo>
                <a:lnTo>
                  <a:pt x="0" y="392049"/>
                </a:lnTo>
                <a:lnTo>
                  <a:pt x="541273" y="784225"/>
                </a:lnTo>
                <a:lnTo>
                  <a:pt x="1082674" y="392049"/>
                </a:lnTo>
                <a:lnTo>
                  <a:pt x="541273" y="0"/>
                </a:lnTo>
                <a:close/>
              </a:path>
            </a:pathLst>
          </a:custGeom>
          <a:ln w="12699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22275" y="2437278"/>
            <a:ext cx="50409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1832" y="2567812"/>
            <a:ext cx="483126" cy="406159"/>
          </a:xfrm>
          <a:custGeom>
            <a:avLst/>
            <a:gdLst/>
            <a:ahLst/>
            <a:cxnLst/>
            <a:rect l="l" t="t" r="r" b="b"/>
            <a:pathLst>
              <a:path w="351155" h="474979">
                <a:moveTo>
                  <a:pt x="31750" y="398779"/>
                </a:moveTo>
                <a:lnTo>
                  <a:pt x="0" y="398779"/>
                </a:lnTo>
                <a:lnTo>
                  <a:pt x="38100" y="474979"/>
                </a:lnTo>
                <a:lnTo>
                  <a:pt x="69850" y="411479"/>
                </a:lnTo>
                <a:lnTo>
                  <a:pt x="31750" y="411479"/>
                </a:lnTo>
                <a:lnTo>
                  <a:pt x="31750" y="398779"/>
                </a:lnTo>
                <a:close/>
              </a:path>
              <a:path w="351155" h="474979">
                <a:moveTo>
                  <a:pt x="338455" y="231140"/>
                </a:moveTo>
                <a:lnTo>
                  <a:pt x="31750" y="231140"/>
                </a:lnTo>
                <a:lnTo>
                  <a:pt x="31750" y="411479"/>
                </a:lnTo>
                <a:lnTo>
                  <a:pt x="44450" y="411479"/>
                </a:lnTo>
                <a:lnTo>
                  <a:pt x="44450" y="243840"/>
                </a:lnTo>
                <a:lnTo>
                  <a:pt x="38100" y="243840"/>
                </a:lnTo>
                <a:lnTo>
                  <a:pt x="44450" y="237490"/>
                </a:lnTo>
                <a:lnTo>
                  <a:pt x="338455" y="237490"/>
                </a:lnTo>
                <a:lnTo>
                  <a:pt x="338455" y="231140"/>
                </a:lnTo>
                <a:close/>
              </a:path>
              <a:path w="351155" h="474979">
                <a:moveTo>
                  <a:pt x="76200" y="398779"/>
                </a:moveTo>
                <a:lnTo>
                  <a:pt x="44450" y="398779"/>
                </a:lnTo>
                <a:lnTo>
                  <a:pt x="44450" y="411479"/>
                </a:lnTo>
                <a:lnTo>
                  <a:pt x="69850" y="411479"/>
                </a:lnTo>
                <a:lnTo>
                  <a:pt x="76200" y="398779"/>
                </a:lnTo>
                <a:close/>
              </a:path>
              <a:path w="351155" h="474979">
                <a:moveTo>
                  <a:pt x="44450" y="237490"/>
                </a:moveTo>
                <a:lnTo>
                  <a:pt x="38100" y="243840"/>
                </a:lnTo>
                <a:lnTo>
                  <a:pt x="44450" y="243840"/>
                </a:lnTo>
                <a:lnTo>
                  <a:pt x="44450" y="237490"/>
                </a:lnTo>
                <a:close/>
              </a:path>
              <a:path w="351155" h="474979">
                <a:moveTo>
                  <a:pt x="351155" y="231140"/>
                </a:moveTo>
                <a:lnTo>
                  <a:pt x="344805" y="231140"/>
                </a:lnTo>
                <a:lnTo>
                  <a:pt x="338455" y="237490"/>
                </a:lnTo>
                <a:lnTo>
                  <a:pt x="44450" y="237490"/>
                </a:lnTo>
                <a:lnTo>
                  <a:pt x="44450" y="243840"/>
                </a:lnTo>
                <a:lnTo>
                  <a:pt x="351155" y="243840"/>
                </a:lnTo>
                <a:lnTo>
                  <a:pt x="351155" y="231140"/>
                </a:lnTo>
                <a:close/>
              </a:path>
              <a:path w="351155" h="474979">
                <a:moveTo>
                  <a:pt x="351155" y="0"/>
                </a:moveTo>
                <a:lnTo>
                  <a:pt x="338455" y="0"/>
                </a:lnTo>
                <a:lnTo>
                  <a:pt x="338455" y="237490"/>
                </a:lnTo>
                <a:lnTo>
                  <a:pt x="344805" y="231140"/>
                </a:lnTo>
                <a:lnTo>
                  <a:pt x="351155" y="231140"/>
                </a:lnTo>
                <a:lnTo>
                  <a:pt x="3511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88754" y="2974515"/>
            <a:ext cx="3927030" cy="263895"/>
          </a:xfrm>
          <a:custGeom>
            <a:avLst/>
            <a:gdLst/>
            <a:ahLst/>
            <a:cxnLst/>
            <a:rect l="l" t="t" r="r" b="b"/>
            <a:pathLst>
              <a:path w="2854325" h="308610">
                <a:moveTo>
                  <a:pt x="0" y="308609"/>
                </a:moveTo>
                <a:lnTo>
                  <a:pt x="2854324" y="308609"/>
                </a:lnTo>
                <a:lnTo>
                  <a:pt x="2854324" y="0"/>
                </a:lnTo>
                <a:lnTo>
                  <a:pt x="0" y="0"/>
                </a:lnTo>
                <a:lnTo>
                  <a:pt x="0" y="3086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88754" y="2974515"/>
            <a:ext cx="3927030" cy="216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Calibri"/>
                <a:cs typeface="Calibri"/>
              </a:rPr>
              <a:t>View Audit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8754" y="3472981"/>
            <a:ext cx="3927030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772795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alibri"/>
                <a:cs typeface="Calibri"/>
              </a:rPr>
              <a:t>Send </a:t>
            </a:r>
            <a:r>
              <a:rPr sz="1100" dirty="0">
                <a:latin typeface="Calibri"/>
                <a:cs typeface="Calibri"/>
              </a:rPr>
              <a:t>Request </a:t>
            </a:r>
            <a:r>
              <a:rPr sz="1100" spc="-10" dirty="0">
                <a:latin typeface="Calibri"/>
                <a:cs typeface="Calibri"/>
              </a:rPr>
              <a:t>To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51832" y="3736876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4"/>
                </a:moveTo>
                <a:lnTo>
                  <a:pt x="0" y="220344"/>
                </a:lnTo>
                <a:lnTo>
                  <a:pt x="38100" y="296544"/>
                </a:lnTo>
                <a:lnTo>
                  <a:pt x="69850" y="233044"/>
                </a:lnTo>
                <a:lnTo>
                  <a:pt x="31750" y="233044"/>
                </a:lnTo>
                <a:lnTo>
                  <a:pt x="31750" y="220344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4"/>
                </a:lnTo>
                <a:lnTo>
                  <a:pt x="44450" y="233044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4"/>
                </a:moveTo>
                <a:lnTo>
                  <a:pt x="44450" y="220344"/>
                </a:lnTo>
                <a:lnTo>
                  <a:pt x="44450" y="233044"/>
                </a:lnTo>
                <a:lnTo>
                  <a:pt x="69850" y="233044"/>
                </a:lnTo>
                <a:lnTo>
                  <a:pt x="76200" y="220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99707" y="5025399"/>
            <a:ext cx="3927030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Send </a:t>
            </a:r>
            <a:r>
              <a:rPr sz="1100" dirty="0">
                <a:latin typeface="Calibri"/>
                <a:cs typeface="Calibri"/>
              </a:rPr>
              <a:t>Audit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99394" y="5766584"/>
            <a:ext cx="1471216" cy="233487"/>
          </a:xfrm>
          <a:custGeom>
            <a:avLst/>
            <a:gdLst/>
            <a:ahLst/>
            <a:cxnLst/>
            <a:rect l="l" t="t" r="r" b="b"/>
            <a:pathLst>
              <a:path w="1069339" h="273050">
                <a:moveTo>
                  <a:pt x="45466" y="0"/>
                </a:move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6"/>
                </a:lnTo>
                <a:lnTo>
                  <a:pt x="0" y="227584"/>
                </a:lnTo>
                <a:lnTo>
                  <a:pt x="3567" y="245296"/>
                </a:lnTo>
                <a:lnTo>
                  <a:pt x="13303" y="259746"/>
                </a:lnTo>
                <a:lnTo>
                  <a:pt x="27753" y="269482"/>
                </a:lnTo>
                <a:lnTo>
                  <a:pt x="45466" y="273050"/>
                </a:lnTo>
                <a:lnTo>
                  <a:pt x="1023874" y="273050"/>
                </a:lnTo>
                <a:lnTo>
                  <a:pt x="1041586" y="269482"/>
                </a:lnTo>
                <a:lnTo>
                  <a:pt x="1056036" y="259746"/>
                </a:lnTo>
                <a:lnTo>
                  <a:pt x="1065772" y="245296"/>
                </a:lnTo>
                <a:lnTo>
                  <a:pt x="1069340" y="227584"/>
                </a:lnTo>
                <a:lnTo>
                  <a:pt x="1069340" y="45466"/>
                </a:lnTo>
                <a:lnTo>
                  <a:pt x="1065772" y="27753"/>
                </a:lnTo>
                <a:lnTo>
                  <a:pt x="1056036" y="13303"/>
                </a:lnTo>
                <a:lnTo>
                  <a:pt x="1041586" y="3567"/>
                </a:lnTo>
                <a:lnTo>
                  <a:pt x="1023874" y="0"/>
                </a:lnTo>
                <a:lnTo>
                  <a:pt x="4546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5098" y="5803182"/>
            <a:ext cx="144063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78040" y="5280063"/>
            <a:ext cx="0" cy="649962"/>
          </a:xfrm>
          <a:custGeom>
            <a:avLst/>
            <a:gdLst/>
            <a:ahLst/>
            <a:cxnLst/>
            <a:rect l="l" t="t" r="r" b="b"/>
            <a:pathLst>
              <a:path h="760095">
                <a:moveTo>
                  <a:pt x="0" y="0"/>
                </a:moveTo>
                <a:lnTo>
                  <a:pt x="0" y="76009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78039" y="5896904"/>
            <a:ext cx="1221354" cy="65159"/>
          </a:xfrm>
          <a:custGeom>
            <a:avLst/>
            <a:gdLst/>
            <a:ahLst/>
            <a:cxnLst/>
            <a:rect l="l" t="t" r="r" b="b"/>
            <a:pathLst>
              <a:path w="887729" h="76200">
                <a:moveTo>
                  <a:pt x="811529" y="0"/>
                </a:moveTo>
                <a:lnTo>
                  <a:pt x="811529" y="76200"/>
                </a:lnTo>
                <a:lnTo>
                  <a:pt x="875029" y="44450"/>
                </a:lnTo>
                <a:lnTo>
                  <a:pt x="824229" y="44450"/>
                </a:lnTo>
                <a:lnTo>
                  <a:pt x="824229" y="31750"/>
                </a:lnTo>
                <a:lnTo>
                  <a:pt x="875029" y="31750"/>
                </a:lnTo>
                <a:lnTo>
                  <a:pt x="811529" y="0"/>
                </a:lnTo>
                <a:close/>
              </a:path>
              <a:path w="887729" h="76200">
                <a:moveTo>
                  <a:pt x="8115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11529" y="44450"/>
                </a:lnTo>
                <a:lnTo>
                  <a:pt x="811529" y="31750"/>
                </a:lnTo>
                <a:close/>
              </a:path>
              <a:path w="887729" h="76200">
                <a:moveTo>
                  <a:pt x="875029" y="31750"/>
                </a:moveTo>
                <a:lnTo>
                  <a:pt x="824229" y="31750"/>
                </a:lnTo>
                <a:lnTo>
                  <a:pt x="824229" y="44450"/>
                </a:lnTo>
                <a:lnTo>
                  <a:pt x="875029" y="44450"/>
                </a:lnTo>
                <a:lnTo>
                  <a:pt x="887729" y="38100"/>
                </a:lnTo>
                <a:lnTo>
                  <a:pt x="87502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12905" y="2012332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4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4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4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688754" y="3990455"/>
            <a:ext cx="3927030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Cloud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Response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1832" y="4254349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88754" y="4507926"/>
            <a:ext cx="3927030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alibri"/>
                <a:cs typeface="Calibri"/>
              </a:rPr>
              <a:t>Verify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1832" y="4771822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4"/>
                </a:moveTo>
                <a:lnTo>
                  <a:pt x="0" y="220344"/>
                </a:lnTo>
                <a:lnTo>
                  <a:pt x="38100" y="296544"/>
                </a:lnTo>
                <a:lnTo>
                  <a:pt x="69850" y="233044"/>
                </a:lnTo>
                <a:lnTo>
                  <a:pt x="31750" y="233044"/>
                </a:lnTo>
                <a:lnTo>
                  <a:pt x="31750" y="220344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4"/>
                </a:lnTo>
                <a:lnTo>
                  <a:pt x="44450" y="233044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4"/>
                </a:moveTo>
                <a:lnTo>
                  <a:pt x="44450" y="220344"/>
                </a:lnTo>
                <a:lnTo>
                  <a:pt x="44450" y="233044"/>
                </a:lnTo>
                <a:lnTo>
                  <a:pt x="69850" y="233044"/>
                </a:lnTo>
                <a:lnTo>
                  <a:pt x="76200" y="220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8734" y="1879299"/>
            <a:ext cx="410613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07921" y="1652871"/>
            <a:ext cx="104837" cy="1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7345" y="2115392"/>
            <a:ext cx="427212" cy="65159"/>
          </a:xfrm>
          <a:custGeom>
            <a:avLst/>
            <a:gdLst/>
            <a:ahLst/>
            <a:cxnLst/>
            <a:rect l="l" t="t" r="r" b="b"/>
            <a:pathLst>
              <a:path w="310514" h="76200">
                <a:moveTo>
                  <a:pt x="301418" y="31115"/>
                </a:moveTo>
                <a:lnTo>
                  <a:pt x="246379" y="31115"/>
                </a:lnTo>
                <a:lnTo>
                  <a:pt x="246887" y="43815"/>
                </a:lnTo>
                <a:lnTo>
                  <a:pt x="234238" y="44310"/>
                </a:lnTo>
                <a:lnTo>
                  <a:pt x="235458" y="76073"/>
                </a:lnTo>
                <a:lnTo>
                  <a:pt x="310134" y="35051"/>
                </a:lnTo>
                <a:lnTo>
                  <a:pt x="301418" y="31115"/>
                </a:lnTo>
                <a:close/>
              </a:path>
              <a:path w="310514" h="76200">
                <a:moveTo>
                  <a:pt x="233750" y="31609"/>
                </a:moveTo>
                <a:lnTo>
                  <a:pt x="0" y="40767"/>
                </a:lnTo>
                <a:lnTo>
                  <a:pt x="508" y="53467"/>
                </a:lnTo>
                <a:lnTo>
                  <a:pt x="234238" y="44310"/>
                </a:lnTo>
                <a:lnTo>
                  <a:pt x="233750" y="31609"/>
                </a:lnTo>
                <a:close/>
              </a:path>
              <a:path w="310514" h="76200">
                <a:moveTo>
                  <a:pt x="246379" y="31115"/>
                </a:moveTo>
                <a:lnTo>
                  <a:pt x="233750" y="31609"/>
                </a:lnTo>
                <a:lnTo>
                  <a:pt x="234238" y="44310"/>
                </a:lnTo>
                <a:lnTo>
                  <a:pt x="246887" y="43815"/>
                </a:lnTo>
                <a:lnTo>
                  <a:pt x="246379" y="31115"/>
                </a:lnTo>
                <a:close/>
              </a:path>
              <a:path w="310514" h="76200">
                <a:moveTo>
                  <a:pt x="232537" y="0"/>
                </a:moveTo>
                <a:lnTo>
                  <a:pt x="233750" y="31609"/>
                </a:lnTo>
                <a:lnTo>
                  <a:pt x="246379" y="31115"/>
                </a:lnTo>
                <a:lnTo>
                  <a:pt x="301418" y="31115"/>
                </a:lnTo>
                <a:lnTo>
                  <a:pt x="23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743" y="2835508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3365" y="3352980"/>
            <a:ext cx="104837" cy="311678"/>
          </a:xfrm>
          <a:custGeom>
            <a:avLst/>
            <a:gdLst/>
            <a:ahLst/>
            <a:cxnLst/>
            <a:rect l="l" t="t" r="r" b="b"/>
            <a:pathLst>
              <a:path w="76200" h="364489">
                <a:moveTo>
                  <a:pt x="31728" y="288311"/>
                </a:moveTo>
                <a:lnTo>
                  <a:pt x="0" y="288416"/>
                </a:lnTo>
                <a:lnTo>
                  <a:pt x="38227" y="364489"/>
                </a:lnTo>
                <a:lnTo>
                  <a:pt x="69818" y="300989"/>
                </a:lnTo>
                <a:lnTo>
                  <a:pt x="31750" y="300989"/>
                </a:lnTo>
                <a:lnTo>
                  <a:pt x="31728" y="288311"/>
                </a:lnTo>
                <a:close/>
              </a:path>
              <a:path w="76200" h="364489">
                <a:moveTo>
                  <a:pt x="44428" y="288268"/>
                </a:moveTo>
                <a:lnTo>
                  <a:pt x="31728" y="288311"/>
                </a:lnTo>
                <a:lnTo>
                  <a:pt x="31750" y="300989"/>
                </a:lnTo>
                <a:lnTo>
                  <a:pt x="44450" y="300989"/>
                </a:lnTo>
                <a:lnTo>
                  <a:pt x="44428" y="288268"/>
                </a:lnTo>
                <a:close/>
              </a:path>
              <a:path w="76200" h="364489">
                <a:moveTo>
                  <a:pt x="76200" y="288162"/>
                </a:moveTo>
                <a:lnTo>
                  <a:pt x="44428" y="288268"/>
                </a:lnTo>
                <a:lnTo>
                  <a:pt x="44450" y="300989"/>
                </a:lnTo>
                <a:lnTo>
                  <a:pt x="69818" y="300989"/>
                </a:lnTo>
                <a:lnTo>
                  <a:pt x="76200" y="288162"/>
                </a:lnTo>
                <a:close/>
              </a:path>
              <a:path w="76200" h="364489">
                <a:moveTo>
                  <a:pt x="43942" y="0"/>
                </a:moveTo>
                <a:lnTo>
                  <a:pt x="31242" y="0"/>
                </a:lnTo>
                <a:lnTo>
                  <a:pt x="31728" y="288311"/>
                </a:lnTo>
                <a:lnTo>
                  <a:pt x="44428" y="288268"/>
                </a:lnTo>
                <a:lnTo>
                  <a:pt x="439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4033" y="1905361"/>
            <a:ext cx="1585663" cy="21557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5295" marR="177165" indent="-265430">
              <a:lnSpc>
                <a:spcPct val="116399"/>
              </a:lnSpc>
              <a:spcBef>
                <a:spcPts val="150"/>
              </a:spcBef>
            </a:pPr>
            <a:r>
              <a:rPr sz="1100" spc="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ed  </a:t>
            </a:r>
            <a:r>
              <a:rPr sz="1100" spc="-5" dirty="0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52558" y="1181010"/>
            <a:ext cx="2499495" cy="461001"/>
          </a:xfrm>
          <a:custGeom>
            <a:avLst/>
            <a:gdLst/>
            <a:ahLst/>
            <a:cxnLst/>
            <a:rect l="l" t="t" r="r" b="b"/>
            <a:pathLst>
              <a:path w="1816735" h="539114">
                <a:moveTo>
                  <a:pt x="1816735" y="0"/>
                </a:moveTo>
                <a:lnTo>
                  <a:pt x="454151" y="0"/>
                </a:lnTo>
                <a:lnTo>
                  <a:pt x="0" y="539114"/>
                </a:lnTo>
                <a:lnTo>
                  <a:pt x="1362582" y="539114"/>
                </a:lnTo>
                <a:lnTo>
                  <a:pt x="1816735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5085" y="1159289"/>
            <a:ext cx="2499495" cy="46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35085" y="1159290"/>
            <a:ext cx="2499495" cy="461001"/>
          </a:xfrm>
          <a:custGeom>
            <a:avLst/>
            <a:gdLst/>
            <a:ahLst/>
            <a:cxnLst/>
            <a:rect l="l" t="t" r="r" b="b"/>
            <a:pathLst>
              <a:path w="1816735" h="539114">
                <a:moveTo>
                  <a:pt x="454151" y="0"/>
                </a:moveTo>
                <a:lnTo>
                  <a:pt x="0" y="539114"/>
                </a:lnTo>
                <a:lnTo>
                  <a:pt x="1362582" y="539114"/>
                </a:lnTo>
                <a:lnTo>
                  <a:pt x="1816735" y="0"/>
                </a:lnTo>
                <a:lnTo>
                  <a:pt x="454151" y="0"/>
                </a:lnTo>
                <a:close/>
              </a:path>
            </a:pathLst>
          </a:custGeom>
          <a:ln w="12699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40994" y="347993"/>
            <a:ext cx="7914339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u="heavy" spc="-5" smtClean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r>
              <a:rPr sz="2400" b="1" u="heavy" spc="-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52805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Cloud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631314" algn="ct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26303" y="1827497"/>
            <a:ext cx="1488689" cy="670053"/>
          </a:xfrm>
          <a:custGeom>
            <a:avLst/>
            <a:gdLst/>
            <a:ahLst/>
            <a:cxnLst/>
            <a:rect l="l" t="t" r="r" b="b"/>
            <a:pathLst>
              <a:path w="1082039" h="783589">
                <a:moveTo>
                  <a:pt x="524383" y="0"/>
                </a:moveTo>
                <a:lnTo>
                  <a:pt x="0" y="414527"/>
                </a:lnTo>
                <a:lnTo>
                  <a:pt x="557276" y="783462"/>
                </a:lnTo>
                <a:lnTo>
                  <a:pt x="1081659" y="368934"/>
                </a:lnTo>
                <a:lnTo>
                  <a:pt x="524383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831" y="1805776"/>
            <a:ext cx="1488165" cy="669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08831" y="1805776"/>
            <a:ext cx="1488689" cy="670053"/>
          </a:xfrm>
          <a:custGeom>
            <a:avLst/>
            <a:gdLst/>
            <a:ahLst/>
            <a:cxnLst/>
            <a:rect l="l" t="t" r="r" b="b"/>
            <a:pathLst>
              <a:path w="1082039" h="783589">
                <a:moveTo>
                  <a:pt x="524383" y="0"/>
                </a:moveTo>
                <a:lnTo>
                  <a:pt x="0" y="414527"/>
                </a:lnTo>
                <a:lnTo>
                  <a:pt x="557276" y="783462"/>
                </a:lnTo>
                <a:lnTo>
                  <a:pt x="1081659" y="368934"/>
                </a:lnTo>
                <a:lnTo>
                  <a:pt x="524383" y="0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02614" y="1980948"/>
            <a:ext cx="50409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33743" y="2165455"/>
            <a:ext cx="483126" cy="406159"/>
          </a:xfrm>
          <a:custGeom>
            <a:avLst/>
            <a:gdLst/>
            <a:ahLst/>
            <a:cxnLst/>
            <a:rect l="l" t="t" r="r" b="b"/>
            <a:pathLst>
              <a:path w="351154" h="474980">
                <a:moveTo>
                  <a:pt x="31750" y="398779"/>
                </a:moveTo>
                <a:lnTo>
                  <a:pt x="0" y="398779"/>
                </a:lnTo>
                <a:lnTo>
                  <a:pt x="38100" y="474979"/>
                </a:lnTo>
                <a:lnTo>
                  <a:pt x="69850" y="411479"/>
                </a:lnTo>
                <a:lnTo>
                  <a:pt x="31750" y="411479"/>
                </a:lnTo>
                <a:lnTo>
                  <a:pt x="31750" y="398779"/>
                </a:lnTo>
                <a:close/>
              </a:path>
              <a:path w="351154" h="474980">
                <a:moveTo>
                  <a:pt x="338454" y="6350"/>
                </a:moveTo>
                <a:lnTo>
                  <a:pt x="31750" y="6350"/>
                </a:lnTo>
                <a:lnTo>
                  <a:pt x="31750" y="411479"/>
                </a:lnTo>
                <a:lnTo>
                  <a:pt x="44450" y="411479"/>
                </a:lnTo>
                <a:lnTo>
                  <a:pt x="44450" y="19050"/>
                </a:lnTo>
                <a:lnTo>
                  <a:pt x="38100" y="19050"/>
                </a:lnTo>
                <a:lnTo>
                  <a:pt x="44450" y="12700"/>
                </a:lnTo>
                <a:lnTo>
                  <a:pt x="338454" y="12700"/>
                </a:lnTo>
                <a:lnTo>
                  <a:pt x="338454" y="6350"/>
                </a:lnTo>
                <a:close/>
              </a:path>
              <a:path w="351154" h="474980">
                <a:moveTo>
                  <a:pt x="76200" y="398779"/>
                </a:moveTo>
                <a:lnTo>
                  <a:pt x="44450" y="398779"/>
                </a:lnTo>
                <a:lnTo>
                  <a:pt x="44450" y="411479"/>
                </a:lnTo>
                <a:lnTo>
                  <a:pt x="69850" y="411479"/>
                </a:lnTo>
                <a:lnTo>
                  <a:pt x="76200" y="398779"/>
                </a:lnTo>
                <a:close/>
              </a:path>
              <a:path w="351154" h="474980">
                <a:moveTo>
                  <a:pt x="44450" y="12700"/>
                </a:moveTo>
                <a:lnTo>
                  <a:pt x="38100" y="19050"/>
                </a:lnTo>
                <a:lnTo>
                  <a:pt x="44450" y="19050"/>
                </a:lnTo>
                <a:lnTo>
                  <a:pt x="44450" y="12700"/>
                </a:lnTo>
                <a:close/>
              </a:path>
              <a:path w="351154" h="474980">
                <a:moveTo>
                  <a:pt x="351154" y="6350"/>
                </a:moveTo>
                <a:lnTo>
                  <a:pt x="344804" y="6350"/>
                </a:lnTo>
                <a:lnTo>
                  <a:pt x="338454" y="12700"/>
                </a:lnTo>
                <a:lnTo>
                  <a:pt x="44450" y="12700"/>
                </a:lnTo>
                <a:lnTo>
                  <a:pt x="44450" y="19050"/>
                </a:lnTo>
                <a:lnTo>
                  <a:pt x="351154" y="19050"/>
                </a:lnTo>
                <a:lnTo>
                  <a:pt x="351154" y="6350"/>
                </a:lnTo>
                <a:close/>
              </a:path>
              <a:path w="351154" h="474980">
                <a:moveTo>
                  <a:pt x="351154" y="0"/>
                </a:moveTo>
                <a:lnTo>
                  <a:pt x="338454" y="0"/>
                </a:lnTo>
                <a:lnTo>
                  <a:pt x="338454" y="12700"/>
                </a:lnTo>
                <a:lnTo>
                  <a:pt x="344804" y="6350"/>
                </a:lnTo>
                <a:lnTo>
                  <a:pt x="351154" y="6350"/>
                </a:lnTo>
                <a:lnTo>
                  <a:pt x="35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08636" y="2571613"/>
            <a:ext cx="4533339" cy="2148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355"/>
              </a:spcBef>
            </a:pPr>
            <a:r>
              <a:rPr sz="1100" dirty="0">
                <a:latin typeface="Calibri"/>
                <a:cs typeface="Calibri"/>
              </a:rPr>
              <a:t>View Audit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636" y="3089086"/>
            <a:ext cx="4533339" cy="216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Calibri"/>
                <a:cs typeface="Calibri"/>
              </a:rPr>
              <a:t>Generate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Proof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636" y="3664658"/>
            <a:ext cx="4521980" cy="21672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257910" y="4478604"/>
            <a:ext cx="1471216" cy="233487"/>
          </a:xfrm>
          <a:custGeom>
            <a:avLst/>
            <a:gdLst/>
            <a:ahLst/>
            <a:cxnLst/>
            <a:rect l="l" t="t" r="r" b="b"/>
            <a:pathLst>
              <a:path w="1069339" h="273050">
                <a:moveTo>
                  <a:pt x="45466" y="0"/>
                </a:move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583"/>
                </a:lnTo>
                <a:lnTo>
                  <a:pt x="3567" y="245296"/>
                </a:lnTo>
                <a:lnTo>
                  <a:pt x="13303" y="259746"/>
                </a:lnTo>
                <a:lnTo>
                  <a:pt x="27753" y="269482"/>
                </a:lnTo>
                <a:lnTo>
                  <a:pt x="45466" y="273050"/>
                </a:lnTo>
                <a:lnTo>
                  <a:pt x="1023874" y="273050"/>
                </a:lnTo>
                <a:lnTo>
                  <a:pt x="1041586" y="269482"/>
                </a:lnTo>
                <a:lnTo>
                  <a:pt x="1056036" y="259746"/>
                </a:lnTo>
                <a:lnTo>
                  <a:pt x="1065772" y="245296"/>
                </a:lnTo>
                <a:lnTo>
                  <a:pt x="1069340" y="227583"/>
                </a:lnTo>
                <a:lnTo>
                  <a:pt x="1069340" y="45465"/>
                </a:lnTo>
                <a:lnTo>
                  <a:pt x="1065772" y="27753"/>
                </a:lnTo>
                <a:lnTo>
                  <a:pt x="1056036" y="13303"/>
                </a:lnTo>
                <a:lnTo>
                  <a:pt x="1041586" y="3567"/>
                </a:lnTo>
                <a:lnTo>
                  <a:pt x="1023874" y="0"/>
                </a:lnTo>
                <a:lnTo>
                  <a:pt x="45466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73613" y="4515093"/>
            <a:ext cx="144063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35085" y="3928554"/>
            <a:ext cx="874" cy="644533"/>
          </a:xfrm>
          <a:custGeom>
            <a:avLst/>
            <a:gdLst/>
            <a:ahLst/>
            <a:cxnLst/>
            <a:rect l="l" t="t" r="r" b="b"/>
            <a:pathLst>
              <a:path w="635" h="753745">
                <a:moveTo>
                  <a:pt x="0" y="0"/>
                </a:moveTo>
                <a:lnTo>
                  <a:pt x="635" y="75374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5960" y="4540506"/>
            <a:ext cx="1721952" cy="65159"/>
          </a:xfrm>
          <a:custGeom>
            <a:avLst/>
            <a:gdLst/>
            <a:ahLst/>
            <a:cxnLst/>
            <a:rect l="l" t="t" r="r" b="b"/>
            <a:pathLst>
              <a:path w="1251585" h="76200">
                <a:moveTo>
                  <a:pt x="1175384" y="0"/>
                </a:moveTo>
                <a:lnTo>
                  <a:pt x="1175384" y="76200"/>
                </a:lnTo>
                <a:lnTo>
                  <a:pt x="1238884" y="44450"/>
                </a:lnTo>
                <a:lnTo>
                  <a:pt x="1188084" y="44450"/>
                </a:lnTo>
                <a:lnTo>
                  <a:pt x="1188084" y="31750"/>
                </a:lnTo>
                <a:lnTo>
                  <a:pt x="1238884" y="31750"/>
                </a:lnTo>
                <a:lnTo>
                  <a:pt x="1175384" y="0"/>
                </a:lnTo>
                <a:close/>
              </a:path>
              <a:path w="1251585" h="76200">
                <a:moveTo>
                  <a:pt x="117538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75384" y="44450"/>
                </a:lnTo>
                <a:lnTo>
                  <a:pt x="1175384" y="31750"/>
                </a:lnTo>
                <a:close/>
              </a:path>
              <a:path w="1251585" h="76200">
                <a:moveTo>
                  <a:pt x="1238884" y="31750"/>
                </a:moveTo>
                <a:lnTo>
                  <a:pt x="1188084" y="31750"/>
                </a:lnTo>
                <a:lnTo>
                  <a:pt x="1188084" y="44450"/>
                </a:lnTo>
                <a:lnTo>
                  <a:pt x="1238884" y="44450"/>
                </a:lnTo>
                <a:lnTo>
                  <a:pt x="1251584" y="38100"/>
                </a:lnTo>
                <a:lnTo>
                  <a:pt x="1238884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38734" y="1879299"/>
            <a:ext cx="410613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Times New Roman"/>
                <a:cs typeface="Times New Roman"/>
              </a:rPr>
              <a:t>Y</a:t>
            </a:r>
            <a:r>
              <a:rPr sz="1400" spc="-25" dirty="0">
                <a:latin typeface="Times New Roman"/>
                <a:cs typeface="Times New Roman"/>
              </a:rPr>
              <a:t>e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07921" y="1652871"/>
            <a:ext cx="104837" cy="152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97345" y="2115392"/>
            <a:ext cx="427212" cy="65159"/>
          </a:xfrm>
          <a:custGeom>
            <a:avLst/>
            <a:gdLst/>
            <a:ahLst/>
            <a:cxnLst/>
            <a:rect l="l" t="t" r="r" b="b"/>
            <a:pathLst>
              <a:path w="310514" h="76200">
                <a:moveTo>
                  <a:pt x="301418" y="31115"/>
                </a:moveTo>
                <a:lnTo>
                  <a:pt x="246379" y="31115"/>
                </a:lnTo>
                <a:lnTo>
                  <a:pt x="246887" y="43815"/>
                </a:lnTo>
                <a:lnTo>
                  <a:pt x="234238" y="44310"/>
                </a:lnTo>
                <a:lnTo>
                  <a:pt x="235458" y="76073"/>
                </a:lnTo>
                <a:lnTo>
                  <a:pt x="310134" y="35051"/>
                </a:lnTo>
                <a:lnTo>
                  <a:pt x="301418" y="31115"/>
                </a:lnTo>
                <a:close/>
              </a:path>
              <a:path w="310514" h="76200">
                <a:moveTo>
                  <a:pt x="233750" y="31609"/>
                </a:moveTo>
                <a:lnTo>
                  <a:pt x="0" y="40767"/>
                </a:lnTo>
                <a:lnTo>
                  <a:pt x="508" y="53467"/>
                </a:lnTo>
                <a:lnTo>
                  <a:pt x="234238" y="44310"/>
                </a:lnTo>
                <a:lnTo>
                  <a:pt x="233750" y="31609"/>
                </a:lnTo>
                <a:close/>
              </a:path>
              <a:path w="310514" h="76200">
                <a:moveTo>
                  <a:pt x="246379" y="31115"/>
                </a:moveTo>
                <a:lnTo>
                  <a:pt x="233750" y="31609"/>
                </a:lnTo>
                <a:lnTo>
                  <a:pt x="234238" y="44310"/>
                </a:lnTo>
                <a:lnTo>
                  <a:pt x="246887" y="43815"/>
                </a:lnTo>
                <a:lnTo>
                  <a:pt x="246379" y="31115"/>
                </a:lnTo>
                <a:close/>
              </a:path>
              <a:path w="310514" h="76200">
                <a:moveTo>
                  <a:pt x="232537" y="0"/>
                </a:moveTo>
                <a:lnTo>
                  <a:pt x="233750" y="31609"/>
                </a:lnTo>
                <a:lnTo>
                  <a:pt x="246379" y="31115"/>
                </a:lnTo>
                <a:lnTo>
                  <a:pt x="301418" y="31115"/>
                </a:lnTo>
                <a:lnTo>
                  <a:pt x="2325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743" y="2835508"/>
            <a:ext cx="104837" cy="253578"/>
          </a:xfrm>
          <a:custGeom>
            <a:avLst/>
            <a:gdLst/>
            <a:ahLst/>
            <a:cxnLst/>
            <a:rect l="l" t="t" r="r" b="b"/>
            <a:pathLst>
              <a:path w="76200" h="296545">
                <a:moveTo>
                  <a:pt x="31750" y="220345"/>
                </a:moveTo>
                <a:lnTo>
                  <a:pt x="0" y="220345"/>
                </a:lnTo>
                <a:lnTo>
                  <a:pt x="38100" y="296545"/>
                </a:lnTo>
                <a:lnTo>
                  <a:pt x="69850" y="233045"/>
                </a:lnTo>
                <a:lnTo>
                  <a:pt x="31750" y="233045"/>
                </a:lnTo>
                <a:lnTo>
                  <a:pt x="31750" y="220345"/>
                </a:lnTo>
                <a:close/>
              </a:path>
              <a:path w="76200" h="296545">
                <a:moveTo>
                  <a:pt x="44450" y="0"/>
                </a:moveTo>
                <a:lnTo>
                  <a:pt x="31750" y="0"/>
                </a:lnTo>
                <a:lnTo>
                  <a:pt x="31750" y="233045"/>
                </a:lnTo>
                <a:lnTo>
                  <a:pt x="44450" y="233045"/>
                </a:lnTo>
                <a:lnTo>
                  <a:pt x="44450" y="0"/>
                </a:lnTo>
                <a:close/>
              </a:path>
              <a:path w="76200" h="296545">
                <a:moveTo>
                  <a:pt x="76200" y="220345"/>
                </a:moveTo>
                <a:lnTo>
                  <a:pt x="44450" y="220345"/>
                </a:lnTo>
                <a:lnTo>
                  <a:pt x="44450" y="233045"/>
                </a:lnTo>
                <a:lnTo>
                  <a:pt x="69850" y="233045"/>
                </a:lnTo>
                <a:lnTo>
                  <a:pt x="76200" y="220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24033" y="1905361"/>
            <a:ext cx="1585663" cy="21557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455295" marR="177165" indent="-265430">
              <a:lnSpc>
                <a:spcPct val="116399"/>
              </a:lnSpc>
              <a:spcBef>
                <a:spcPts val="150"/>
              </a:spcBef>
            </a:pPr>
            <a:r>
              <a:rPr sz="1100" spc="10" dirty="0">
                <a:latin typeface="Calibri"/>
                <a:cs typeface="Calibri"/>
              </a:rPr>
              <a:t>U</a:t>
            </a:r>
            <a:r>
              <a:rPr sz="1100" spc="-5" dirty="0">
                <a:latin typeface="Calibri"/>
                <a:cs typeface="Calibri"/>
              </a:rPr>
              <a:t>n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z</a:t>
            </a:r>
            <a:r>
              <a:rPr sz="1100" dirty="0">
                <a:latin typeface="Calibri"/>
                <a:cs typeface="Calibri"/>
              </a:rPr>
              <a:t>ed  </a:t>
            </a:r>
            <a:r>
              <a:rPr sz="1100" spc="-5" dirty="0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52558" y="1181010"/>
            <a:ext cx="2499495" cy="461001"/>
          </a:xfrm>
          <a:custGeom>
            <a:avLst/>
            <a:gdLst/>
            <a:ahLst/>
            <a:cxnLst/>
            <a:rect l="l" t="t" r="r" b="b"/>
            <a:pathLst>
              <a:path w="1816735" h="539114">
                <a:moveTo>
                  <a:pt x="1816735" y="0"/>
                </a:moveTo>
                <a:lnTo>
                  <a:pt x="454151" y="0"/>
                </a:lnTo>
                <a:lnTo>
                  <a:pt x="0" y="539114"/>
                </a:lnTo>
                <a:lnTo>
                  <a:pt x="1362582" y="539114"/>
                </a:lnTo>
                <a:lnTo>
                  <a:pt x="1816735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35085" y="1159289"/>
            <a:ext cx="2499495" cy="46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5085" y="1159290"/>
            <a:ext cx="2499495" cy="461001"/>
          </a:xfrm>
          <a:custGeom>
            <a:avLst/>
            <a:gdLst/>
            <a:ahLst/>
            <a:cxnLst/>
            <a:rect l="l" t="t" r="r" b="b"/>
            <a:pathLst>
              <a:path w="1816735" h="539114">
                <a:moveTo>
                  <a:pt x="454151" y="0"/>
                </a:moveTo>
                <a:lnTo>
                  <a:pt x="0" y="539114"/>
                </a:lnTo>
                <a:lnTo>
                  <a:pt x="1362582" y="539114"/>
                </a:lnTo>
                <a:lnTo>
                  <a:pt x="1816735" y="0"/>
                </a:lnTo>
                <a:lnTo>
                  <a:pt x="454151" y="0"/>
                </a:lnTo>
                <a:close/>
              </a:path>
            </a:pathLst>
          </a:custGeom>
          <a:ln w="12699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0994" y="347993"/>
            <a:ext cx="7914339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u="heavy" spc="-10" smtClean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KGC</a:t>
            </a:r>
            <a:r>
              <a:rPr sz="2400" b="1" u="heavy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851535" algn="ct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KGC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631314" algn="ctr">
              <a:lnSpc>
                <a:spcPct val="100000"/>
              </a:lnSpc>
            </a:pPr>
            <a:r>
              <a:rPr sz="1400" spc="-5" dirty="0">
                <a:latin typeface="Times New Roman"/>
                <a:cs typeface="Times New Roman"/>
              </a:rPr>
              <a:t>No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26303" y="1827497"/>
            <a:ext cx="1488689" cy="670053"/>
          </a:xfrm>
          <a:custGeom>
            <a:avLst/>
            <a:gdLst/>
            <a:ahLst/>
            <a:cxnLst/>
            <a:rect l="l" t="t" r="r" b="b"/>
            <a:pathLst>
              <a:path w="1082039" h="783589">
                <a:moveTo>
                  <a:pt x="524383" y="0"/>
                </a:moveTo>
                <a:lnTo>
                  <a:pt x="0" y="414527"/>
                </a:lnTo>
                <a:lnTo>
                  <a:pt x="557276" y="783462"/>
                </a:lnTo>
                <a:lnTo>
                  <a:pt x="1081659" y="368934"/>
                </a:lnTo>
                <a:lnTo>
                  <a:pt x="524383" y="0"/>
                </a:lnTo>
                <a:close/>
              </a:path>
            </a:pathLst>
          </a:custGeom>
          <a:solidFill>
            <a:srgbClr val="233E5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8831" y="1805776"/>
            <a:ext cx="1488165" cy="669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08831" y="1805776"/>
            <a:ext cx="1488689" cy="670053"/>
          </a:xfrm>
          <a:custGeom>
            <a:avLst/>
            <a:gdLst/>
            <a:ahLst/>
            <a:cxnLst/>
            <a:rect l="l" t="t" r="r" b="b"/>
            <a:pathLst>
              <a:path w="1082039" h="783589">
                <a:moveTo>
                  <a:pt x="524383" y="0"/>
                </a:moveTo>
                <a:lnTo>
                  <a:pt x="0" y="414527"/>
                </a:lnTo>
                <a:lnTo>
                  <a:pt x="557276" y="783462"/>
                </a:lnTo>
                <a:lnTo>
                  <a:pt x="1081659" y="368934"/>
                </a:lnTo>
                <a:lnTo>
                  <a:pt x="524383" y="0"/>
                </a:lnTo>
                <a:close/>
              </a:path>
            </a:pathLst>
          </a:custGeom>
          <a:ln w="12700">
            <a:solidFill>
              <a:srgbClr val="94B3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402614" y="1980948"/>
            <a:ext cx="504093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Calibri"/>
                <a:cs typeface="Calibri"/>
              </a:rPr>
              <a:t>C</a:t>
            </a:r>
            <a:r>
              <a:rPr sz="1100" spc="-5" dirty="0">
                <a:latin typeface="Calibri"/>
                <a:cs typeface="Calibri"/>
              </a:rPr>
              <a:t>h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10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3743" y="2165455"/>
            <a:ext cx="483126" cy="406159"/>
          </a:xfrm>
          <a:custGeom>
            <a:avLst/>
            <a:gdLst/>
            <a:ahLst/>
            <a:cxnLst/>
            <a:rect l="l" t="t" r="r" b="b"/>
            <a:pathLst>
              <a:path w="351154" h="474980">
                <a:moveTo>
                  <a:pt x="31750" y="398779"/>
                </a:moveTo>
                <a:lnTo>
                  <a:pt x="0" y="398779"/>
                </a:lnTo>
                <a:lnTo>
                  <a:pt x="38100" y="474979"/>
                </a:lnTo>
                <a:lnTo>
                  <a:pt x="69850" y="411479"/>
                </a:lnTo>
                <a:lnTo>
                  <a:pt x="31750" y="411479"/>
                </a:lnTo>
                <a:lnTo>
                  <a:pt x="31750" y="398779"/>
                </a:lnTo>
                <a:close/>
              </a:path>
              <a:path w="351154" h="474980">
                <a:moveTo>
                  <a:pt x="338454" y="6350"/>
                </a:moveTo>
                <a:lnTo>
                  <a:pt x="31750" y="6350"/>
                </a:lnTo>
                <a:lnTo>
                  <a:pt x="31750" y="411479"/>
                </a:lnTo>
                <a:lnTo>
                  <a:pt x="44450" y="411479"/>
                </a:lnTo>
                <a:lnTo>
                  <a:pt x="44450" y="19050"/>
                </a:lnTo>
                <a:lnTo>
                  <a:pt x="38100" y="19050"/>
                </a:lnTo>
                <a:lnTo>
                  <a:pt x="44450" y="12700"/>
                </a:lnTo>
                <a:lnTo>
                  <a:pt x="338454" y="12700"/>
                </a:lnTo>
                <a:lnTo>
                  <a:pt x="338454" y="6350"/>
                </a:lnTo>
                <a:close/>
              </a:path>
              <a:path w="351154" h="474980">
                <a:moveTo>
                  <a:pt x="76200" y="398779"/>
                </a:moveTo>
                <a:lnTo>
                  <a:pt x="44450" y="398779"/>
                </a:lnTo>
                <a:lnTo>
                  <a:pt x="44450" y="411479"/>
                </a:lnTo>
                <a:lnTo>
                  <a:pt x="69850" y="411479"/>
                </a:lnTo>
                <a:lnTo>
                  <a:pt x="76200" y="398779"/>
                </a:lnTo>
                <a:close/>
              </a:path>
              <a:path w="351154" h="474980">
                <a:moveTo>
                  <a:pt x="44450" y="12700"/>
                </a:moveTo>
                <a:lnTo>
                  <a:pt x="38100" y="19050"/>
                </a:lnTo>
                <a:lnTo>
                  <a:pt x="44450" y="19050"/>
                </a:lnTo>
                <a:lnTo>
                  <a:pt x="44450" y="12700"/>
                </a:lnTo>
                <a:close/>
              </a:path>
              <a:path w="351154" h="474980">
                <a:moveTo>
                  <a:pt x="351154" y="6350"/>
                </a:moveTo>
                <a:lnTo>
                  <a:pt x="344804" y="6350"/>
                </a:lnTo>
                <a:lnTo>
                  <a:pt x="338454" y="12700"/>
                </a:lnTo>
                <a:lnTo>
                  <a:pt x="44450" y="12700"/>
                </a:lnTo>
                <a:lnTo>
                  <a:pt x="44450" y="19050"/>
                </a:lnTo>
                <a:lnTo>
                  <a:pt x="351154" y="19050"/>
                </a:lnTo>
                <a:lnTo>
                  <a:pt x="351154" y="6350"/>
                </a:lnTo>
                <a:close/>
              </a:path>
              <a:path w="351154" h="474980">
                <a:moveTo>
                  <a:pt x="351154" y="0"/>
                </a:moveTo>
                <a:lnTo>
                  <a:pt x="338454" y="0"/>
                </a:lnTo>
                <a:lnTo>
                  <a:pt x="338454" y="12700"/>
                </a:lnTo>
                <a:lnTo>
                  <a:pt x="344804" y="6350"/>
                </a:lnTo>
                <a:lnTo>
                  <a:pt x="351154" y="6350"/>
                </a:lnTo>
                <a:lnTo>
                  <a:pt x="3511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08636" y="2571613"/>
            <a:ext cx="4533339" cy="214802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55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Owners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List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2052" y="3089086"/>
            <a:ext cx="4521980" cy="216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Calibri"/>
                <a:cs typeface="Calibri"/>
              </a:rPr>
              <a:t>Generate Unique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51325" y="3903033"/>
            <a:ext cx="1471216" cy="233487"/>
          </a:xfrm>
          <a:custGeom>
            <a:avLst/>
            <a:gdLst/>
            <a:ahLst/>
            <a:cxnLst/>
            <a:rect l="l" t="t" r="r" b="b"/>
            <a:pathLst>
              <a:path w="1069339" h="273050">
                <a:moveTo>
                  <a:pt x="45465" y="0"/>
                </a:moveTo>
                <a:lnTo>
                  <a:pt x="27753" y="3567"/>
                </a:lnTo>
                <a:lnTo>
                  <a:pt x="13303" y="13303"/>
                </a:lnTo>
                <a:lnTo>
                  <a:pt x="3567" y="27753"/>
                </a:lnTo>
                <a:lnTo>
                  <a:pt x="0" y="45465"/>
                </a:lnTo>
                <a:lnTo>
                  <a:pt x="0" y="227583"/>
                </a:lnTo>
                <a:lnTo>
                  <a:pt x="3567" y="245296"/>
                </a:lnTo>
                <a:lnTo>
                  <a:pt x="13303" y="259746"/>
                </a:lnTo>
                <a:lnTo>
                  <a:pt x="27753" y="269482"/>
                </a:lnTo>
                <a:lnTo>
                  <a:pt x="45465" y="273050"/>
                </a:lnTo>
                <a:lnTo>
                  <a:pt x="1023874" y="273050"/>
                </a:lnTo>
                <a:lnTo>
                  <a:pt x="1041586" y="269482"/>
                </a:lnTo>
                <a:lnTo>
                  <a:pt x="1056036" y="259746"/>
                </a:lnTo>
                <a:lnTo>
                  <a:pt x="1065772" y="245296"/>
                </a:lnTo>
                <a:lnTo>
                  <a:pt x="1069339" y="227583"/>
                </a:lnTo>
                <a:lnTo>
                  <a:pt x="1069339" y="45465"/>
                </a:lnTo>
                <a:lnTo>
                  <a:pt x="1065772" y="27753"/>
                </a:lnTo>
                <a:lnTo>
                  <a:pt x="1056036" y="13303"/>
                </a:lnTo>
                <a:lnTo>
                  <a:pt x="1041586" y="3567"/>
                </a:lnTo>
                <a:lnTo>
                  <a:pt x="1023874" y="0"/>
                </a:lnTo>
                <a:lnTo>
                  <a:pt x="454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67030" y="3938869"/>
            <a:ext cx="1440639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28501" y="3352980"/>
            <a:ext cx="874" cy="644533"/>
          </a:xfrm>
          <a:custGeom>
            <a:avLst/>
            <a:gdLst/>
            <a:ahLst/>
            <a:cxnLst/>
            <a:rect l="l" t="t" r="r" b="b"/>
            <a:pathLst>
              <a:path w="635" h="753745">
                <a:moveTo>
                  <a:pt x="0" y="0"/>
                </a:moveTo>
                <a:lnTo>
                  <a:pt x="635" y="7537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9375" y="3964933"/>
            <a:ext cx="1721952" cy="65159"/>
          </a:xfrm>
          <a:custGeom>
            <a:avLst/>
            <a:gdLst/>
            <a:ahLst/>
            <a:cxnLst/>
            <a:rect l="l" t="t" r="r" b="b"/>
            <a:pathLst>
              <a:path w="1251585" h="76200">
                <a:moveTo>
                  <a:pt x="1175385" y="0"/>
                </a:moveTo>
                <a:lnTo>
                  <a:pt x="1175385" y="76200"/>
                </a:lnTo>
                <a:lnTo>
                  <a:pt x="1238885" y="44450"/>
                </a:lnTo>
                <a:lnTo>
                  <a:pt x="1188085" y="44450"/>
                </a:lnTo>
                <a:lnTo>
                  <a:pt x="1188085" y="31750"/>
                </a:lnTo>
                <a:lnTo>
                  <a:pt x="1238885" y="31750"/>
                </a:lnTo>
                <a:lnTo>
                  <a:pt x="1175385" y="0"/>
                </a:lnTo>
                <a:close/>
              </a:path>
              <a:path w="1251585" h="76200">
                <a:moveTo>
                  <a:pt x="117538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75385" y="44450"/>
                </a:lnTo>
                <a:lnTo>
                  <a:pt x="1175385" y="31750"/>
                </a:lnTo>
                <a:close/>
              </a:path>
              <a:path w="1251585" h="76200">
                <a:moveTo>
                  <a:pt x="1238885" y="31750"/>
                </a:moveTo>
                <a:lnTo>
                  <a:pt x="1188085" y="31750"/>
                </a:lnTo>
                <a:lnTo>
                  <a:pt x="1188085" y="44450"/>
                </a:lnTo>
                <a:lnTo>
                  <a:pt x="1238885" y="44450"/>
                </a:lnTo>
                <a:lnTo>
                  <a:pt x="1251585" y="38100"/>
                </a:lnTo>
                <a:lnTo>
                  <a:pt x="12388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8716" y="7288050"/>
            <a:ext cx="2558029" cy="414847"/>
          </a:xfrm>
          <a:custGeom>
            <a:avLst/>
            <a:gdLst/>
            <a:ahLst/>
            <a:cxnLst/>
            <a:rect l="l" t="t" r="r" b="b"/>
            <a:pathLst>
              <a:path w="1859279" h="485140">
                <a:moveTo>
                  <a:pt x="929639" y="0"/>
                </a:moveTo>
                <a:lnTo>
                  <a:pt x="856984" y="729"/>
                </a:lnTo>
                <a:lnTo>
                  <a:pt x="785859" y="2882"/>
                </a:lnTo>
                <a:lnTo>
                  <a:pt x="716471" y="6405"/>
                </a:lnTo>
                <a:lnTo>
                  <a:pt x="649026" y="11243"/>
                </a:lnTo>
                <a:lnTo>
                  <a:pt x="583731" y="17344"/>
                </a:lnTo>
                <a:lnTo>
                  <a:pt x="520792" y="24652"/>
                </a:lnTo>
                <a:lnTo>
                  <a:pt x="460417" y="33114"/>
                </a:lnTo>
                <a:lnTo>
                  <a:pt x="402811" y="42676"/>
                </a:lnTo>
                <a:lnTo>
                  <a:pt x="348182" y="53284"/>
                </a:lnTo>
                <a:lnTo>
                  <a:pt x="296736" y="64885"/>
                </a:lnTo>
                <a:lnTo>
                  <a:pt x="248680" y="77424"/>
                </a:lnTo>
                <a:lnTo>
                  <a:pt x="204220" y="90847"/>
                </a:lnTo>
                <a:lnTo>
                  <a:pt x="163563" y="105101"/>
                </a:lnTo>
                <a:lnTo>
                  <a:pt x="126915" y="120132"/>
                </a:lnTo>
                <a:lnTo>
                  <a:pt x="66474" y="152308"/>
                </a:lnTo>
                <a:lnTo>
                  <a:pt x="24550" y="186945"/>
                </a:lnTo>
                <a:lnTo>
                  <a:pt x="2796" y="223611"/>
                </a:lnTo>
                <a:lnTo>
                  <a:pt x="0" y="242569"/>
                </a:lnTo>
                <a:lnTo>
                  <a:pt x="2796" y="261528"/>
                </a:lnTo>
                <a:lnTo>
                  <a:pt x="24550" y="298194"/>
                </a:lnTo>
                <a:lnTo>
                  <a:pt x="66474" y="332831"/>
                </a:lnTo>
                <a:lnTo>
                  <a:pt x="126915" y="365007"/>
                </a:lnTo>
                <a:lnTo>
                  <a:pt x="163563" y="380038"/>
                </a:lnTo>
                <a:lnTo>
                  <a:pt x="204220" y="394292"/>
                </a:lnTo>
                <a:lnTo>
                  <a:pt x="248680" y="407715"/>
                </a:lnTo>
                <a:lnTo>
                  <a:pt x="296736" y="420254"/>
                </a:lnTo>
                <a:lnTo>
                  <a:pt x="348182" y="431855"/>
                </a:lnTo>
                <a:lnTo>
                  <a:pt x="402811" y="442463"/>
                </a:lnTo>
                <a:lnTo>
                  <a:pt x="460417" y="452025"/>
                </a:lnTo>
                <a:lnTo>
                  <a:pt x="520792" y="460487"/>
                </a:lnTo>
                <a:lnTo>
                  <a:pt x="583731" y="467795"/>
                </a:lnTo>
                <a:lnTo>
                  <a:pt x="649026" y="473896"/>
                </a:lnTo>
                <a:lnTo>
                  <a:pt x="716471" y="478734"/>
                </a:lnTo>
                <a:lnTo>
                  <a:pt x="785859" y="482257"/>
                </a:lnTo>
                <a:lnTo>
                  <a:pt x="856984" y="484410"/>
                </a:lnTo>
                <a:lnTo>
                  <a:pt x="929639" y="485139"/>
                </a:lnTo>
                <a:lnTo>
                  <a:pt x="1002295" y="484410"/>
                </a:lnTo>
                <a:lnTo>
                  <a:pt x="1073420" y="482257"/>
                </a:lnTo>
                <a:lnTo>
                  <a:pt x="1142808" y="478734"/>
                </a:lnTo>
                <a:lnTo>
                  <a:pt x="1210253" y="473896"/>
                </a:lnTo>
                <a:lnTo>
                  <a:pt x="1275548" y="467795"/>
                </a:lnTo>
                <a:lnTo>
                  <a:pt x="1338487" y="460487"/>
                </a:lnTo>
                <a:lnTo>
                  <a:pt x="1398862" y="452025"/>
                </a:lnTo>
                <a:lnTo>
                  <a:pt x="1456468" y="442463"/>
                </a:lnTo>
                <a:lnTo>
                  <a:pt x="1511097" y="431855"/>
                </a:lnTo>
                <a:lnTo>
                  <a:pt x="1562543" y="420254"/>
                </a:lnTo>
                <a:lnTo>
                  <a:pt x="1610599" y="407715"/>
                </a:lnTo>
                <a:lnTo>
                  <a:pt x="1655059" y="394292"/>
                </a:lnTo>
                <a:lnTo>
                  <a:pt x="1695716" y="380038"/>
                </a:lnTo>
                <a:lnTo>
                  <a:pt x="1732364" y="365007"/>
                </a:lnTo>
                <a:lnTo>
                  <a:pt x="1792805" y="332831"/>
                </a:lnTo>
                <a:lnTo>
                  <a:pt x="1834729" y="298194"/>
                </a:lnTo>
                <a:lnTo>
                  <a:pt x="1856483" y="261528"/>
                </a:lnTo>
                <a:lnTo>
                  <a:pt x="1859280" y="242569"/>
                </a:lnTo>
                <a:lnTo>
                  <a:pt x="1856483" y="223611"/>
                </a:lnTo>
                <a:lnTo>
                  <a:pt x="1834729" y="186945"/>
                </a:lnTo>
                <a:lnTo>
                  <a:pt x="1792805" y="152308"/>
                </a:lnTo>
                <a:lnTo>
                  <a:pt x="1732364" y="120132"/>
                </a:lnTo>
                <a:lnTo>
                  <a:pt x="1695716" y="105101"/>
                </a:lnTo>
                <a:lnTo>
                  <a:pt x="1655059" y="90847"/>
                </a:lnTo>
                <a:lnTo>
                  <a:pt x="1610599" y="77424"/>
                </a:lnTo>
                <a:lnTo>
                  <a:pt x="1562543" y="64885"/>
                </a:lnTo>
                <a:lnTo>
                  <a:pt x="1511097" y="53284"/>
                </a:lnTo>
                <a:lnTo>
                  <a:pt x="1456468" y="42676"/>
                </a:lnTo>
                <a:lnTo>
                  <a:pt x="1398862" y="33114"/>
                </a:lnTo>
                <a:lnTo>
                  <a:pt x="1338487" y="24652"/>
                </a:lnTo>
                <a:lnTo>
                  <a:pt x="1275548" y="17344"/>
                </a:lnTo>
                <a:lnTo>
                  <a:pt x="1210253" y="11243"/>
                </a:lnTo>
                <a:lnTo>
                  <a:pt x="1142808" y="6405"/>
                </a:lnTo>
                <a:lnTo>
                  <a:pt x="1073420" y="2882"/>
                </a:lnTo>
                <a:lnTo>
                  <a:pt x="1002295" y="729"/>
                </a:lnTo>
                <a:lnTo>
                  <a:pt x="929639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67781" y="7364613"/>
            <a:ext cx="81336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Verify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54949" y="2875146"/>
            <a:ext cx="2122954" cy="749330"/>
          </a:xfrm>
          <a:custGeom>
            <a:avLst/>
            <a:gdLst/>
            <a:ahLst/>
            <a:cxnLst/>
            <a:rect l="l" t="t" r="r" b="b"/>
            <a:pathLst>
              <a:path w="1543050" h="876300">
                <a:moveTo>
                  <a:pt x="1543050" y="87629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1628" y="3734704"/>
            <a:ext cx="1989287" cy="491409"/>
          </a:xfrm>
          <a:custGeom>
            <a:avLst/>
            <a:gdLst/>
            <a:ahLst/>
            <a:cxnLst/>
            <a:rect l="l" t="t" r="r" b="b"/>
            <a:pathLst>
              <a:path w="1445895" h="574675">
                <a:moveTo>
                  <a:pt x="1445895" y="57467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4948" y="2875147"/>
            <a:ext cx="2304672" cy="2168171"/>
          </a:xfrm>
          <a:custGeom>
            <a:avLst/>
            <a:gdLst/>
            <a:ahLst/>
            <a:cxnLst/>
            <a:rect l="l" t="t" r="r" b="b"/>
            <a:pathLst>
              <a:path w="1675129" h="2535554">
                <a:moveTo>
                  <a:pt x="1675130" y="2535554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5074" y="2325368"/>
            <a:ext cx="6941100" cy="4754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86261" y="2857772"/>
            <a:ext cx="1913280" cy="3178136"/>
          </a:xfrm>
          <a:custGeom>
            <a:avLst/>
            <a:gdLst/>
            <a:ahLst/>
            <a:cxnLst/>
            <a:rect l="l" t="t" r="r" b="b"/>
            <a:pathLst>
              <a:path w="1390650" h="3716654">
                <a:moveTo>
                  <a:pt x="0" y="3716654"/>
                </a:moveTo>
                <a:lnTo>
                  <a:pt x="13906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0027" y="7966248"/>
            <a:ext cx="3052511" cy="414304"/>
          </a:xfrm>
          <a:custGeom>
            <a:avLst/>
            <a:gdLst/>
            <a:ahLst/>
            <a:cxnLst/>
            <a:rect l="l" t="t" r="r" b="b"/>
            <a:pathLst>
              <a:path w="2218690" h="484504">
                <a:moveTo>
                  <a:pt x="1109345" y="0"/>
                </a:moveTo>
                <a:lnTo>
                  <a:pt x="1036408" y="515"/>
                </a:lnTo>
                <a:lnTo>
                  <a:pt x="964730" y="2039"/>
                </a:lnTo>
                <a:lnTo>
                  <a:pt x="894458" y="4541"/>
                </a:lnTo>
                <a:lnTo>
                  <a:pt x="825738" y="7989"/>
                </a:lnTo>
                <a:lnTo>
                  <a:pt x="758716" y="12349"/>
                </a:lnTo>
                <a:lnTo>
                  <a:pt x="693538" y="17592"/>
                </a:lnTo>
                <a:lnTo>
                  <a:pt x="630350" y="23684"/>
                </a:lnTo>
                <a:lnTo>
                  <a:pt x="569299" y="30594"/>
                </a:lnTo>
                <a:lnTo>
                  <a:pt x="510530" y="38290"/>
                </a:lnTo>
                <a:lnTo>
                  <a:pt x="454191" y="46740"/>
                </a:lnTo>
                <a:lnTo>
                  <a:pt x="400427" y="55911"/>
                </a:lnTo>
                <a:lnTo>
                  <a:pt x="349384" y="65773"/>
                </a:lnTo>
                <a:lnTo>
                  <a:pt x="301209" y="76293"/>
                </a:lnTo>
                <a:lnTo>
                  <a:pt x="256048" y="87439"/>
                </a:lnTo>
                <a:lnTo>
                  <a:pt x="214046" y="99180"/>
                </a:lnTo>
                <a:lnTo>
                  <a:pt x="175351" y="111483"/>
                </a:lnTo>
                <a:lnTo>
                  <a:pt x="108464" y="137648"/>
                </a:lnTo>
                <a:lnTo>
                  <a:pt x="56557" y="165681"/>
                </a:lnTo>
                <a:lnTo>
                  <a:pt x="20799" y="195324"/>
                </a:lnTo>
                <a:lnTo>
                  <a:pt x="0" y="242252"/>
                </a:lnTo>
                <a:lnTo>
                  <a:pt x="2359" y="258180"/>
                </a:lnTo>
                <a:lnTo>
                  <a:pt x="36586" y="304187"/>
                </a:lnTo>
                <a:lnTo>
                  <a:pt x="80565" y="333057"/>
                </a:lnTo>
                <a:lnTo>
                  <a:pt x="140109" y="360188"/>
                </a:lnTo>
                <a:lnTo>
                  <a:pt x="214046" y="385324"/>
                </a:lnTo>
                <a:lnTo>
                  <a:pt x="256048" y="397065"/>
                </a:lnTo>
                <a:lnTo>
                  <a:pt x="301209" y="408211"/>
                </a:lnTo>
                <a:lnTo>
                  <a:pt x="349384" y="418731"/>
                </a:lnTo>
                <a:lnTo>
                  <a:pt x="400427" y="428593"/>
                </a:lnTo>
                <a:lnTo>
                  <a:pt x="454191" y="437764"/>
                </a:lnTo>
                <a:lnTo>
                  <a:pt x="510530" y="446214"/>
                </a:lnTo>
                <a:lnTo>
                  <a:pt x="569299" y="453910"/>
                </a:lnTo>
                <a:lnTo>
                  <a:pt x="630350" y="460820"/>
                </a:lnTo>
                <a:lnTo>
                  <a:pt x="693538" y="466912"/>
                </a:lnTo>
                <a:lnTo>
                  <a:pt x="758716" y="472155"/>
                </a:lnTo>
                <a:lnTo>
                  <a:pt x="825738" y="476515"/>
                </a:lnTo>
                <a:lnTo>
                  <a:pt x="894458" y="479963"/>
                </a:lnTo>
                <a:lnTo>
                  <a:pt x="964730" y="482465"/>
                </a:lnTo>
                <a:lnTo>
                  <a:pt x="1036408" y="483989"/>
                </a:lnTo>
                <a:lnTo>
                  <a:pt x="1109345" y="484505"/>
                </a:lnTo>
                <a:lnTo>
                  <a:pt x="1182281" y="483989"/>
                </a:lnTo>
                <a:lnTo>
                  <a:pt x="1253959" y="482465"/>
                </a:lnTo>
                <a:lnTo>
                  <a:pt x="1324231" y="479963"/>
                </a:lnTo>
                <a:lnTo>
                  <a:pt x="1392951" y="476515"/>
                </a:lnTo>
                <a:lnTo>
                  <a:pt x="1459973" y="472155"/>
                </a:lnTo>
                <a:lnTo>
                  <a:pt x="1525151" y="466912"/>
                </a:lnTo>
                <a:lnTo>
                  <a:pt x="1588339" y="460820"/>
                </a:lnTo>
                <a:lnTo>
                  <a:pt x="1649390" y="453910"/>
                </a:lnTo>
                <a:lnTo>
                  <a:pt x="1708159" y="446214"/>
                </a:lnTo>
                <a:lnTo>
                  <a:pt x="1764498" y="437764"/>
                </a:lnTo>
                <a:lnTo>
                  <a:pt x="1818262" y="428593"/>
                </a:lnTo>
                <a:lnTo>
                  <a:pt x="1869305" y="418731"/>
                </a:lnTo>
                <a:lnTo>
                  <a:pt x="1917480" y="408211"/>
                </a:lnTo>
                <a:lnTo>
                  <a:pt x="1962641" y="397065"/>
                </a:lnTo>
                <a:lnTo>
                  <a:pt x="2004643" y="385324"/>
                </a:lnTo>
                <a:lnTo>
                  <a:pt x="2043338" y="373021"/>
                </a:lnTo>
                <a:lnTo>
                  <a:pt x="2110225" y="346856"/>
                </a:lnTo>
                <a:lnTo>
                  <a:pt x="2162132" y="318823"/>
                </a:lnTo>
                <a:lnTo>
                  <a:pt x="2197890" y="289180"/>
                </a:lnTo>
                <a:lnTo>
                  <a:pt x="2218690" y="242252"/>
                </a:lnTo>
                <a:lnTo>
                  <a:pt x="2216330" y="226324"/>
                </a:lnTo>
                <a:lnTo>
                  <a:pt x="2182103" y="180317"/>
                </a:lnTo>
                <a:lnTo>
                  <a:pt x="2138124" y="151447"/>
                </a:lnTo>
                <a:lnTo>
                  <a:pt x="2078580" y="124316"/>
                </a:lnTo>
                <a:lnTo>
                  <a:pt x="2004643" y="99180"/>
                </a:lnTo>
                <a:lnTo>
                  <a:pt x="1962641" y="87439"/>
                </a:lnTo>
                <a:lnTo>
                  <a:pt x="1917480" y="76293"/>
                </a:lnTo>
                <a:lnTo>
                  <a:pt x="1869305" y="65773"/>
                </a:lnTo>
                <a:lnTo>
                  <a:pt x="1818262" y="55911"/>
                </a:lnTo>
                <a:lnTo>
                  <a:pt x="1764498" y="46740"/>
                </a:lnTo>
                <a:lnTo>
                  <a:pt x="1708159" y="38290"/>
                </a:lnTo>
                <a:lnTo>
                  <a:pt x="1649390" y="30594"/>
                </a:lnTo>
                <a:lnTo>
                  <a:pt x="1588339" y="23684"/>
                </a:lnTo>
                <a:lnTo>
                  <a:pt x="1525151" y="17592"/>
                </a:lnTo>
                <a:lnTo>
                  <a:pt x="1459973" y="12349"/>
                </a:lnTo>
                <a:lnTo>
                  <a:pt x="1392951" y="7989"/>
                </a:lnTo>
                <a:lnTo>
                  <a:pt x="1324231" y="4541"/>
                </a:lnTo>
                <a:lnTo>
                  <a:pt x="1253959" y="2039"/>
                </a:lnTo>
                <a:lnTo>
                  <a:pt x="1182281" y="515"/>
                </a:lnTo>
                <a:lnTo>
                  <a:pt x="110934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47455" y="8045155"/>
            <a:ext cx="57398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Lo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1627" y="3734706"/>
            <a:ext cx="2357091" cy="3713528"/>
          </a:xfrm>
          <a:custGeom>
            <a:avLst/>
            <a:gdLst/>
            <a:ahLst/>
            <a:cxnLst/>
            <a:rect l="l" t="t" r="r" b="b"/>
            <a:pathLst>
              <a:path w="1713230" h="4342765">
                <a:moveTo>
                  <a:pt x="1713229" y="4342765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72129" y="3958960"/>
            <a:ext cx="1650313" cy="199821"/>
          </a:xfrm>
          <a:custGeom>
            <a:avLst/>
            <a:gdLst/>
            <a:ahLst/>
            <a:cxnLst/>
            <a:rect l="l" t="t" r="r" b="b"/>
            <a:pathLst>
              <a:path w="1199515" h="233679">
                <a:moveTo>
                  <a:pt x="0" y="233679"/>
                </a:moveTo>
                <a:lnTo>
                  <a:pt x="1199515" y="233679"/>
                </a:lnTo>
                <a:lnTo>
                  <a:pt x="1199515" y="0"/>
                </a:lnTo>
                <a:lnTo>
                  <a:pt x="0" y="0"/>
                </a:lnTo>
                <a:lnTo>
                  <a:pt x="0" y="233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72129" y="3958960"/>
            <a:ext cx="1650313" cy="199821"/>
          </a:xfrm>
          <a:custGeom>
            <a:avLst/>
            <a:gdLst/>
            <a:ahLst/>
            <a:cxnLst/>
            <a:rect l="l" t="t" r="r" b="b"/>
            <a:pathLst>
              <a:path w="1199515" h="233679">
                <a:moveTo>
                  <a:pt x="0" y="233679"/>
                </a:moveTo>
                <a:lnTo>
                  <a:pt x="1199515" y="233679"/>
                </a:lnTo>
                <a:lnTo>
                  <a:pt x="1199515" y="0"/>
                </a:lnTo>
                <a:lnTo>
                  <a:pt x="0" y="0"/>
                </a:lnTo>
                <a:lnTo>
                  <a:pt x="0" y="23367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61511" y="3277778"/>
            <a:ext cx="266461" cy="134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89498" y="3407824"/>
            <a:ext cx="0" cy="403444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7420" y="3515335"/>
            <a:ext cx="736482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53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4300" y="3811266"/>
            <a:ext cx="275198" cy="252492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200025" y="0"/>
                </a:moveTo>
                <a:lnTo>
                  <a:pt x="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89499" y="3811266"/>
            <a:ext cx="384403" cy="252492"/>
          </a:xfrm>
          <a:custGeom>
            <a:avLst/>
            <a:gdLst/>
            <a:ahLst/>
            <a:cxnLst/>
            <a:rect l="l" t="t" r="r" b="b"/>
            <a:pathLst>
              <a:path w="279400" h="295275">
                <a:moveTo>
                  <a:pt x="0" y="0"/>
                </a:moveTo>
                <a:lnTo>
                  <a:pt x="27940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233" y="6357361"/>
            <a:ext cx="1650313" cy="199821"/>
          </a:xfrm>
          <a:custGeom>
            <a:avLst/>
            <a:gdLst/>
            <a:ahLst/>
            <a:cxnLst/>
            <a:rect l="l" t="t" r="r" b="b"/>
            <a:pathLst>
              <a:path w="1199514" h="233679">
                <a:moveTo>
                  <a:pt x="0" y="233679"/>
                </a:moveTo>
                <a:lnTo>
                  <a:pt x="1199515" y="233679"/>
                </a:lnTo>
                <a:lnTo>
                  <a:pt x="1199515" y="0"/>
                </a:lnTo>
                <a:lnTo>
                  <a:pt x="0" y="0"/>
                </a:lnTo>
                <a:lnTo>
                  <a:pt x="0" y="233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97233" y="6357361"/>
            <a:ext cx="1650313" cy="199821"/>
          </a:xfrm>
          <a:custGeom>
            <a:avLst/>
            <a:gdLst/>
            <a:ahLst/>
            <a:cxnLst/>
            <a:rect l="l" t="t" r="r" b="b"/>
            <a:pathLst>
              <a:path w="1199514" h="233679">
                <a:moveTo>
                  <a:pt x="0" y="233679"/>
                </a:moveTo>
                <a:lnTo>
                  <a:pt x="1199515" y="233679"/>
                </a:lnTo>
                <a:lnTo>
                  <a:pt x="1199515" y="0"/>
                </a:lnTo>
                <a:lnTo>
                  <a:pt x="0" y="0"/>
                </a:lnTo>
                <a:lnTo>
                  <a:pt x="0" y="23367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40992" y="347993"/>
            <a:ext cx="8138866" cy="4117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USE </a:t>
            </a:r>
            <a:r>
              <a:rPr sz="24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CASE</a:t>
            </a:r>
            <a:r>
              <a:rPr sz="2400" b="1" spc="3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DIAGRAM: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412365" marR="2470785" indent="365760">
              <a:lnSpc>
                <a:spcPct val="271100"/>
              </a:lnSpc>
              <a:spcBef>
                <a:spcPts val="335"/>
              </a:spcBef>
            </a:pPr>
            <a:r>
              <a:rPr sz="1100" spc="-5" smtClean="0">
                <a:latin typeface="Calibri"/>
                <a:cs typeface="Calibri"/>
              </a:rPr>
              <a:t>Login  </a:t>
            </a:r>
            <a:r>
              <a:rPr sz="1100" spc="-5" dirty="0">
                <a:latin typeface="Calibri"/>
                <a:cs typeface="Calibri"/>
              </a:rPr>
              <a:t>Authorize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Owners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R="83820" algn="ctr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Calibri"/>
                <a:cs typeface="Calibri"/>
              </a:rPr>
              <a:t>Send </a:t>
            </a:r>
            <a:r>
              <a:rPr sz="1100" dirty="0">
                <a:latin typeface="Calibri"/>
                <a:cs typeface="Calibri"/>
              </a:rPr>
              <a:t>Private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Key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R="5080" algn="r">
              <a:lnSpc>
                <a:spcPts val="1260"/>
              </a:lnSpc>
            </a:pPr>
            <a:r>
              <a:rPr sz="1100" dirty="0">
                <a:latin typeface="Calibri"/>
                <a:cs typeface="Calibri"/>
              </a:rPr>
              <a:t>KGC</a:t>
            </a:r>
            <a:endParaRPr sz="1100">
              <a:latin typeface="Calibri"/>
              <a:cs typeface="Calibri"/>
            </a:endParaRPr>
          </a:p>
          <a:p>
            <a:pPr marL="6350" algn="ctr">
              <a:lnSpc>
                <a:spcPts val="1260"/>
              </a:lnSpc>
            </a:pP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  <a:p>
            <a:pPr marL="2424430" marR="2369185" indent="323215">
              <a:lnSpc>
                <a:spcPts val="3870"/>
              </a:lnSpc>
              <a:spcBef>
                <a:spcPts val="500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files  Send </a:t>
            </a:r>
            <a:r>
              <a:rPr sz="1100" dirty="0">
                <a:latin typeface="Calibri"/>
                <a:cs typeface="Calibri"/>
              </a:rPr>
              <a:t>Audit</a:t>
            </a:r>
            <a:r>
              <a:rPr sz="1100" spc="-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2369185" marR="2296160" algn="ctr">
              <a:lnSpc>
                <a:spcPct val="118200"/>
              </a:lnSpc>
              <a:spcBef>
                <a:spcPts val="985"/>
              </a:spcBef>
            </a:pPr>
            <a:r>
              <a:rPr sz="1100" dirty="0">
                <a:latin typeface="Calibri"/>
                <a:cs typeface="Calibri"/>
              </a:rPr>
              <a:t>View Audit Request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  </a:t>
            </a:r>
            <a:r>
              <a:rPr sz="1100" spc="-5" dirty="0">
                <a:latin typeface="Calibri"/>
                <a:cs typeface="Calibri"/>
              </a:rPr>
              <a:t>send 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Times New Roman"/>
              <a:cs typeface="Times New Roman"/>
            </a:endParaRPr>
          </a:p>
          <a:p>
            <a:pPr marL="2369185" marR="2359660" algn="ctr">
              <a:lnSpc>
                <a:spcPct val="116399"/>
              </a:lnSpc>
            </a:pPr>
            <a:r>
              <a:rPr sz="1100" dirty="0">
                <a:latin typeface="Calibri"/>
                <a:cs typeface="Calibri"/>
              </a:rPr>
              <a:t>View request &amp;</a:t>
            </a:r>
            <a:r>
              <a:rPr sz="1100" spc="-1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send  proof</a:t>
            </a:r>
            <a:endParaRPr sz="1100">
              <a:latin typeface="Calibri"/>
              <a:cs typeface="Calibri"/>
            </a:endParaRPr>
          </a:p>
          <a:p>
            <a:pPr marL="238125">
              <a:lnSpc>
                <a:spcPct val="100000"/>
              </a:lnSpc>
              <a:spcBef>
                <a:spcPts val="480"/>
              </a:spcBef>
            </a:pPr>
            <a:r>
              <a:rPr sz="1100" spc="-5" dirty="0">
                <a:latin typeface="Calibri"/>
                <a:cs typeface="Calibri"/>
              </a:rPr>
              <a:t>TPA</a:t>
            </a:r>
            <a:endParaRPr sz="1100">
              <a:latin typeface="Calibri"/>
              <a:cs typeface="Calibri"/>
            </a:endParaRPr>
          </a:p>
          <a:p>
            <a:pPr marL="2458085" marR="2342515" algn="ctr">
              <a:lnSpc>
                <a:spcPct val="116500"/>
              </a:lnSpc>
              <a:spcBef>
                <a:spcPts val="890"/>
              </a:spcBef>
            </a:pPr>
            <a:r>
              <a:rPr sz="1100" spc="-5" dirty="0">
                <a:latin typeface="Calibri"/>
                <a:cs typeface="Calibri"/>
              </a:rPr>
              <a:t>Verify Proof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8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send  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47661" y="5570835"/>
            <a:ext cx="266461" cy="134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5649" y="5700882"/>
            <a:ext cx="0" cy="403444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8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23572" y="5808394"/>
            <a:ext cx="736482" cy="0"/>
          </a:xfrm>
          <a:custGeom>
            <a:avLst/>
            <a:gdLst/>
            <a:ahLst/>
            <a:cxnLst/>
            <a:rect l="l" t="t" r="r" b="b"/>
            <a:pathLst>
              <a:path w="535305">
                <a:moveTo>
                  <a:pt x="0" y="0"/>
                </a:moveTo>
                <a:lnTo>
                  <a:pt x="5353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00452" y="6104325"/>
            <a:ext cx="275198" cy="252492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200025" y="0"/>
                </a:moveTo>
                <a:lnTo>
                  <a:pt x="0" y="2952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675649" y="6104325"/>
            <a:ext cx="384403" cy="252492"/>
          </a:xfrm>
          <a:custGeom>
            <a:avLst/>
            <a:gdLst/>
            <a:ahLst/>
            <a:cxnLst/>
            <a:rect l="l" t="t" r="r" b="b"/>
            <a:pathLst>
              <a:path w="279400" h="295275">
                <a:moveTo>
                  <a:pt x="0" y="0"/>
                </a:moveTo>
                <a:lnTo>
                  <a:pt x="279400" y="2952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57569" y="4569013"/>
            <a:ext cx="266461" cy="134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385555" y="4699061"/>
            <a:ext cx="0" cy="403444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8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3477" y="4806572"/>
            <a:ext cx="736482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3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10358" y="5102503"/>
            <a:ext cx="275198" cy="252492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200025" y="0"/>
                </a:moveTo>
                <a:lnTo>
                  <a:pt x="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85556" y="5102503"/>
            <a:ext cx="384403" cy="252492"/>
          </a:xfrm>
          <a:custGeom>
            <a:avLst/>
            <a:gdLst/>
            <a:ahLst/>
            <a:cxnLst/>
            <a:rect l="l" t="t" r="r" b="b"/>
            <a:pathLst>
              <a:path w="279400" h="295275">
                <a:moveTo>
                  <a:pt x="0" y="0"/>
                </a:moveTo>
                <a:lnTo>
                  <a:pt x="27940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022557" y="3172436"/>
            <a:ext cx="266461" cy="1341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50545" y="3302482"/>
            <a:ext cx="0" cy="403444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80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98467" y="3409994"/>
            <a:ext cx="736482" cy="0"/>
          </a:xfrm>
          <a:custGeom>
            <a:avLst/>
            <a:gdLst/>
            <a:ahLst/>
            <a:cxnLst/>
            <a:rect l="l" t="t" r="r" b="b"/>
            <a:pathLst>
              <a:path w="535304">
                <a:moveTo>
                  <a:pt x="0" y="0"/>
                </a:moveTo>
                <a:lnTo>
                  <a:pt x="53530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75348" y="3705927"/>
            <a:ext cx="275198" cy="252492"/>
          </a:xfrm>
          <a:custGeom>
            <a:avLst/>
            <a:gdLst/>
            <a:ahLst/>
            <a:cxnLst/>
            <a:rect l="l" t="t" r="r" b="b"/>
            <a:pathLst>
              <a:path w="200025" h="295275">
                <a:moveTo>
                  <a:pt x="200025" y="0"/>
                </a:moveTo>
                <a:lnTo>
                  <a:pt x="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50545" y="3705927"/>
            <a:ext cx="384403" cy="252492"/>
          </a:xfrm>
          <a:custGeom>
            <a:avLst/>
            <a:gdLst/>
            <a:ahLst/>
            <a:cxnLst/>
            <a:rect l="l" t="t" r="r" b="b"/>
            <a:pathLst>
              <a:path w="279400" h="295275">
                <a:moveTo>
                  <a:pt x="0" y="0"/>
                </a:moveTo>
                <a:lnTo>
                  <a:pt x="279400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31628" y="3734704"/>
            <a:ext cx="1989287" cy="883992"/>
          </a:xfrm>
          <a:custGeom>
            <a:avLst/>
            <a:gdLst/>
            <a:ahLst/>
            <a:cxnLst/>
            <a:rect l="l" t="t" r="r" b="b"/>
            <a:pathLst>
              <a:path w="1445895" h="1033779">
                <a:moveTo>
                  <a:pt x="1445895" y="103377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86263" y="6052198"/>
            <a:ext cx="1926385" cy="2074233"/>
          </a:xfrm>
          <a:custGeom>
            <a:avLst/>
            <a:gdLst/>
            <a:ahLst/>
            <a:cxnLst/>
            <a:rect l="l" t="t" r="r" b="b"/>
            <a:pathLst>
              <a:path w="1400175" h="2425700">
                <a:moveTo>
                  <a:pt x="0" y="0"/>
                </a:moveTo>
                <a:lnTo>
                  <a:pt x="1400175" y="24257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62537" y="3624478"/>
            <a:ext cx="1589158" cy="4501954"/>
          </a:xfrm>
          <a:custGeom>
            <a:avLst/>
            <a:gdLst/>
            <a:ahLst/>
            <a:cxnLst/>
            <a:rect l="l" t="t" r="r" b="b"/>
            <a:pathLst>
              <a:path w="1155064" h="5264784">
                <a:moveTo>
                  <a:pt x="1155064" y="0"/>
                </a:moveTo>
                <a:lnTo>
                  <a:pt x="0" y="526478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62539" y="5043318"/>
            <a:ext cx="1812811" cy="3083113"/>
          </a:xfrm>
          <a:custGeom>
            <a:avLst/>
            <a:gdLst/>
            <a:ahLst/>
            <a:cxnLst/>
            <a:rect l="l" t="t" r="r" b="b"/>
            <a:pathLst>
              <a:path w="1317625" h="3605529">
                <a:moveTo>
                  <a:pt x="0" y="3605529"/>
                </a:moveTo>
                <a:lnTo>
                  <a:pt x="131762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86263" y="5574908"/>
            <a:ext cx="1926385" cy="461001"/>
          </a:xfrm>
          <a:custGeom>
            <a:avLst/>
            <a:gdLst/>
            <a:ahLst/>
            <a:cxnLst/>
            <a:rect l="l" t="t" r="r" b="b"/>
            <a:pathLst>
              <a:path w="1400175" h="539115">
                <a:moveTo>
                  <a:pt x="0" y="539114"/>
                </a:moveTo>
                <a:lnTo>
                  <a:pt x="14001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1901" y="838200"/>
            <a:ext cx="7919581" cy="660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CLASS</a:t>
            </a:r>
            <a:r>
              <a:rPr sz="2400" b="1" spc="5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DIAGRAM: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  <a:spcBef>
                <a:spcPts val="95"/>
              </a:spcBef>
            </a:pP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63851" y="3598414"/>
            <a:ext cx="2266231" cy="65159"/>
          </a:xfrm>
          <a:custGeom>
            <a:avLst/>
            <a:gdLst/>
            <a:ahLst/>
            <a:cxnLst/>
            <a:rect l="l" t="t" r="r" b="b"/>
            <a:pathLst>
              <a:path w="1647189" h="76200">
                <a:moveTo>
                  <a:pt x="1570989" y="44444"/>
                </a:moveTo>
                <a:lnTo>
                  <a:pt x="1570989" y="76200"/>
                </a:lnTo>
                <a:lnTo>
                  <a:pt x="1634489" y="44450"/>
                </a:lnTo>
                <a:lnTo>
                  <a:pt x="1570989" y="44444"/>
                </a:lnTo>
                <a:close/>
              </a:path>
              <a:path w="1647189" h="76200">
                <a:moveTo>
                  <a:pt x="1570989" y="31744"/>
                </a:moveTo>
                <a:lnTo>
                  <a:pt x="1570989" y="44444"/>
                </a:lnTo>
                <a:lnTo>
                  <a:pt x="1583689" y="44450"/>
                </a:lnTo>
                <a:lnTo>
                  <a:pt x="1583689" y="31750"/>
                </a:lnTo>
                <a:lnTo>
                  <a:pt x="1570989" y="31744"/>
                </a:lnTo>
                <a:close/>
              </a:path>
              <a:path w="1647189" h="76200">
                <a:moveTo>
                  <a:pt x="1570989" y="0"/>
                </a:moveTo>
                <a:lnTo>
                  <a:pt x="1570989" y="31744"/>
                </a:lnTo>
                <a:lnTo>
                  <a:pt x="1583689" y="31750"/>
                </a:lnTo>
                <a:lnTo>
                  <a:pt x="1583689" y="44450"/>
                </a:lnTo>
                <a:lnTo>
                  <a:pt x="1634500" y="44444"/>
                </a:lnTo>
                <a:lnTo>
                  <a:pt x="1647189" y="38100"/>
                </a:lnTo>
                <a:lnTo>
                  <a:pt x="1570989" y="0"/>
                </a:lnTo>
                <a:close/>
              </a:path>
              <a:path w="1647189" h="76200">
                <a:moveTo>
                  <a:pt x="0" y="31114"/>
                </a:moveTo>
                <a:lnTo>
                  <a:pt x="0" y="43814"/>
                </a:lnTo>
                <a:lnTo>
                  <a:pt x="1570989" y="44444"/>
                </a:lnTo>
                <a:lnTo>
                  <a:pt x="1570989" y="31744"/>
                </a:lnTo>
                <a:lnTo>
                  <a:pt x="0" y="31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3241" y="4573085"/>
            <a:ext cx="104837" cy="449598"/>
          </a:xfrm>
          <a:custGeom>
            <a:avLst/>
            <a:gdLst/>
            <a:ahLst/>
            <a:cxnLst/>
            <a:rect l="l" t="t" r="r" b="b"/>
            <a:pathLst>
              <a:path w="76200" h="525779">
                <a:moveTo>
                  <a:pt x="31736" y="449579"/>
                </a:moveTo>
                <a:lnTo>
                  <a:pt x="0" y="449579"/>
                </a:lnTo>
                <a:lnTo>
                  <a:pt x="38226" y="525779"/>
                </a:lnTo>
                <a:lnTo>
                  <a:pt x="69871" y="462279"/>
                </a:lnTo>
                <a:lnTo>
                  <a:pt x="31750" y="462279"/>
                </a:lnTo>
                <a:lnTo>
                  <a:pt x="31736" y="449579"/>
                </a:lnTo>
                <a:close/>
              </a:path>
              <a:path w="76200" h="525779">
                <a:moveTo>
                  <a:pt x="43942" y="0"/>
                </a:moveTo>
                <a:lnTo>
                  <a:pt x="31242" y="0"/>
                </a:lnTo>
                <a:lnTo>
                  <a:pt x="31750" y="462279"/>
                </a:lnTo>
                <a:lnTo>
                  <a:pt x="44450" y="462279"/>
                </a:lnTo>
                <a:lnTo>
                  <a:pt x="43942" y="0"/>
                </a:lnTo>
                <a:close/>
              </a:path>
              <a:path w="76200" h="525779">
                <a:moveTo>
                  <a:pt x="76200" y="449579"/>
                </a:moveTo>
                <a:lnTo>
                  <a:pt x="44436" y="449579"/>
                </a:lnTo>
                <a:lnTo>
                  <a:pt x="44450" y="462279"/>
                </a:lnTo>
                <a:lnTo>
                  <a:pt x="69871" y="462279"/>
                </a:lnTo>
                <a:lnTo>
                  <a:pt x="76200" y="449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7909" y="6202065"/>
            <a:ext cx="2142175" cy="65159"/>
          </a:xfrm>
          <a:custGeom>
            <a:avLst/>
            <a:gdLst/>
            <a:ahLst/>
            <a:cxnLst/>
            <a:rect l="l" t="t" r="r" b="b"/>
            <a:pathLst>
              <a:path w="155702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557020" h="76200">
                <a:moveTo>
                  <a:pt x="1480819" y="0"/>
                </a:moveTo>
                <a:lnTo>
                  <a:pt x="1480819" y="76199"/>
                </a:lnTo>
                <a:lnTo>
                  <a:pt x="1544319" y="44449"/>
                </a:lnTo>
                <a:lnTo>
                  <a:pt x="1493519" y="44449"/>
                </a:lnTo>
                <a:lnTo>
                  <a:pt x="1493519" y="31749"/>
                </a:lnTo>
                <a:lnTo>
                  <a:pt x="1544319" y="31749"/>
                </a:lnTo>
                <a:lnTo>
                  <a:pt x="1480819" y="0"/>
                </a:lnTo>
                <a:close/>
              </a:path>
              <a:path w="155702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557020" h="76200">
                <a:moveTo>
                  <a:pt x="1480819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480819" y="44449"/>
                </a:lnTo>
                <a:lnTo>
                  <a:pt x="1480819" y="31749"/>
                </a:lnTo>
                <a:close/>
              </a:path>
              <a:path w="1557020" h="76200">
                <a:moveTo>
                  <a:pt x="1544319" y="31749"/>
                </a:moveTo>
                <a:lnTo>
                  <a:pt x="1493519" y="31749"/>
                </a:lnTo>
                <a:lnTo>
                  <a:pt x="1493519" y="44449"/>
                </a:lnTo>
                <a:lnTo>
                  <a:pt x="1544319" y="44449"/>
                </a:lnTo>
                <a:lnTo>
                  <a:pt x="1557019" y="38099"/>
                </a:lnTo>
                <a:lnTo>
                  <a:pt x="1544319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8135" y="4551475"/>
            <a:ext cx="4397049" cy="493038"/>
          </a:xfrm>
          <a:custGeom>
            <a:avLst/>
            <a:gdLst/>
            <a:ahLst/>
            <a:cxnLst/>
            <a:rect l="l" t="t" r="r" b="b"/>
            <a:pathLst>
              <a:path w="3195954" h="576579">
                <a:moveTo>
                  <a:pt x="3119743" y="544939"/>
                </a:moveTo>
                <a:lnTo>
                  <a:pt x="3114547" y="576326"/>
                </a:lnTo>
                <a:lnTo>
                  <a:pt x="3195955" y="551052"/>
                </a:lnTo>
                <a:lnTo>
                  <a:pt x="3190339" y="546988"/>
                </a:lnTo>
                <a:lnTo>
                  <a:pt x="3132200" y="546988"/>
                </a:lnTo>
                <a:lnTo>
                  <a:pt x="3119743" y="544939"/>
                </a:lnTo>
                <a:close/>
              </a:path>
              <a:path w="3195954" h="576579">
                <a:moveTo>
                  <a:pt x="3121827" y="532354"/>
                </a:moveTo>
                <a:lnTo>
                  <a:pt x="3119743" y="544939"/>
                </a:lnTo>
                <a:lnTo>
                  <a:pt x="3132200" y="546988"/>
                </a:lnTo>
                <a:lnTo>
                  <a:pt x="3134360" y="534415"/>
                </a:lnTo>
                <a:lnTo>
                  <a:pt x="3121827" y="532354"/>
                </a:lnTo>
                <a:close/>
              </a:path>
              <a:path w="3195954" h="576579">
                <a:moveTo>
                  <a:pt x="3126994" y="501141"/>
                </a:moveTo>
                <a:lnTo>
                  <a:pt x="3121827" y="532354"/>
                </a:lnTo>
                <a:lnTo>
                  <a:pt x="3134360" y="534415"/>
                </a:lnTo>
                <a:lnTo>
                  <a:pt x="3132200" y="546988"/>
                </a:lnTo>
                <a:lnTo>
                  <a:pt x="3190339" y="546988"/>
                </a:lnTo>
                <a:lnTo>
                  <a:pt x="3126994" y="501141"/>
                </a:lnTo>
                <a:close/>
              </a:path>
              <a:path w="3195954" h="576579">
                <a:moveTo>
                  <a:pt x="76207" y="31406"/>
                </a:moveTo>
                <a:lnTo>
                  <a:pt x="74148" y="43848"/>
                </a:lnTo>
                <a:lnTo>
                  <a:pt x="3119743" y="544939"/>
                </a:lnTo>
                <a:lnTo>
                  <a:pt x="3121827" y="532354"/>
                </a:lnTo>
                <a:lnTo>
                  <a:pt x="76207" y="31406"/>
                </a:lnTo>
                <a:close/>
              </a:path>
              <a:path w="3195954" h="576579">
                <a:moveTo>
                  <a:pt x="81406" y="0"/>
                </a:moveTo>
                <a:lnTo>
                  <a:pt x="0" y="25273"/>
                </a:lnTo>
                <a:lnTo>
                  <a:pt x="68961" y="75184"/>
                </a:lnTo>
                <a:lnTo>
                  <a:pt x="74148" y="43848"/>
                </a:lnTo>
                <a:lnTo>
                  <a:pt x="61594" y="41783"/>
                </a:lnTo>
                <a:lnTo>
                  <a:pt x="63626" y="29337"/>
                </a:lnTo>
                <a:lnTo>
                  <a:pt x="76550" y="29337"/>
                </a:lnTo>
                <a:lnTo>
                  <a:pt x="81406" y="0"/>
                </a:lnTo>
                <a:close/>
              </a:path>
              <a:path w="3195954" h="576579">
                <a:moveTo>
                  <a:pt x="63626" y="29337"/>
                </a:moveTo>
                <a:lnTo>
                  <a:pt x="61594" y="41783"/>
                </a:lnTo>
                <a:lnTo>
                  <a:pt x="74148" y="43848"/>
                </a:lnTo>
                <a:lnTo>
                  <a:pt x="76207" y="31406"/>
                </a:lnTo>
                <a:lnTo>
                  <a:pt x="63626" y="29337"/>
                </a:lnTo>
                <a:close/>
              </a:path>
              <a:path w="3195954" h="576579">
                <a:moveTo>
                  <a:pt x="76550" y="29337"/>
                </a:moveTo>
                <a:lnTo>
                  <a:pt x="63626" y="29337"/>
                </a:lnTo>
                <a:lnTo>
                  <a:pt x="76207" y="31406"/>
                </a:lnTo>
                <a:lnTo>
                  <a:pt x="76550" y="29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66444" y="2340843"/>
            <a:ext cx="2793913" cy="2232244"/>
          </a:xfrm>
          <a:custGeom>
            <a:avLst/>
            <a:gdLst/>
            <a:ahLst/>
            <a:cxnLst/>
            <a:rect l="l" t="t" r="r" b="b"/>
            <a:pathLst>
              <a:path w="2030730" h="2610485">
                <a:moveTo>
                  <a:pt x="0" y="2610485"/>
                </a:moveTo>
                <a:lnTo>
                  <a:pt x="2030730" y="2610485"/>
                </a:lnTo>
                <a:lnTo>
                  <a:pt x="2030730" y="0"/>
                </a:lnTo>
                <a:lnTo>
                  <a:pt x="0" y="0"/>
                </a:lnTo>
                <a:lnTo>
                  <a:pt x="0" y="261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96339" y="2504283"/>
            <a:ext cx="1946478" cy="269324"/>
          </a:xfrm>
          <a:custGeom>
            <a:avLst/>
            <a:gdLst/>
            <a:ahLst/>
            <a:cxnLst/>
            <a:rect l="l" t="t" r="r" b="b"/>
            <a:pathLst>
              <a:path w="1414780" h="314960">
                <a:moveTo>
                  <a:pt x="0" y="314959"/>
                </a:moveTo>
                <a:lnTo>
                  <a:pt x="1414780" y="314959"/>
                </a:lnTo>
                <a:lnTo>
                  <a:pt x="1414780" y="0"/>
                </a:lnTo>
                <a:lnTo>
                  <a:pt x="0" y="0"/>
                </a:lnTo>
                <a:lnTo>
                  <a:pt x="0" y="3149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6339" y="2504283"/>
            <a:ext cx="1946478" cy="269324"/>
          </a:xfrm>
          <a:custGeom>
            <a:avLst/>
            <a:gdLst/>
            <a:ahLst/>
            <a:cxnLst/>
            <a:rect l="l" t="t" r="r" b="b"/>
            <a:pathLst>
              <a:path w="1414780" h="314960">
                <a:moveTo>
                  <a:pt x="0" y="314959"/>
                </a:moveTo>
                <a:lnTo>
                  <a:pt x="1414780" y="314959"/>
                </a:lnTo>
                <a:lnTo>
                  <a:pt x="1414780" y="0"/>
                </a:lnTo>
                <a:lnTo>
                  <a:pt x="0" y="0"/>
                </a:lnTo>
                <a:lnTo>
                  <a:pt x="0" y="31495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87946" y="2896325"/>
            <a:ext cx="2118585" cy="451227"/>
          </a:xfrm>
          <a:custGeom>
            <a:avLst/>
            <a:gdLst/>
            <a:ahLst/>
            <a:cxnLst/>
            <a:rect l="l" t="t" r="r" b="b"/>
            <a:pathLst>
              <a:path w="1539875" h="527685">
                <a:moveTo>
                  <a:pt x="0" y="527684"/>
                </a:moveTo>
                <a:lnTo>
                  <a:pt x="1539875" y="527684"/>
                </a:lnTo>
                <a:lnTo>
                  <a:pt x="1539875" y="0"/>
                </a:lnTo>
                <a:lnTo>
                  <a:pt x="0" y="0"/>
                </a:lnTo>
                <a:lnTo>
                  <a:pt x="0" y="527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7946" y="2896325"/>
            <a:ext cx="2118585" cy="451227"/>
          </a:xfrm>
          <a:custGeom>
            <a:avLst/>
            <a:gdLst/>
            <a:ahLst/>
            <a:cxnLst/>
            <a:rect l="l" t="t" r="r" b="b"/>
            <a:pathLst>
              <a:path w="1539875" h="527685">
                <a:moveTo>
                  <a:pt x="0" y="527684"/>
                </a:moveTo>
                <a:lnTo>
                  <a:pt x="1539875" y="527684"/>
                </a:lnTo>
                <a:lnTo>
                  <a:pt x="1539875" y="0"/>
                </a:lnTo>
                <a:lnTo>
                  <a:pt x="0" y="0"/>
                </a:lnTo>
                <a:lnTo>
                  <a:pt x="0" y="52768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887" y="3414340"/>
            <a:ext cx="2397277" cy="1063723"/>
          </a:xfrm>
          <a:custGeom>
            <a:avLst/>
            <a:gdLst/>
            <a:ahLst/>
            <a:cxnLst/>
            <a:rect l="l" t="t" r="r" b="b"/>
            <a:pathLst>
              <a:path w="1742439" h="1243964">
                <a:moveTo>
                  <a:pt x="0" y="1243964"/>
                </a:moveTo>
                <a:lnTo>
                  <a:pt x="1742439" y="1243964"/>
                </a:lnTo>
                <a:lnTo>
                  <a:pt x="1742439" y="0"/>
                </a:lnTo>
                <a:lnTo>
                  <a:pt x="0" y="0"/>
                </a:lnTo>
                <a:lnTo>
                  <a:pt x="0" y="12439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3887" y="3414340"/>
            <a:ext cx="2397277" cy="1063723"/>
          </a:xfrm>
          <a:custGeom>
            <a:avLst/>
            <a:gdLst/>
            <a:ahLst/>
            <a:cxnLst/>
            <a:rect l="l" t="t" r="r" b="b"/>
            <a:pathLst>
              <a:path w="1742439" h="1243964">
                <a:moveTo>
                  <a:pt x="0" y="1243964"/>
                </a:moveTo>
                <a:lnTo>
                  <a:pt x="1742439" y="1243964"/>
                </a:lnTo>
                <a:lnTo>
                  <a:pt x="1742439" y="0"/>
                </a:lnTo>
                <a:lnTo>
                  <a:pt x="0" y="0"/>
                </a:lnTo>
                <a:lnTo>
                  <a:pt x="0" y="124396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59891" y="2336769"/>
          <a:ext cx="2793913" cy="2232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3913"/>
              </a:tblGrid>
              <a:tr h="4778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2169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Owner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3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8603">
                <a:tc>
                  <a:txBody>
                    <a:bodyPr/>
                    <a:lstStyle/>
                    <a:p>
                      <a:pPr marL="330835" marR="1225550">
                        <a:lnSpc>
                          <a:spcPct val="147500"/>
                        </a:lnSpc>
                        <a:spcBef>
                          <a:spcPts val="450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Re</a:t>
                      </a:r>
                      <a:r>
                        <a:rPr sz="900" spc="1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9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9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er 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Login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488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25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Upload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Files</a:t>
                      </a:r>
                      <a:r>
                        <a:rPr sz="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239395" marR="516255">
                        <a:lnSpc>
                          <a:spcPct val="1928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View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Uploaded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Files</a:t>
                      </a:r>
                      <a:r>
                        <a:rPr sz="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 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Audit Request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  Verify Files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6630083" y="2340843"/>
            <a:ext cx="2797407" cy="2232244"/>
          </a:xfrm>
          <a:custGeom>
            <a:avLst/>
            <a:gdLst/>
            <a:ahLst/>
            <a:cxnLst/>
            <a:rect l="l" t="t" r="r" b="b"/>
            <a:pathLst>
              <a:path w="2033270" h="2610485">
                <a:moveTo>
                  <a:pt x="0" y="2610485"/>
                </a:moveTo>
                <a:lnTo>
                  <a:pt x="2033269" y="2610485"/>
                </a:lnTo>
                <a:lnTo>
                  <a:pt x="2033269" y="0"/>
                </a:lnTo>
                <a:lnTo>
                  <a:pt x="0" y="0"/>
                </a:lnTo>
                <a:lnTo>
                  <a:pt x="0" y="2610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32298" y="2415776"/>
            <a:ext cx="2571134" cy="252492"/>
          </a:xfrm>
          <a:custGeom>
            <a:avLst/>
            <a:gdLst/>
            <a:ahLst/>
            <a:cxnLst/>
            <a:rect l="l" t="t" r="r" b="b"/>
            <a:pathLst>
              <a:path w="1868804" h="295275">
                <a:moveTo>
                  <a:pt x="0" y="295275"/>
                </a:moveTo>
                <a:lnTo>
                  <a:pt x="1868805" y="295275"/>
                </a:lnTo>
                <a:lnTo>
                  <a:pt x="1868805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32298" y="2415776"/>
            <a:ext cx="2571134" cy="252492"/>
          </a:xfrm>
          <a:custGeom>
            <a:avLst/>
            <a:gdLst/>
            <a:ahLst/>
            <a:cxnLst/>
            <a:rect l="l" t="t" r="r" b="b"/>
            <a:pathLst>
              <a:path w="1868804" h="295275">
                <a:moveTo>
                  <a:pt x="0" y="295275"/>
                </a:moveTo>
                <a:lnTo>
                  <a:pt x="1868805" y="295275"/>
                </a:lnTo>
                <a:lnTo>
                  <a:pt x="1868805" y="0"/>
                </a:lnTo>
                <a:lnTo>
                  <a:pt x="0" y="0"/>
                </a:lnTo>
                <a:lnTo>
                  <a:pt x="0" y="2952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700849" y="3235694"/>
            <a:ext cx="2572006" cy="1242368"/>
          </a:xfrm>
          <a:custGeom>
            <a:avLst/>
            <a:gdLst/>
            <a:ahLst/>
            <a:cxnLst/>
            <a:rect l="l" t="t" r="r" b="b"/>
            <a:pathLst>
              <a:path w="1869440" h="1452879">
                <a:moveTo>
                  <a:pt x="0" y="1452880"/>
                </a:moveTo>
                <a:lnTo>
                  <a:pt x="1869440" y="1452880"/>
                </a:lnTo>
                <a:lnTo>
                  <a:pt x="1869440" y="0"/>
                </a:lnTo>
                <a:lnTo>
                  <a:pt x="0" y="0"/>
                </a:lnTo>
                <a:lnTo>
                  <a:pt x="0" y="1452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0849" y="3235694"/>
            <a:ext cx="2572006" cy="1242368"/>
          </a:xfrm>
          <a:custGeom>
            <a:avLst/>
            <a:gdLst/>
            <a:ahLst/>
            <a:cxnLst/>
            <a:rect l="l" t="t" r="r" b="b"/>
            <a:pathLst>
              <a:path w="1869440" h="1452879">
                <a:moveTo>
                  <a:pt x="0" y="1452880"/>
                </a:moveTo>
                <a:lnTo>
                  <a:pt x="1869440" y="1452880"/>
                </a:lnTo>
                <a:lnTo>
                  <a:pt x="1869440" y="0"/>
                </a:lnTo>
                <a:lnTo>
                  <a:pt x="0" y="0"/>
                </a:lnTo>
                <a:lnTo>
                  <a:pt x="0" y="145288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9627" y="5022685"/>
            <a:ext cx="2798281" cy="2263737"/>
          </a:xfrm>
          <a:custGeom>
            <a:avLst/>
            <a:gdLst/>
            <a:ahLst/>
            <a:cxnLst/>
            <a:rect l="l" t="t" r="r" b="b"/>
            <a:pathLst>
              <a:path w="2033904" h="2647315">
                <a:moveTo>
                  <a:pt x="0" y="2647314"/>
                </a:moveTo>
                <a:lnTo>
                  <a:pt x="2033905" y="2647314"/>
                </a:lnTo>
                <a:lnTo>
                  <a:pt x="2033905" y="0"/>
                </a:lnTo>
                <a:lnTo>
                  <a:pt x="0" y="0"/>
                </a:lnTo>
                <a:lnTo>
                  <a:pt x="0" y="2647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39958" y="5145399"/>
            <a:ext cx="1845137" cy="260637"/>
          </a:xfrm>
          <a:custGeom>
            <a:avLst/>
            <a:gdLst/>
            <a:ahLst/>
            <a:cxnLst/>
            <a:rect l="l" t="t" r="r" b="b"/>
            <a:pathLst>
              <a:path w="1341120" h="304800">
                <a:moveTo>
                  <a:pt x="0" y="304800"/>
                </a:moveTo>
                <a:lnTo>
                  <a:pt x="1341120" y="304800"/>
                </a:lnTo>
                <a:lnTo>
                  <a:pt x="13411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9958" y="5145399"/>
            <a:ext cx="1845137" cy="260637"/>
          </a:xfrm>
          <a:custGeom>
            <a:avLst/>
            <a:gdLst/>
            <a:ahLst/>
            <a:cxnLst/>
            <a:rect l="l" t="t" r="r" b="b"/>
            <a:pathLst>
              <a:path w="1341120" h="304800">
                <a:moveTo>
                  <a:pt x="0" y="304800"/>
                </a:moveTo>
                <a:lnTo>
                  <a:pt x="1341120" y="304800"/>
                </a:lnTo>
                <a:lnTo>
                  <a:pt x="13411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26449" y="5645496"/>
            <a:ext cx="1880081" cy="280184"/>
          </a:xfrm>
          <a:custGeom>
            <a:avLst/>
            <a:gdLst/>
            <a:ahLst/>
            <a:cxnLst/>
            <a:rect l="l" t="t" r="r" b="b"/>
            <a:pathLst>
              <a:path w="1366520" h="327659">
                <a:moveTo>
                  <a:pt x="0" y="327659"/>
                </a:moveTo>
                <a:lnTo>
                  <a:pt x="1366520" y="327659"/>
                </a:lnTo>
                <a:lnTo>
                  <a:pt x="136652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26449" y="5645496"/>
            <a:ext cx="1880081" cy="280184"/>
          </a:xfrm>
          <a:custGeom>
            <a:avLst/>
            <a:gdLst/>
            <a:ahLst/>
            <a:cxnLst/>
            <a:rect l="l" t="t" r="r" b="b"/>
            <a:pathLst>
              <a:path w="1366520" h="327659">
                <a:moveTo>
                  <a:pt x="0" y="327659"/>
                </a:moveTo>
                <a:lnTo>
                  <a:pt x="1366520" y="327659"/>
                </a:lnTo>
                <a:lnTo>
                  <a:pt x="136652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6508" y="6080433"/>
            <a:ext cx="2572881" cy="1074040"/>
          </a:xfrm>
          <a:custGeom>
            <a:avLst/>
            <a:gdLst/>
            <a:ahLst/>
            <a:cxnLst/>
            <a:rect l="l" t="t" r="r" b="b"/>
            <a:pathLst>
              <a:path w="1870075" h="1256029">
                <a:moveTo>
                  <a:pt x="0" y="1256029"/>
                </a:moveTo>
                <a:lnTo>
                  <a:pt x="1870075" y="1256029"/>
                </a:lnTo>
                <a:lnTo>
                  <a:pt x="1870075" y="0"/>
                </a:lnTo>
                <a:lnTo>
                  <a:pt x="0" y="0"/>
                </a:lnTo>
                <a:lnTo>
                  <a:pt x="0" y="12560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66508" y="6080433"/>
            <a:ext cx="2572881" cy="1074040"/>
          </a:xfrm>
          <a:custGeom>
            <a:avLst/>
            <a:gdLst/>
            <a:ahLst/>
            <a:cxnLst/>
            <a:rect l="l" t="t" r="r" b="b"/>
            <a:pathLst>
              <a:path w="1870075" h="1256029">
                <a:moveTo>
                  <a:pt x="0" y="1256029"/>
                </a:moveTo>
                <a:lnTo>
                  <a:pt x="1870075" y="1256029"/>
                </a:lnTo>
                <a:lnTo>
                  <a:pt x="1870075" y="0"/>
                </a:lnTo>
                <a:lnTo>
                  <a:pt x="0" y="0"/>
                </a:lnTo>
                <a:lnTo>
                  <a:pt x="0" y="125602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683075" y="5018612"/>
          <a:ext cx="2798281" cy="226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281"/>
              </a:tblGrid>
              <a:tr h="4914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8318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TPA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43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3495"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Calibri"/>
                          <a:cs typeface="Calibri"/>
                        </a:rPr>
                        <a:t>Login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258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906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View Request</a:t>
                      </a:r>
                      <a:r>
                        <a:rPr sz="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 marL="153035" marR="471805">
                        <a:lnSpc>
                          <a:spcPct val="1928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Send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Request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9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 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Receives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Response ()  Send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Audit Report</a:t>
                      </a:r>
                      <a:r>
                        <a:rPr sz="9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08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6613485" y="5072097"/>
            <a:ext cx="2798281" cy="2291973"/>
          </a:xfrm>
          <a:custGeom>
            <a:avLst/>
            <a:gdLst/>
            <a:ahLst/>
            <a:cxnLst/>
            <a:rect l="l" t="t" r="r" b="b"/>
            <a:pathLst>
              <a:path w="2033904" h="2680334">
                <a:moveTo>
                  <a:pt x="0" y="2680335"/>
                </a:moveTo>
                <a:lnTo>
                  <a:pt x="2033904" y="2680335"/>
                </a:lnTo>
                <a:lnTo>
                  <a:pt x="2033904" y="0"/>
                </a:lnTo>
                <a:lnTo>
                  <a:pt x="0" y="0"/>
                </a:lnTo>
                <a:lnTo>
                  <a:pt x="0" y="26803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39886" y="5253456"/>
            <a:ext cx="1845137" cy="260637"/>
          </a:xfrm>
          <a:custGeom>
            <a:avLst/>
            <a:gdLst/>
            <a:ahLst/>
            <a:cxnLst/>
            <a:rect l="l" t="t" r="r" b="b"/>
            <a:pathLst>
              <a:path w="1341120" h="304800">
                <a:moveTo>
                  <a:pt x="0" y="304800"/>
                </a:moveTo>
                <a:lnTo>
                  <a:pt x="1341120" y="304800"/>
                </a:lnTo>
                <a:lnTo>
                  <a:pt x="13411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39886" y="5253456"/>
            <a:ext cx="1845137" cy="260637"/>
          </a:xfrm>
          <a:custGeom>
            <a:avLst/>
            <a:gdLst/>
            <a:ahLst/>
            <a:cxnLst/>
            <a:rect l="l" t="t" r="r" b="b"/>
            <a:pathLst>
              <a:path w="1341120" h="304800">
                <a:moveTo>
                  <a:pt x="0" y="304800"/>
                </a:moveTo>
                <a:lnTo>
                  <a:pt x="1341120" y="304800"/>
                </a:lnTo>
                <a:lnTo>
                  <a:pt x="134112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55078" y="5663416"/>
            <a:ext cx="1519267" cy="464802"/>
          </a:xfrm>
          <a:custGeom>
            <a:avLst/>
            <a:gdLst/>
            <a:ahLst/>
            <a:cxnLst/>
            <a:rect l="l" t="t" r="r" b="b"/>
            <a:pathLst>
              <a:path w="1104264" h="543559">
                <a:moveTo>
                  <a:pt x="0" y="543560"/>
                </a:moveTo>
                <a:lnTo>
                  <a:pt x="1104264" y="543560"/>
                </a:lnTo>
                <a:lnTo>
                  <a:pt x="1104264" y="0"/>
                </a:lnTo>
                <a:lnTo>
                  <a:pt x="0" y="0"/>
                </a:lnTo>
                <a:lnTo>
                  <a:pt x="0" y="5435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55078" y="5663416"/>
            <a:ext cx="1519267" cy="464802"/>
          </a:xfrm>
          <a:custGeom>
            <a:avLst/>
            <a:gdLst/>
            <a:ahLst/>
            <a:cxnLst/>
            <a:rect l="l" t="t" r="r" b="b"/>
            <a:pathLst>
              <a:path w="1104264" h="543559">
                <a:moveTo>
                  <a:pt x="0" y="543560"/>
                </a:moveTo>
                <a:lnTo>
                  <a:pt x="1104264" y="543560"/>
                </a:lnTo>
                <a:lnTo>
                  <a:pt x="1104264" y="0"/>
                </a:lnTo>
                <a:lnTo>
                  <a:pt x="0" y="0"/>
                </a:lnTo>
                <a:lnTo>
                  <a:pt x="0" y="54356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08712" y="6234645"/>
            <a:ext cx="2572881" cy="1051777"/>
          </a:xfrm>
          <a:custGeom>
            <a:avLst/>
            <a:gdLst/>
            <a:ahLst/>
            <a:cxnLst/>
            <a:rect l="l" t="t" r="r" b="b"/>
            <a:pathLst>
              <a:path w="1870075" h="1229995">
                <a:moveTo>
                  <a:pt x="0" y="1229994"/>
                </a:moveTo>
                <a:lnTo>
                  <a:pt x="1870075" y="1229994"/>
                </a:lnTo>
                <a:lnTo>
                  <a:pt x="1870075" y="0"/>
                </a:lnTo>
                <a:lnTo>
                  <a:pt x="0" y="0"/>
                </a:lnTo>
                <a:lnTo>
                  <a:pt x="0" y="1229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08712" y="6234645"/>
            <a:ext cx="2572881" cy="1051777"/>
          </a:xfrm>
          <a:custGeom>
            <a:avLst/>
            <a:gdLst/>
            <a:ahLst/>
            <a:cxnLst/>
            <a:rect l="l" t="t" r="r" b="b"/>
            <a:pathLst>
              <a:path w="1870075" h="1229995">
                <a:moveTo>
                  <a:pt x="0" y="1229994"/>
                </a:moveTo>
                <a:lnTo>
                  <a:pt x="1870075" y="1229994"/>
                </a:lnTo>
                <a:lnTo>
                  <a:pt x="1870075" y="0"/>
                </a:lnTo>
                <a:lnTo>
                  <a:pt x="0" y="0"/>
                </a:lnTo>
                <a:lnTo>
                  <a:pt x="0" y="122999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606931" y="5068023"/>
          <a:ext cx="2798281" cy="2291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281"/>
              </a:tblGrid>
              <a:tr h="57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Cloud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2720"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Login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5918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5852">
                <a:tc>
                  <a:txBody>
                    <a:bodyPr/>
                    <a:lstStyle/>
                    <a:p>
                      <a:pPr marL="166370" marR="629285">
                        <a:lnSpc>
                          <a:spcPct val="192800"/>
                        </a:lnSpc>
                        <a:spcBef>
                          <a:spcPts val="13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View Audit Request</a:t>
                      </a:r>
                      <a:r>
                        <a:rPr sz="900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 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Generate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Proof ()  Send to TPA</a:t>
                      </a:r>
                      <a:r>
                        <a:rPr sz="9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View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Files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in Cloud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466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6732300" y="2818677"/>
            <a:ext cx="2118585" cy="272039"/>
          </a:xfrm>
          <a:custGeom>
            <a:avLst/>
            <a:gdLst/>
            <a:ahLst/>
            <a:cxnLst/>
            <a:rect l="l" t="t" r="r" b="b"/>
            <a:pathLst>
              <a:path w="1539875" h="318135">
                <a:moveTo>
                  <a:pt x="0" y="318134"/>
                </a:moveTo>
                <a:lnTo>
                  <a:pt x="1539875" y="318134"/>
                </a:lnTo>
                <a:lnTo>
                  <a:pt x="1539875" y="0"/>
                </a:lnTo>
                <a:lnTo>
                  <a:pt x="0" y="0"/>
                </a:lnTo>
                <a:lnTo>
                  <a:pt x="0" y="318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32300" y="2818677"/>
            <a:ext cx="2118585" cy="272039"/>
          </a:xfrm>
          <a:custGeom>
            <a:avLst/>
            <a:gdLst/>
            <a:ahLst/>
            <a:cxnLst/>
            <a:rect l="l" t="t" r="r" b="b"/>
            <a:pathLst>
              <a:path w="1539875" h="318135">
                <a:moveTo>
                  <a:pt x="0" y="318134"/>
                </a:moveTo>
                <a:lnTo>
                  <a:pt x="1539875" y="318134"/>
                </a:lnTo>
                <a:lnTo>
                  <a:pt x="1539875" y="0"/>
                </a:lnTo>
                <a:lnTo>
                  <a:pt x="0" y="0"/>
                </a:lnTo>
                <a:lnTo>
                  <a:pt x="0" y="31813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623531" y="2336769"/>
          <a:ext cx="2797407" cy="223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7407"/>
              </a:tblGrid>
              <a:tr h="3768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Calibri"/>
                          <a:cs typeface="Calibri"/>
                        </a:rPr>
                        <a:t>KGC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33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Login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7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22097">
                <a:tc>
                  <a:txBody>
                    <a:bodyPr/>
                    <a:lstStyle/>
                    <a:p>
                      <a:pPr marL="151130" marR="494030">
                        <a:lnSpc>
                          <a:spcPts val="2540"/>
                        </a:lnSpc>
                        <a:spcBef>
                          <a:spcPts val="210"/>
                        </a:spcBef>
                      </a:pPr>
                      <a:r>
                        <a:rPr sz="900" spc="-5" dirty="0">
                          <a:latin typeface="Calibri"/>
                          <a:cs typeface="Calibri"/>
                        </a:rPr>
                        <a:t>Authorize Data Owner</a:t>
                      </a:r>
                      <a:r>
                        <a:rPr sz="9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  Send </a:t>
                      </a:r>
                      <a:r>
                        <a:rPr sz="900" dirty="0">
                          <a:latin typeface="Calibri"/>
                          <a:cs typeface="Calibri"/>
                        </a:rPr>
                        <a:t>Private Key</a:t>
                      </a:r>
                      <a:r>
                        <a:rPr sz="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00" spc="-5" dirty="0">
                          <a:latin typeface="Calibri"/>
                          <a:cs typeface="Calibri"/>
                        </a:rPr>
                        <a:t>()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22806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3300" y="3733800"/>
            <a:ext cx="9067800" cy="13247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90"/>
              </a:spcBef>
            </a:pPr>
            <a:r>
              <a:rPr lang="en-US" sz="1400" b="1" spc="-10" dirty="0" smtClean="0">
                <a:latin typeface="Times New Roman"/>
                <a:cs typeface="Times New Roman"/>
              </a:rPr>
              <a:t>                                                                             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ABSTRACT</a:t>
            </a:r>
            <a:endParaRPr lang="en-US" sz="2800" b="1" spc="-10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</a:pPr>
            <a:endParaRPr lang="en-US" sz="1400" b="1" spc="-1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lang="en-US" sz="1400" b="1" spc="-10" dirty="0" smtClean="0">
                <a:latin typeface="Times New Roman"/>
                <a:cs typeface="Times New Roman"/>
              </a:rPr>
              <a:t> </a:t>
            </a:r>
            <a:r>
              <a:rPr sz="1200" smtClean="0">
                <a:latin typeface="Times New Roman"/>
                <a:cs typeface="Times New Roman"/>
              </a:rPr>
              <a:t>Remote </a:t>
            </a:r>
            <a:r>
              <a:rPr sz="1200" spc="-5" dirty="0">
                <a:latin typeface="Times New Roman"/>
                <a:cs typeface="Times New Roman"/>
              </a:rPr>
              <a:t>data integrity checking (RDIC) enables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-5" dirty="0">
                <a:latin typeface="Times New Roman"/>
                <a:cs typeface="Times New Roman"/>
              </a:rPr>
              <a:t>storage </a:t>
            </a:r>
            <a:r>
              <a:rPr sz="1200" spc="-10">
                <a:latin typeface="Times New Roman"/>
                <a:cs typeface="Times New Roman"/>
              </a:rPr>
              <a:t>server</a:t>
            </a:r>
            <a:r>
              <a:rPr sz="1200" spc="-10" smtClean="0">
                <a:latin typeface="Times New Roman"/>
                <a:cs typeface="Times New Roman"/>
              </a:rPr>
              <a:t>,.</a:t>
            </a:r>
            <a:endParaRPr lang="en-US" sz="1200" spc="-1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90"/>
              </a:spcBef>
              <a:buFont typeface="Wingdings" pitchFamily="2" charset="2"/>
              <a:buChar char="Ø"/>
            </a:pPr>
            <a:r>
              <a:rPr sz="1200" spc="-15" smtClean="0">
                <a:latin typeface="Times New Roman"/>
                <a:cs typeface="Times New Roman"/>
              </a:rPr>
              <a:t>We </a:t>
            </a:r>
            <a:r>
              <a:rPr sz="1200" spc="-10" dirty="0">
                <a:latin typeface="Times New Roman"/>
                <a:cs typeface="Times New Roman"/>
              </a:rPr>
              <a:t>formalize </a:t>
            </a:r>
            <a:r>
              <a:rPr sz="1200" spc="-5" dirty="0">
                <a:latin typeface="Times New Roman"/>
                <a:cs typeface="Times New Roman"/>
              </a:rPr>
              <a:t>ID-based RDIC </a:t>
            </a:r>
            <a:r>
              <a:rPr sz="1200" spc="-10" dirty="0">
                <a:latin typeface="Times New Roman"/>
                <a:cs typeface="Times New Roman"/>
              </a:rPr>
              <a:t>and its </a:t>
            </a:r>
            <a:r>
              <a:rPr sz="1200" dirty="0">
                <a:latin typeface="Times New Roman"/>
                <a:cs typeface="Times New Roman"/>
              </a:rPr>
              <a:t>security </a:t>
            </a:r>
            <a:r>
              <a:rPr sz="1200" spc="-5" dirty="0">
                <a:latin typeface="Times New Roman"/>
                <a:cs typeface="Times New Roman"/>
              </a:rPr>
              <a:t>model </a:t>
            </a:r>
            <a:r>
              <a:rPr sz="1200" spc="-5">
                <a:latin typeface="Times New Roman"/>
                <a:cs typeface="Times New Roman"/>
              </a:rPr>
              <a:t>including </a:t>
            </a:r>
            <a:r>
              <a:rPr sz="1200" smtClean="0">
                <a:latin typeface="Times New Roman"/>
                <a:cs typeface="Times New Roman"/>
              </a:rPr>
              <a:t>security</a:t>
            </a:r>
            <a:endParaRPr lang="en-US" sz="1200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94" y="347994"/>
            <a:ext cx="79143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1400" b="1" spc="-1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10" dirty="0" smtClean="0">
                <a:solidFill>
                  <a:srgbClr val="00B0F0"/>
                </a:solidFill>
                <a:latin typeface="Times New Roman"/>
                <a:cs typeface="Times New Roman"/>
              </a:rPr>
              <a:t>SEQUENCE</a:t>
            </a:r>
            <a:r>
              <a:rPr lang="en-US" sz="2400" b="1" spc="15" dirty="0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solidFill>
                  <a:srgbClr val="00B0F0"/>
                </a:solidFill>
                <a:latin typeface="Times New Roman"/>
                <a:cs typeface="Times New Roman"/>
              </a:rPr>
              <a:t>DIAGRAM: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59890" y="7402078"/>
            <a:ext cx="0" cy="354031"/>
          </a:xfrm>
          <a:custGeom>
            <a:avLst/>
            <a:gdLst/>
            <a:ahLst/>
            <a:cxnLst/>
            <a:rect l="l" t="t" r="r" b="b"/>
            <a:pathLst>
              <a:path h="414020">
                <a:moveTo>
                  <a:pt x="0" y="0"/>
                </a:moveTo>
                <a:lnTo>
                  <a:pt x="0" y="414019"/>
                </a:lnTo>
              </a:path>
            </a:pathLst>
          </a:custGeom>
          <a:ln w="285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0531" y="5017796"/>
            <a:ext cx="6748898" cy="65159"/>
          </a:xfrm>
          <a:custGeom>
            <a:avLst/>
            <a:gdLst/>
            <a:ahLst/>
            <a:cxnLst/>
            <a:rect l="l" t="t" r="r" b="b"/>
            <a:pathLst>
              <a:path w="4905375" h="76200">
                <a:moveTo>
                  <a:pt x="4829175" y="0"/>
                </a:moveTo>
                <a:lnTo>
                  <a:pt x="4829175" y="76200"/>
                </a:lnTo>
                <a:lnTo>
                  <a:pt x="4892675" y="44450"/>
                </a:lnTo>
                <a:lnTo>
                  <a:pt x="4841875" y="44450"/>
                </a:lnTo>
                <a:lnTo>
                  <a:pt x="4841875" y="31750"/>
                </a:lnTo>
                <a:lnTo>
                  <a:pt x="4892675" y="31750"/>
                </a:lnTo>
                <a:lnTo>
                  <a:pt x="4829175" y="0"/>
                </a:lnTo>
                <a:close/>
              </a:path>
              <a:path w="4905375" h="76200">
                <a:moveTo>
                  <a:pt x="482917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829175" y="44450"/>
                </a:lnTo>
                <a:lnTo>
                  <a:pt x="4829175" y="31750"/>
                </a:lnTo>
                <a:close/>
              </a:path>
              <a:path w="4905375" h="76200">
                <a:moveTo>
                  <a:pt x="4892675" y="31750"/>
                </a:moveTo>
                <a:lnTo>
                  <a:pt x="4841875" y="31750"/>
                </a:lnTo>
                <a:lnTo>
                  <a:pt x="4841875" y="44450"/>
                </a:lnTo>
                <a:lnTo>
                  <a:pt x="4892675" y="44450"/>
                </a:lnTo>
                <a:lnTo>
                  <a:pt x="4905375" y="38100"/>
                </a:lnTo>
                <a:lnTo>
                  <a:pt x="48926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56480" y="3031854"/>
            <a:ext cx="105274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Owner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0309" y="2216227"/>
            <a:ext cx="289176" cy="134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81" y="2346272"/>
            <a:ext cx="0" cy="403444"/>
          </a:xfrm>
          <a:custGeom>
            <a:avLst/>
            <a:gdLst/>
            <a:ahLst/>
            <a:cxnLst/>
            <a:rect l="l" t="t" r="r" b="b"/>
            <a:pathLst>
              <a:path h="471805">
                <a:moveTo>
                  <a:pt x="0" y="0"/>
                </a:moveTo>
                <a:lnTo>
                  <a:pt x="0" y="47180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4379" y="2453784"/>
            <a:ext cx="804626" cy="0"/>
          </a:xfrm>
          <a:custGeom>
            <a:avLst/>
            <a:gdLst/>
            <a:ahLst/>
            <a:cxnLst/>
            <a:rect l="l" t="t" r="r" b="b"/>
            <a:pathLst>
              <a:path w="584835">
                <a:moveTo>
                  <a:pt x="0" y="0"/>
                </a:moveTo>
                <a:lnTo>
                  <a:pt x="58483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08250" y="2749715"/>
            <a:ext cx="300533" cy="252492"/>
          </a:xfrm>
          <a:custGeom>
            <a:avLst/>
            <a:gdLst/>
            <a:ahLst/>
            <a:cxnLst/>
            <a:rect l="l" t="t" r="r" b="b"/>
            <a:pathLst>
              <a:path w="218440" h="295275">
                <a:moveTo>
                  <a:pt x="218439" y="0"/>
                </a:moveTo>
                <a:lnTo>
                  <a:pt x="0" y="2952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82" y="2749715"/>
            <a:ext cx="420223" cy="252492"/>
          </a:xfrm>
          <a:custGeom>
            <a:avLst/>
            <a:gdLst/>
            <a:ahLst/>
            <a:cxnLst/>
            <a:rect l="l" t="t" r="r" b="b"/>
            <a:pathLst>
              <a:path w="305434" h="295275">
                <a:moveTo>
                  <a:pt x="0" y="0"/>
                </a:moveTo>
                <a:lnTo>
                  <a:pt x="305435" y="2952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9080" y="5316985"/>
            <a:ext cx="2044326" cy="65159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0"/>
                </a:moveTo>
                <a:lnTo>
                  <a:pt x="1409700" y="76200"/>
                </a:lnTo>
                <a:lnTo>
                  <a:pt x="1473200" y="44450"/>
                </a:lnTo>
                <a:lnTo>
                  <a:pt x="1422400" y="44450"/>
                </a:lnTo>
                <a:lnTo>
                  <a:pt x="1422400" y="31750"/>
                </a:lnTo>
                <a:lnTo>
                  <a:pt x="1473200" y="31750"/>
                </a:lnTo>
                <a:lnTo>
                  <a:pt x="1409700" y="0"/>
                </a:lnTo>
                <a:close/>
              </a:path>
              <a:path w="1485900" h="76200">
                <a:moveTo>
                  <a:pt x="14097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409700" y="44450"/>
                </a:lnTo>
                <a:lnTo>
                  <a:pt x="1409700" y="31750"/>
                </a:lnTo>
                <a:close/>
              </a:path>
              <a:path w="1485900" h="76200">
                <a:moveTo>
                  <a:pt x="1473200" y="31750"/>
                </a:moveTo>
                <a:lnTo>
                  <a:pt x="1422400" y="31750"/>
                </a:lnTo>
                <a:lnTo>
                  <a:pt x="1422400" y="44450"/>
                </a:lnTo>
                <a:lnTo>
                  <a:pt x="1473200" y="44450"/>
                </a:lnTo>
                <a:lnTo>
                  <a:pt x="1485900" y="38100"/>
                </a:lnTo>
                <a:lnTo>
                  <a:pt x="1473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80662" y="4987932"/>
            <a:ext cx="48050" cy="2757318"/>
          </a:xfrm>
          <a:custGeom>
            <a:avLst/>
            <a:gdLst/>
            <a:ahLst/>
            <a:cxnLst/>
            <a:rect l="l" t="t" r="r" b="b"/>
            <a:pathLst>
              <a:path w="34925" h="3224529">
                <a:moveTo>
                  <a:pt x="0" y="3224530"/>
                </a:moveTo>
                <a:lnTo>
                  <a:pt x="34925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20032" y="4069405"/>
            <a:ext cx="53379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25" dirty="0">
                <a:latin typeface="Times New Roman"/>
                <a:cs typeface="Times New Roman"/>
              </a:rPr>
              <a:t>i</a:t>
            </a:r>
            <a:r>
              <a:rPr sz="120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81130" y="4221770"/>
            <a:ext cx="4492276" cy="65159"/>
          </a:xfrm>
          <a:custGeom>
            <a:avLst/>
            <a:gdLst/>
            <a:ahLst/>
            <a:cxnLst/>
            <a:rect l="l" t="t" r="r" b="b"/>
            <a:pathLst>
              <a:path w="3265170" h="76200">
                <a:moveTo>
                  <a:pt x="3188970" y="0"/>
                </a:moveTo>
                <a:lnTo>
                  <a:pt x="3188970" y="76200"/>
                </a:lnTo>
                <a:lnTo>
                  <a:pt x="3252470" y="44450"/>
                </a:lnTo>
                <a:lnTo>
                  <a:pt x="3201670" y="44450"/>
                </a:lnTo>
                <a:lnTo>
                  <a:pt x="3201670" y="31750"/>
                </a:lnTo>
                <a:lnTo>
                  <a:pt x="3252470" y="31750"/>
                </a:lnTo>
                <a:lnTo>
                  <a:pt x="3188970" y="0"/>
                </a:lnTo>
                <a:close/>
              </a:path>
              <a:path w="3265170" h="76200">
                <a:moveTo>
                  <a:pt x="318897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188970" y="44450"/>
                </a:lnTo>
                <a:lnTo>
                  <a:pt x="3188970" y="31750"/>
                </a:lnTo>
                <a:close/>
              </a:path>
              <a:path w="3265170" h="76200">
                <a:moveTo>
                  <a:pt x="3252470" y="31750"/>
                </a:moveTo>
                <a:lnTo>
                  <a:pt x="3201670" y="31750"/>
                </a:lnTo>
                <a:lnTo>
                  <a:pt x="3201670" y="44450"/>
                </a:lnTo>
                <a:lnTo>
                  <a:pt x="3252470" y="44450"/>
                </a:lnTo>
                <a:lnTo>
                  <a:pt x="3265170" y="38100"/>
                </a:lnTo>
                <a:lnTo>
                  <a:pt x="325247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4978" y="3932354"/>
            <a:ext cx="6634451" cy="65159"/>
          </a:xfrm>
          <a:custGeom>
            <a:avLst/>
            <a:gdLst/>
            <a:ahLst/>
            <a:cxnLst/>
            <a:rect l="l" t="t" r="r" b="b"/>
            <a:pathLst>
              <a:path w="4822190" h="76200">
                <a:moveTo>
                  <a:pt x="4745990" y="0"/>
                </a:moveTo>
                <a:lnTo>
                  <a:pt x="4745990" y="76200"/>
                </a:lnTo>
                <a:lnTo>
                  <a:pt x="4809490" y="44450"/>
                </a:lnTo>
                <a:lnTo>
                  <a:pt x="4758690" y="44450"/>
                </a:lnTo>
                <a:lnTo>
                  <a:pt x="4758690" y="31750"/>
                </a:lnTo>
                <a:lnTo>
                  <a:pt x="4809490" y="31750"/>
                </a:lnTo>
                <a:lnTo>
                  <a:pt x="4745990" y="0"/>
                </a:lnTo>
                <a:close/>
              </a:path>
              <a:path w="4822190" h="76200">
                <a:moveTo>
                  <a:pt x="474599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45990" y="44450"/>
                </a:lnTo>
                <a:lnTo>
                  <a:pt x="4745990" y="31750"/>
                </a:lnTo>
                <a:close/>
              </a:path>
              <a:path w="4822190" h="76200">
                <a:moveTo>
                  <a:pt x="4809490" y="31750"/>
                </a:moveTo>
                <a:lnTo>
                  <a:pt x="4758690" y="31750"/>
                </a:lnTo>
                <a:lnTo>
                  <a:pt x="4758690" y="44450"/>
                </a:lnTo>
                <a:lnTo>
                  <a:pt x="4809490" y="44450"/>
                </a:lnTo>
                <a:lnTo>
                  <a:pt x="4822190" y="38100"/>
                </a:lnTo>
                <a:lnTo>
                  <a:pt x="480949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0529" y="3591898"/>
            <a:ext cx="128426" cy="1689251"/>
          </a:xfrm>
          <a:custGeom>
            <a:avLst/>
            <a:gdLst/>
            <a:ahLst/>
            <a:cxnLst/>
            <a:rect l="l" t="t" r="r" b="b"/>
            <a:pathLst>
              <a:path w="93344" h="1975485">
                <a:moveTo>
                  <a:pt x="0" y="1975485"/>
                </a:moveTo>
                <a:lnTo>
                  <a:pt x="93344" y="1975485"/>
                </a:lnTo>
                <a:lnTo>
                  <a:pt x="93344" y="0"/>
                </a:lnTo>
                <a:lnTo>
                  <a:pt x="0" y="0"/>
                </a:lnTo>
                <a:lnTo>
                  <a:pt x="0" y="1975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0529" y="3591898"/>
            <a:ext cx="128426" cy="1689251"/>
          </a:xfrm>
          <a:custGeom>
            <a:avLst/>
            <a:gdLst/>
            <a:ahLst/>
            <a:cxnLst/>
            <a:rect l="l" t="t" r="r" b="b"/>
            <a:pathLst>
              <a:path w="93344" h="1975485">
                <a:moveTo>
                  <a:pt x="0" y="1975485"/>
                </a:moveTo>
                <a:lnTo>
                  <a:pt x="93344" y="1975485"/>
                </a:lnTo>
                <a:lnTo>
                  <a:pt x="93344" y="0"/>
                </a:lnTo>
                <a:lnTo>
                  <a:pt x="0" y="0"/>
                </a:lnTo>
                <a:lnTo>
                  <a:pt x="0" y="197548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38957" y="3652169"/>
            <a:ext cx="6634451" cy="65159"/>
          </a:xfrm>
          <a:custGeom>
            <a:avLst/>
            <a:gdLst/>
            <a:ahLst/>
            <a:cxnLst/>
            <a:rect l="l" t="t" r="r" b="b"/>
            <a:pathLst>
              <a:path w="4822190" h="76200">
                <a:moveTo>
                  <a:pt x="4745990" y="0"/>
                </a:moveTo>
                <a:lnTo>
                  <a:pt x="4745990" y="76200"/>
                </a:lnTo>
                <a:lnTo>
                  <a:pt x="4809490" y="44450"/>
                </a:lnTo>
                <a:lnTo>
                  <a:pt x="4758690" y="44450"/>
                </a:lnTo>
                <a:lnTo>
                  <a:pt x="4758690" y="31750"/>
                </a:lnTo>
                <a:lnTo>
                  <a:pt x="4809490" y="31750"/>
                </a:lnTo>
                <a:lnTo>
                  <a:pt x="4745990" y="0"/>
                </a:lnTo>
                <a:close/>
              </a:path>
              <a:path w="4822190" h="76200">
                <a:moveTo>
                  <a:pt x="474599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45990" y="44450"/>
                </a:lnTo>
                <a:lnTo>
                  <a:pt x="4745990" y="31750"/>
                </a:lnTo>
                <a:close/>
              </a:path>
              <a:path w="4822190" h="76200">
                <a:moveTo>
                  <a:pt x="4809490" y="31750"/>
                </a:moveTo>
                <a:lnTo>
                  <a:pt x="4758690" y="31750"/>
                </a:lnTo>
                <a:lnTo>
                  <a:pt x="4758690" y="44450"/>
                </a:lnTo>
                <a:lnTo>
                  <a:pt x="4809490" y="44450"/>
                </a:lnTo>
                <a:lnTo>
                  <a:pt x="4822190" y="38100"/>
                </a:lnTo>
                <a:lnTo>
                  <a:pt x="480949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47905" y="3438447"/>
            <a:ext cx="733861" cy="52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Register</a:t>
            </a:r>
            <a:endParaRPr sz="12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1125"/>
              </a:spcBef>
            </a:pPr>
            <a:r>
              <a:rPr sz="1200" spc="-5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90907" y="3228635"/>
            <a:ext cx="874" cy="363262"/>
          </a:xfrm>
          <a:custGeom>
            <a:avLst/>
            <a:gdLst/>
            <a:ahLst/>
            <a:cxnLst/>
            <a:rect l="l" t="t" r="r" b="b"/>
            <a:pathLst>
              <a:path w="634" h="424814">
                <a:moveTo>
                  <a:pt x="634" y="424814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1892" y="2201566"/>
            <a:ext cx="339846" cy="1438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34827" y="2341385"/>
            <a:ext cx="0" cy="43548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0"/>
                </a:moveTo>
                <a:lnTo>
                  <a:pt x="0" y="5092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79660" y="2457042"/>
            <a:ext cx="953145" cy="0"/>
          </a:xfrm>
          <a:custGeom>
            <a:avLst/>
            <a:gdLst/>
            <a:ahLst/>
            <a:cxnLst/>
            <a:rect l="l" t="t" r="r" b="b"/>
            <a:pathLst>
              <a:path w="692785">
                <a:moveTo>
                  <a:pt x="0" y="0"/>
                </a:moveTo>
                <a:lnTo>
                  <a:pt x="6927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79255" y="2776865"/>
            <a:ext cx="355573" cy="272039"/>
          </a:xfrm>
          <a:custGeom>
            <a:avLst/>
            <a:gdLst/>
            <a:ahLst/>
            <a:cxnLst/>
            <a:rect l="l" t="t" r="r" b="b"/>
            <a:pathLst>
              <a:path w="258444" h="318135">
                <a:moveTo>
                  <a:pt x="258444" y="0"/>
                </a:moveTo>
                <a:lnTo>
                  <a:pt x="0" y="318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34828" y="2776865"/>
            <a:ext cx="497978" cy="272039"/>
          </a:xfrm>
          <a:custGeom>
            <a:avLst/>
            <a:gdLst/>
            <a:ahLst/>
            <a:cxnLst/>
            <a:rect l="l" t="t" r="r" b="b"/>
            <a:pathLst>
              <a:path w="361950" h="318135">
                <a:moveTo>
                  <a:pt x="0" y="0"/>
                </a:moveTo>
                <a:lnTo>
                  <a:pt x="361950" y="318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97943" y="2928904"/>
            <a:ext cx="1382978" cy="256836"/>
          </a:xfrm>
          <a:custGeom>
            <a:avLst/>
            <a:gdLst/>
            <a:ahLst/>
            <a:cxnLst/>
            <a:rect l="l" t="t" r="r" b="b"/>
            <a:pathLst>
              <a:path w="1005204" h="300354">
                <a:moveTo>
                  <a:pt x="0" y="300354"/>
                </a:moveTo>
                <a:lnTo>
                  <a:pt x="1005205" y="300354"/>
                </a:lnTo>
                <a:lnTo>
                  <a:pt x="1005205" y="0"/>
                </a:lnTo>
                <a:lnTo>
                  <a:pt x="0" y="0"/>
                </a:lnTo>
                <a:lnTo>
                  <a:pt x="0" y="3003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7943" y="2928904"/>
            <a:ext cx="1382978" cy="256836"/>
          </a:xfrm>
          <a:custGeom>
            <a:avLst/>
            <a:gdLst/>
            <a:ahLst/>
            <a:cxnLst/>
            <a:rect l="l" t="t" r="r" b="b"/>
            <a:pathLst>
              <a:path w="1005204" h="300354">
                <a:moveTo>
                  <a:pt x="0" y="300354"/>
                </a:moveTo>
                <a:lnTo>
                  <a:pt x="1005205" y="300354"/>
                </a:lnTo>
                <a:lnTo>
                  <a:pt x="1005205" y="0"/>
                </a:lnTo>
                <a:lnTo>
                  <a:pt x="0" y="0"/>
                </a:lnTo>
                <a:lnTo>
                  <a:pt x="0" y="30035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48217" y="2948125"/>
            <a:ext cx="48137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latin typeface="Times New Roman"/>
                <a:cs typeface="Times New Roman"/>
              </a:rPr>
              <a:t>K</a:t>
            </a:r>
            <a:r>
              <a:rPr sz="1200" spc="15" dirty="0">
                <a:latin typeface="Times New Roman"/>
                <a:cs typeface="Times New Roman"/>
              </a:rPr>
              <a:t>GC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35701" y="3105377"/>
            <a:ext cx="0" cy="943179"/>
          </a:xfrm>
          <a:custGeom>
            <a:avLst/>
            <a:gdLst/>
            <a:ahLst/>
            <a:cxnLst/>
            <a:rect l="l" t="t" r="r" b="b"/>
            <a:pathLst>
              <a:path h="1102995">
                <a:moveTo>
                  <a:pt x="0" y="0"/>
                </a:moveTo>
                <a:lnTo>
                  <a:pt x="0" y="1102995"/>
                </a:lnTo>
              </a:path>
            </a:pathLst>
          </a:custGeom>
          <a:ln w="2666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73408" y="3314972"/>
            <a:ext cx="135415" cy="4130547"/>
          </a:xfrm>
          <a:custGeom>
            <a:avLst/>
            <a:gdLst/>
            <a:ahLst/>
            <a:cxnLst/>
            <a:rect l="l" t="t" r="r" b="b"/>
            <a:pathLst>
              <a:path w="98425" h="4830445">
                <a:moveTo>
                  <a:pt x="0" y="4830445"/>
                </a:moveTo>
                <a:lnTo>
                  <a:pt x="98425" y="4830445"/>
                </a:lnTo>
                <a:lnTo>
                  <a:pt x="98425" y="0"/>
                </a:lnTo>
                <a:lnTo>
                  <a:pt x="0" y="0"/>
                </a:lnTo>
                <a:lnTo>
                  <a:pt x="0" y="483044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11980" y="2201566"/>
            <a:ext cx="338100" cy="1438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4041" y="2341385"/>
            <a:ext cx="0" cy="43548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0"/>
                </a:moveTo>
                <a:lnTo>
                  <a:pt x="0" y="5092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22368" y="2457042"/>
            <a:ext cx="946157" cy="0"/>
          </a:xfrm>
          <a:custGeom>
            <a:avLst/>
            <a:gdLst/>
            <a:ahLst/>
            <a:cxnLst/>
            <a:rect l="l" t="t" r="r" b="b"/>
            <a:pathLst>
              <a:path w="687704">
                <a:moveTo>
                  <a:pt x="0" y="0"/>
                </a:moveTo>
                <a:lnTo>
                  <a:pt x="68770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21086" y="2776865"/>
            <a:ext cx="352952" cy="272039"/>
          </a:xfrm>
          <a:custGeom>
            <a:avLst/>
            <a:gdLst/>
            <a:ahLst/>
            <a:cxnLst/>
            <a:rect l="l" t="t" r="r" b="b"/>
            <a:pathLst>
              <a:path w="256539" h="318135">
                <a:moveTo>
                  <a:pt x="256540" y="0"/>
                </a:moveTo>
                <a:lnTo>
                  <a:pt x="0" y="318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74042" y="2776865"/>
            <a:ext cx="494482" cy="272039"/>
          </a:xfrm>
          <a:custGeom>
            <a:avLst/>
            <a:gdLst/>
            <a:ahLst/>
            <a:cxnLst/>
            <a:rect l="l" t="t" r="r" b="b"/>
            <a:pathLst>
              <a:path w="359410" h="318135">
                <a:moveTo>
                  <a:pt x="0" y="0"/>
                </a:moveTo>
                <a:lnTo>
                  <a:pt x="359409" y="31813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76810" y="2980489"/>
            <a:ext cx="1685259" cy="273125"/>
          </a:xfrm>
          <a:custGeom>
            <a:avLst/>
            <a:gdLst/>
            <a:ahLst/>
            <a:cxnLst/>
            <a:rect l="l" t="t" r="r" b="b"/>
            <a:pathLst>
              <a:path w="1224914" h="319404">
                <a:moveTo>
                  <a:pt x="0" y="319404"/>
                </a:moveTo>
                <a:lnTo>
                  <a:pt x="1224914" y="319404"/>
                </a:lnTo>
                <a:lnTo>
                  <a:pt x="1224914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76810" y="2980489"/>
            <a:ext cx="1685259" cy="273125"/>
          </a:xfrm>
          <a:custGeom>
            <a:avLst/>
            <a:gdLst/>
            <a:ahLst/>
            <a:cxnLst/>
            <a:rect l="l" t="t" r="r" b="b"/>
            <a:pathLst>
              <a:path w="1224914" h="319404">
                <a:moveTo>
                  <a:pt x="0" y="319404"/>
                </a:moveTo>
                <a:lnTo>
                  <a:pt x="1224914" y="319404"/>
                </a:lnTo>
                <a:lnTo>
                  <a:pt x="1224914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94227" y="3000252"/>
            <a:ext cx="43332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PA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06631" y="4758247"/>
            <a:ext cx="2074030" cy="65159"/>
          </a:xfrm>
          <a:custGeom>
            <a:avLst/>
            <a:gdLst/>
            <a:ahLst/>
            <a:cxnLst/>
            <a:rect l="l" t="t" r="r" b="b"/>
            <a:pathLst>
              <a:path w="150748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50748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507489" h="76200">
                <a:moveTo>
                  <a:pt x="150749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507490" y="44450"/>
                </a:lnTo>
                <a:lnTo>
                  <a:pt x="150749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78857" y="4285734"/>
            <a:ext cx="870149" cy="419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200" spc="-35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u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25" dirty="0">
                <a:latin typeface="Times New Roman"/>
                <a:cs typeface="Times New Roman"/>
              </a:rPr>
              <a:t>h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r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z</a:t>
            </a:r>
            <a:r>
              <a:rPr sz="1200" dirty="0">
                <a:latin typeface="Times New Roman"/>
                <a:cs typeface="Times New Roman"/>
              </a:rPr>
              <a:t>e  </a:t>
            </a:r>
            <a:r>
              <a:rPr sz="1200" spc="-5" dirty="0">
                <a:latin typeface="Times New Roman"/>
                <a:cs typeface="Times New Roman"/>
              </a:rPr>
              <a:t>owner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267728" y="2201566"/>
            <a:ext cx="322373" cy="1438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21926" y="2341385"/>
            <a:ext cx="0" cy="435480"/>
          </a:xfrm>
          <a:custGeom>
            <a:avLst/>
            <a:gdLst/>
            <a:ahLst/>
            <a:cxnLst/>
            <a:rect l="l" t="t" r="r" b="b"/>
            <a:pathLst>
              <a:path h="509269">
                <a:moveTo>
                  <a:pt x="0" y="0"/>
                </a:moveTo>
                <a:lnTo>
                  <a:pt x="0" y="5092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92093" y="2457042"/>
            <a:ext cx="900727" cy="0"/>
          </a:xfrm>
          <a:custGeom>
            <a:avLst/>
            <a:gdLst/>
            <a:ahLst/>
            <a:cxnLst/>
            <a:rect l="l" t="t" r="r" b="b"/>
            <a:pathLst>
              <a:path w="654685">
                <a:moveTo>
                  <a:pt x="0" y="0"/>
                </a:moveTo>
                <a:lnTo>
                  <a:pt x="65468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86446" y="2776865"/>
            <a:ext cx="335479" cy="272039"/>
          </a:xfrm>
          <a:custGeom>
            <a:avLst/>
            <a:gdLst/>
            <a:ahLst/>
            <a:cxnLst/>
            <a:rect l="l" t="t" r="r" b="b"/>
            <a:pathLst>
              <a:path w="243839" h="318135">
                <a:moveTo>
                  <a:pt x="243839" y="0"/>
                </a:moveTo>
                <a:lnTo>
                  <a:pt x="0" y="3181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421928" y="2776865"/>
            <a:ext cx="470894" cy="272039"/>
          </a:xfrm>
          <a:custGeom>
            <a:avLst/>
            <a:gdLst/>
            <a:ahLst/>
            <a:cxnLst/>
            <a:rect l="l" t="t" r="r" b="b"/>
            <a:pathLst>
              <a:path w="342264" h="318135">
                <a:moveTo>
                  <a:pt x="0" y="0"/>
                </a:moveTo>
                <a:lnTo>
                  <a:pt x="342264" y="31813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68376" y="2980489"/>
            <a:ext cx="1603136" cy="273125"/>
          </a:xfrm>
          <a:custGeom>
            <a:avLst/>
            <a:gdLst/>
            <a:ahLst/>
            <a:cxnLst/>
            <a:rect l="l" t="t" r="r" b="b"/>
            <a:pathLst>
              <a:path w="1165225" h="319404">
                <a:moveTo>
                  <a:pt x="0" y="319404"/>
                </a:moveTo>
                <a:lnTo>
                  <a:pt x="1165225" y="319404"/>
                </a:lnTo>
                <a:lnTo>
                  <a:pt x="1165225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68376" y="2980489"/>
            <a:ext cx="1603136" cy="273125"/>
          </a:xfrm>
          <a:custGeom>
            <a:avLst/>
            <a:gdLst/>
            <a:ahLst/>
            <a:cxnLst/>
            <a:rect l="l" t="t" r="r" b="b"/>
            <a:pathLst>
              <a:path w="1165225" h="319404">
                <a:moveTo>
                  <a:pt x="0" y="319404"/>
                </a:moveTo>
                <a:lnTo>
                  <a:pt x="1165225" y="319404"/>
                </a:lnTo>
                <a:lnTo>
                  <a:pt x="1165225" y="0"/>
                </a:lnTo>
                <a:lnTo>
                  <a:pt x="0" y="0"/>
                </a:lnTo>
                <a:lnTo>
                  <a:pt x="0" y="31940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84745" y="3000252"/>
            <a:ext cx="54690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latin typeface="Times New Roman"/>
                <a:cs typeface="Times New Roman"/>
              </a:rPr>
              <a:t>C</a:t>
            </a:r>
            <a:r>
              <a:rPr sz="1200" spc="-50" dirty="0">
                <a:latin typeface="Times New Roman"/>
                <a:cs typeface="Times New Roman"/>
              </a:rPr>
              <a:t>l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dirty="0">
                <a:latin typeface="Times New Roman"/>
                <a:cs typeface="Times New Roman"/>
              </a:rPr>
              <a:t>ud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23470" y="4048554"/>
            <a:ext cx="0" cy="939378"/>
          </a:xfrm>
          <a:custGeom>
            <a:avLst/>
            <a:gdLst/>
            <a:ahLst/>
            <a:cxnLst/>
            <a:rect l="l" t="t" r="r" b="b"/>
            <a:pathLst>
              <a:path h="1098550">
                <a:moveTo>
                  <a:pt x="0" y="0"/>
                </a:moveTo>
                <a:lnTo>
                  <a:pt x="0" y="1098550"/>
                </a:lnTo>
              </a:path>
            </a:pathLst>
          </a:custGeom>
          <a:ln w="838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65810" y="4048554"/>
            <a:ext cx="115321" cy="939378"/>
          </a:xfrm>
          <a:custGeom>
            <a:avLst/>
            <a:gdLst/>
            <a:ahLst/>
            <a:cxnLst/>
            <a:rect l="l" t="t" r="r" b="b"/>
            <a:pathLst>
              <a:path w="83819" h="1098550">
                <a:moveTo>
                  <a:pt x="0" y="1098550"/>
                </a:moveTo>
                <a:lnTo>
                  <a:pt x="83819" y="1098550"/>
                </a:lnTo>
                <a:lnTo>
                  <a:pt x="83819" y="0"/>
                </a:lnTo>
                <a:lnTo>
                  <a:pt x="0" y="0"/>
                </a:lnTo>
                <a:lnTo>
                  <a:pt x="0" y="10985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77972" y="4649647"/>
            <a:ext cx="0" cy="494667"/>
          </a:xfrm>
          <a:custGeom>
            <a:avLst/>
            <a:gdLst/>
            <a:ahLst/>
            <a:cxnLst/>
            <a:rect l="l" t="t" r="r" b="b"/>
            <a:pathLst>
              <a:path h="578485">
                <a:moveTo>
                  <a:pt x="0" y="0"/>
                </a:moveTo>
                <a:lnTo>
                  <a:pt x="0" y="578484"/>
                </a:lnTo>
              </a:path>
            </a:pathLst>
          </a:custGeom>
          <a:ln w="2730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7972" y="6512114"/>
            <a:ext cx="0" cy="446883"/>
          </a:xfrm>
          <a:custGeom>
            <a:avLst/>
            <a:gdLst/>
            <a:ahLst/>
            <a:cxnLst/>
            <a:rect l="l" t="t" r="r" b="b"/>
            <a:pathLst>
              <a:path h="522604">
                <a:moveTo>
                  <a:pt x="0" y="0"/>
                </a:moveTo>
                <a:lnTo>
                  <a:pt x="0" y="522604"/>
                </a:lnTo>
              </a:path>
            </a:pathLst>
          </a:custGeom>
          <a:ln w="2730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547784" y="5164296"/>
            <a:ext cx="1212618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Login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sz="1200" spc="-10" dirty="0">
                <a:latin typeface="Times New Roman"/>
                <a:cs typeface="Times New Roman"/>
              </a:rPr>
              <a:t>View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244806" y="5596628"/>
            <a:ext cx="2044326" cy="65159"/>
          </a:xfrm>
          <a:custGeom>
            <a:avLst/>
            <a:gdLst/>
            <a:ahLst/>
            <a:cxnLst/>
            <a:rect l="l" t="t" r="r" b="b"/>
            <a:pathLst>
              <a:path w="1485900" h="76200">
                <a:moveTo>
                  <a:pt x="1409700" y="0"/>
                </a:moveTo>
                <a:lnTo>
                  <a:pt x="1409700" y="76199"/>
                </a:lnTo>
                <a:lnTo>
                  <a:pt x="1473200" y="44449"/>
                </a:lnTo>
                <a:lnTo>
                  <a:pt x="1422400" y="44449"/>
                </a:lnTo>
                <a:lnTo>
                  <a:pt x="1422400" y="31749"/>
                </a:lnTo>
                <a:lnTo>
                  <a:pt x="1473200" y="31749"/>
                </a:lnTo>
                <a:lnTo>
                  <a:pt x="1409700" y="0"/>
                </a:lnTo>
                <a:close/>
              </a:path>
              <a:path w="1485900" h="76200">
                <a:moveTo>
                  <a:pt x="14097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1409700" y="44449"/>
                </a:lnTo>
                <a:lnTo>
                  <a:pt x="1409700" y="31749"/>
                </a:lnTo>
                <a:close/>
              </a:path>
              <a:path w="1485900" h="76200">
                <a:moveTo>
                  <a:pt x="1473200" y="31749"/>
                </a:moveTo>
                <a:lnTo>
                  <a:pt x="1422400" y="31749"/>
                </a:lnTo>
                <a:lnTo>
                  <a:pt x="1422400" y="44449"/>
                </a:lnTo>
                <a:lnTo>
                  <a:pt x="1473200" y="44449"/>
                </a:lnTo>
                <a:lnTo>
                  <a:pt x="1485900" y="38099"/>
                </a:lnTo>
                <a:lnTo>
                  <a:pt x="147320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346793" y="7284791"/>
            <a:ext cx="0" cy="256293"/>
          </a:xfrm>
          <a:custGeom>
            <a:avLst/>
            <a:gdLst/>
            <a:ahLst/>
            <a:cxnLst/>
            <a:rect l="l" t="t" r="r" b="b"/>
            <a:pathLst>
              <a:path h="299720">
                <a:moveTo>
                  <a:pt x="0" y="29971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87581" y="4337969"/>
            <a:ext cx="0" cy="322538"/>
          </a:xfrm>
          <a:custGeom>
            <a:avLst/>
            <a:gdLst/>
            <a:ahLst/>
            <a:cxnLst/>
            <a:rect l="l" t="t" r="r" b="b"/>
            <a:pathLst>
              <a:path h="377189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8318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30360" y="4337969"/>
            <a:ext cx="114447" cy="322538"/>
          </a:xfrm>
          <a:custGeom>
            <a:avLst/>
            <a:gdLst/>
            <a:ahLst/>
            <a:cxnLst/>
            <a:rect l="l" t="t" r="r" b="b"/>
            <a:pathLst>
              <a:path w="83185" h="377189">
                <a:moveTo>
                  <a:pt x="0" y="377189"/>
                </a:moveTo>
                <a:lnTo>
                  <a:pt x="83185" y="377189"/>
                </a:lnTo>
                <a:lnTo>
                  <a:pt x="83185" y="0"/>
                </a:lnTo>
                <a:lnTo>
                  <a:pt x="0" y="0"/>
                </a:lnTo>
                <a:lnTo>
                  <a:pt x="0" y="37718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76662" y="3182481"/>
            <a:ext cx="874" cy="1180467"/>
          </a:xfrm>
          <a:custGeom>
            <a:avLst/>
            <a:gdLst/>
            <a:ahLst/>
            <a:cxnLst/>
            <a:rect l="l" t="t" r="r" b="b"/>
            <a:pathLst>
              <a:path w="635" h="1380489">
                <a:moveTo>
                  <a:pt x="0" y="1380489"/>
                </a:moveTo>
                <a:lnTo>
                  <a:pt x="635" y="0"/>
                </a:lnTo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28613" y="5144315"/>
            <a:ext cx="130173" cy="1367799"/>
          </a:xfrm>
          <a:custGeom>
            <a:avLst/>
            <a:gdLst/>
            <a:ahLst/>
            <a:cxnLst/>
            <a:rect l="l" t="t" r="r" b="b"/>
            <a:pathLst>
              <a:path w="94614" h="1599565">
                <a:moveTo>
                  <a:pt x="0" y="1599565"/>
                </a:moveTo>
                <a:lnTo>
                  <a:pt x="94614" y="1599565"/>
                </a:lnTo>
                <a:lnTo>
                  <a:pt x="94614" y="0"/>
                </a:lnTo>
                <a:lnTo>
                  <a:pt x="0" y="0"/>
                </a:lnTo>
                <a:lnTo>
                  <a:pt x="0" y="15995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28613" y="5144315"/>
            <a:ext cx="130173" cy="1367799"/>
          </a:xfrm>
          <a:custGeom>
            <a:avLst/>
            <a:gdLst/>
            <a:ahLst/>
            <a:cxnLst/>
            <a:rect l="l" t="t" r="r" b="b"/>
            <a:pathLst>
              <a:path w="94614" h="1599565">
                <a:moveTo>
                  <a:pt x="0" y="1599565"/>
                </a:moveTo>
                <a:lnTo>
                  <a:pt x="94614" y="1599565"/>
                </a:lnTo>
                <a:lnTo>
                  <a:pt x="94614" y="0"/>
                </a:lnTo>
                <a:lnTo>
                  <a:pt x="0" y="0"/>
                </a:lnTo>
                <a:lnTo>
                  <a:pt x="0" y="159956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92185" y="5281148"/>
            <a:ext cx="132794" cy="2120930"/>
          </a:xfrm>
          <a:custGeom>
            <a:avLst/>
            <a:gdLst/>
            <a:ahLst/>
            <a:cxnLst/>
            <a:rect l="l" t="t" r="r" b="b"/>
            <a:pathLst>
              <a:path w="96519" h="2480309">
                <a:moveTo>
                  <a:pt x="0" y="2480310"/>
                </a:moveTo>
                <a:lnTo>
                  <a:pt x="96519" y="2480310"/>
                </a:lnTo>
                <a:lnTo>
                  <a:pt x="96519" y="0"/>
                </a:lnTo>
                <a:lnTo>
                  <a:pt x="0" y="0"/>
                </a:lnTo>
                <a:lnTo>
                  <a:pt x="0" y="248031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62076" y="6402971"/>
            <a:ext cx="4570903" cy="65159"/>
          </a:xfrm>
          <a:custGeom>
            <a:avLst/>
            <a:gdLst/>
            <a:ahLst/>
            <a:cxnLst/>
            <a:rect l="l" t="t" r="r" b="b"/>
            <a:pathLst>
              <a:path w="332232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12" y="44449"/>
                </a:lnTo>
                <a:lnTo>
                  <a:pt x="63512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3322320" h="76200">
                <a:moveTo>
                  <a:pt x="76200" y="31749"/>
                </a:moveTo>
                <a:lnTo>
                  <a:pt x="63512" y="31749"/>
                </a:lnTo>
                <a:lnTo>
                  <a:pt x="63512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3322320" h="76200">
                <a:moveTo>
                  <a:pt x="332232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3322320" y="44449"/>
                </a:lnTo>
                <a:lnTo>
                  <a:pt x="3322320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24979" y="5391375"/>
            <a:ext cx="4549063" cy="65159"/>
          </a:xfrm>
          <a:custGeom>
            <a:avLst/>
            <a:gdLst/>
            <a:ahLst/>
            <a:cxnLst/>
            <a:rect l="l" t="t" r="r" b="b"/>
            <a:pathLst>
              <a:path w="3306445" h="76200">
                <a:moveTo>
                  <a:pt x="3230245" y="0"/>
                </a:moveTo>
                <a:lnTo>
                  <a:pt x="3230245" y="76200"/>
                </a:lnTo>
                <a:lnTo>
                  <a:pt x="3293745" y="44450"/>
                </a:lnTo>
                <a:lnTo>
                  <a:pt x="3242945" y="44450"/>
                </a:lnTo>
                <a:lnTo>
                  <a:pt x="3242945" y="31750"/>
                </a:lnTo>
                <a:lnTo>
                  <a:pt x="3293745" y="31750"/>
                </a:lnTo>
                <a:lnTo>
                  <a:pt x="3230245" y="0"/>
                </a:lnTo>
                <a:close/>
              </a:path>
              <a:path w="3306445" h="76200">
                <a:moveTo>
                  <a:pt x="323024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230245" y="44450"/>
                </a:lnTo>
                <a:lnTo>
                  <a:pt x="3230245" y="31750"/>
                </a:lnTo>
                <a:close/>
              </a:path>
              <a:path w="3306445" h="76200">
                <a:moveTo>
                  <a:pt x="3293745" y="31750"/>
                </a:moveTo>
                <a:lnTo>
                  <a:pt x="3242945" y="31750"/>
                </a:lnTo>
                <a:lnTo>
                  <a:pt x="3242945" y="44450"/>
                </a:lnTo>
                <a:lnTo>
                  <a:pt x="3293745" y="44450"/>
                </a:lnTo>
                <a:lnTo>
                  <a:pt x="3306445" y="38100"/>
                </a:lnTo>
                <a:lnTo>
                  <a:pt x="329374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285868" y="5915364"/>
            <a:ext cx="2001518" cy="65159"/>
          </a:xfrm>
          <a:custGeom>
            <a:avLst/>
            <a:gdLst/>
            <a:ahLst/>
            <a:cxnLst/>
            <a:rect l="l" t="t" r="r" b="b"/>
            <a:pathLst>
              <a:path w="14547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45478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454785" h="76200">
                <a:moveTo>
                  <a:pt x="145478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454785" y="44450"/>
                </a:lnTo>
                <a:lnTo>
                  <a:pt x="145478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44336" y="6958996"/>
            <a:ext cx="100469" cy="1033315"/>
          </a:xfrm>
          <a:custGeom>
            <a:avLst/>
            <a:gdLst/>
            <a:ahLst/>
            <a:cxnLst/>
            <a:rect l="l" t="t" r="r" b="b"/>
            <a:pathLst>
              <a:path w="73025" h="1208404">
                <a:moveTo>
                  <a:pt x="0" y="1208405"/>
                </a:moveTo>
                <a:lnTo>
                  <a:pt x="73025" y="1208405"/>
                </a:lnTo>
                <a:lnTo>
                  <a:pt x="73025" y="0"/>
                </a:lnTo>
                <a:lnTo>
                  <a:pt x="0" y="0"/>
                </a:lnTo>
                <a:lnTo>
                  <a:pt x="0" y="120840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6535204" y="6579879"/>
            <a:ext cx="946157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View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Files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604884" y="6852027"/>
            <a:ext cx="6682501" cy="65159"/>
          </a:xfrm>
          <a:custGeom>
            <a:avLst/>
            <a:gdLst/>
            <a:ahLst/>
            <a:cxnLst/>
            <a:rect l="l" t="t" r="r" b="b"/>
            <a:pathLst>
              <a:path w="4857115" h="76200">
                <a:moveTo>
                  <a:pt x="4780915" y="0"/>
                </a:moveTo>
                <a:lnTo>
                  <a:pt x="4780915" y="76200"/>
                </a:lnTo>
                <a:lnTo>
                  <a:pt x="4844415" y="44450"/>
                </a:lnTo>
                <a:lnTo>
                  <a:pt x="4793615" y="44450"/>
                </a:lnTo>
                <a:lnTo>
                  <a:pt x="4793615" y="31750"/>
                </a:lnTo>
                <a:lnTo>
                  <a:pt x="4844415" y="31750"/>
                </a:lnTo>
                <a:lnTo>
                  <a:pt x="4780915" y="0"/>
                </a:lnTo>
                <a:close/>
              </a:path>
              <a:path w="4857115" h="76200">
                <a:moveTo>
                  <a:pt x="478091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80915" y="44450"/>
                </a:lnTo>
                <a:lnTo>
                  <a:pt x="4780915" y="31750"/>
                </a:lnTo>
                <a:close/>
              </a:path>
              <a:path w="4857115" h="76200">
                <a:moveTo>
                  <a:pt x="4844415" y="31750"/>
                </a:moveTo>
                <a:lnTo>
                  <a:pt x="4793615" y="31750"/>
                </a:lnTo>
                <a:lnTo>
                  <a:pt x="4793615" y="44450"/>
                </a:lnTo>
                <a:lnTo>
                  <a:pt x="4844415" y="44450"/>
                </a:lnTo>
                <a:lnTo>
                  <a:pt x="4857115" y="38100"/>
                </a:lnTo>
                <a:lnTo>
                  <a:pt x="484441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992" y="347994"/>
            <a:ext cx="79222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ACTIVITY</a:t>
            </a:r>
            <a:r>
              <a:rPr sz="2400" b="1" spc="15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400" b="1" spc="-5">
                <a:solidFill>
                  <a:srgbClr val="00B0F0"/>
                </a:solidFill>
                <a:latin typeface="Times New Roman"/>
                <a:cs typeface="Times New Roman"/>
              </a:rPr>
              <a:t>DIAGRAM</a:t>
            </a:r>
            <a:r>
              <a:rPr sz="24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sz="240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07166" y="7553031"/>
            <a:ext cx="6188893" cy="0"/>
          </a:xfrm>
          <a:custGeom>
            <a:avLst/>
            <a:gdLst/>
            <a:ahLst/>
            <a:cxnLst/>
            <a:rect l="l" t="t" r="r" b="b"/>
            <a:pathLst>
              <a:path w="4498340">
                <a:moveTo>
                  <a:pt x="0" y="0"/>
                </a:moveTo>
                <a:lnTo>
                  <a:pt x="4498340" y="0"/>
                </a:lnTo>
              </a:path>
            </a:pathLst>
          </a:custGeom>
          <a:ln w="736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7166" y="7521537"/>
            <a:ext cx="6188893" cy="62987"/>
          </a:xfrm>
          <a:custGeom>
            <a:avLst/>
            <a:gdLst/>
            <a:ahLst/>
            <a:cxnLst/>
            <a:rect l="l" t="t" r="r" b="b"/>
            <a:pathLst>
              <a:path w="4498340" h="73659">
                <a:moveTo>
                  <a:pt x="0" y="73660"/>
                </a:moveTo>
                <a:lnTo>
                  <a:pt x="4498340" y="73660"/>
                </a:lnTo>
                <a:lnTo>
                  <a:pt x="4498340" y="0"/>
                </a:lnTo>
                <a:lnTo>
                  <a:pt x="0" y="0"/>
                </a:lnTo>
                <a:lnTo>
                  <a:pt x="0" y="7366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9208" y="7584524"/>
            <a:ext cx="104837" cy="229686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404"/>
                </a:moveTo>
                <a:lnTo>
                  <a:pt x="0" y="192404"/>
                </a:lnTo>
                <a:lnTo>
                  <a:pt x="38100" y="268604"/>
                </a:lnTo>
                <a:lnTo>
                  <a:pt x="69850" y="205104"/>
                </a:lnTo>
                <a:lnTo>
                  <a:pt x="31750" y="205104"/>
                </a:lnTo>
                <a:lnTo>
                  <a:pt x="31750" y="19240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5104"/>
                </a:lnTo>
                <a:lnTo>
                  <a:pt x="44450" y="20510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404"/>
                </a:moveTo>
                <a:lnTo>
                  <a:pt x="44450" y="192404"/>
                </a:lnTo>
                <a:lnTo>
                  <a:pt x="44450" y="205104"/>
                </a:lnTo>
                <a:lnTo>
                  <a:pt x="69850" y="205104"/>
                </a:lnTo>
                <a:lnTo>
                  <a:pt x="76200" y="192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5835" y="7821271"/>
            <a:ext cx="451675" cy="223170"/>
          </a:xfrm>
          <a:custGeom>
            <a:avLst/>
            <a:gdLst/>
            <a:ahLst/>
            <a:cxnLst/>
            <a:rect l="l" t="t" r="r" b="b"/>
            <a:pathLst>
              <a:path w="328295" h="260984">
                <a:moveTo>
                  <a:pt x="164084" y="0"/>
                </a:moveTo>
                <a:lnTo>
                  <a:pt x="112247" y="6651"/>
                </a:lnTo>
                <a:lnTo>
                  <a:pt x="67208" y="25172"/>
                </a:lnTo>
                <a:lnTo>
                  <a:pt x="31678" y="53410"/>
                </a:lnTo>
                <a:lnTo>
                  <a:pt x="8371" y="89212"/>
                </a:lnTo>
                <a:lnTo>
                  <a:pt x="0" y="130429"/>
                </a:lnTo>
                <a:lnTo>
                  <a:pt x="8371" y="171707"/>
                </a:lnTo>
                <a:lnTo>
                  <a:pt x="31678" y="207547"/>
                </a:lnTo>
                <a:lnTo>
                  <a:pt x="67208" y="235804"/>
                </a:lnTo>
                <a:lnTo>
                  <a:pt x="112247" y="254332"/>
                </a:lnTo>
                <a:lnTo>
                  <a:pt x="164084" y="260985"/>
                </a:lnTo>
                <a:lnTo>
                  <a:pt x="215982" y="254332"/>
                </a:lnTo>
                <a:lnTo>
                  <a:pt x="261059" y="235804"/>
                </a:lnTo>
                <a:lnTo>
                  <a:pt x="296607" y="207547"/>
                </a:lnTo>
                <a:lnTo>
                  <a:pt x="319922" y="171707"/>
                </a:lnTo>
                <a:lnTo>
                  <a:pt x="328295" y="130429"/>
                </a:lnTo>
                <a:lnTo>
                  <a:pt x="319922" y="89212"/>
                </a:lnTo>
                <a:lnTo>
                  <a:pt x="296607" y="53410"/>
                </a:lnTo>
                <a:lnTo>
                  <a:pt x="261059" y="25172"/>
                </a:lnTo>
                <a:lnTo>
                  <a:pt x="215982" y="6651"/>
                </a:lnTo>
                <a:lnTo>
                  <a:pt x="164084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7132" y="7859007"/>
            <a:ext cx="275198" cy="147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0526" y="5218814"/>
            <a:ext cx="1574306" cy="2302833"/>
          </a:xfrm>
          <a:custGeom>
            <a:avLst/>
            <a:gdLst/>
            <a:ahLst/>
            <a:cxnLst/>
            <a:rect l="l" t="t" r="r" b="b"/>
            <a:pathLst>
              <a:path w="1144270" h="2693034">
                <a:moveTo>
                  <a:pt x="1102635" y="2625150"/>
                </a:moveTo>
                <a:lnTo>
                  <a:pt x="1073416" y="2637409"/>
                </a:lnTo>
                <a:lnTo>
                  <a:pt x="1138059" y="2692908"/>
                </a:lnTo>
                <a:lnTo>
                  <a:pt x="1141743" y="2636901"/>
                </a:lnTo>
                <a:lnTo>
                  <a:pt x="1107579" y="2636901"/>
                </a:lnTo>
                <a:lnTo>
                  <a:pt x="1102635" y="2625150"/>
                </a:lnTo>
                <a:close/>
              </a:path>
              <a:path w="1144270" h="2693034">
                <a:moveTo>
                  <a:pt x="1114337" y="2620241"/>
                </a:moveTo>
                <a:lnTo>
                  <a:pt x="1102635" y="2625150"/>
                </a:lnTo>
                <a:lnTo>
                  <a:pt x="1107579" y="2636901"/>
                </a:lnTo>
                <a:lnTo>
                  <a:pt x="1119263" y="2631948"/>
                </a:lnTo>
                <a:lnTo>
                  <a:pt x="1114337" y="2620241"/>
                </a:lnTo>
                <a:close/>
              </a:path>
              <a:path w="1144270" h="2693034">
                <a:moveTo>
                  <a:pt x="1143647" y="2607945"/>
                </a:moveTo>
                <a:lnTo>
                  <a:pt x="1114337" y="2620241"/>
                </a:lnTo>
                <a:lnTo>
                  <a:pt x="1119263" y="2631948"/>
                </a:lnTo>
                <a:lnTo>
                  <a:pt x="1107579" y="2636901"/>
                </a:lnTo>
                <a:lnTo>
                  <a:pt x="1141743" y="2636901"/>
                </a:lnTo>
                <a:lnTo>
                  <a:pt x="1143647" y="2607945"/>
                </a:lnTo>
                <a:close/>
              </a:path>
              <a:path w="1144270" h="2693034">
                <a:moveTo>
                  <a:pt x="11709" y="0"/>
                </a:moveTo>
                <a:lnTo>
                  <a:pt x="0" y="4825"/>
                </a:lnTo>
                <a:lnTo>
                  <a:pt x="1102635" y="2625150"/>
                </a:lnTo>
                <a:lnTo>
                  <a:pt x="1114337" y="2620241"/>
                </a:lnTo>
                <a:lnTo>
                  <a:pt x="117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17760" y="5067753"/>
            <a:ext cx="457790" cy="2453785"/>
          </a:xfrm>
          <a:custGeom>
            <a:avLst/>
            <a:gdLst/>
            <a:ahLst/>
            <a:cxnLst/>
            <a:rect l="l" t="t" r="r" b="b"/>
            <a:pathLst>
              <a:path w="332739" h="2869565">
                <a:moveTo>
                  <a:pt x="288125" y="2794402"/>
                </a:moveTo>
                <a:lnTo>
                  <a:pt x="256539" y="2797683"/>
                </a:lnTo>
                <a:lnTo>
                  <a:pt x="302259" y="2869565"/>
                </a:lnTo>
                <a:lnTo>
                  <a:pt x="325840" y="2807080"/>
                </a:lnTo>
                <a:lnTo>
                  <a:pt x="289432" y="2807080"/>
                </a:lnTo>
                <a:lnTo>
                  <a:pt x="288125" y="2794402"/>
                </a:lnTo>
                <a:close/>
              </a:path>
              <a:path w="332739" h="2869565">
                <a:moveTo>
                  <a:pt x="300695" y="2793097"/>
                </a:moveTo>
                <a:lnTo>
                  <a:pt x="288125" y="2794402"/>
                </a:lnTo>
                <a:lnTo>
                  <a:pt x="289432" y="2807080"/>
                </a:lnTo>
                <a:lnTo>
                  <a:pt x="302006" y="2805810"/>
                </a:lnTo>
                <a:lnTo>
                  <a:pt x="300695" y="2793097"/>
                </a:lnTo>
                <a:close/>
              </a:path>
              <a:path w="332739" h="2869565">
                <a:moveTo>
                  <a:pt x="332358" y="2789809"/>
                </a:moveTo>
                <a:lnTo>
                  <a:pt x="300695" y="2793097"/>
                </a:lnTo>
                <a:lnTo>
                  <a:pt x="302006" y="2805810"/>
                </a:lnTo>
                <a:lnTo>
                  <a:pt x="289432" y="2807080"/>
                </a:lnTo>
                <a:lnTo>
                  <a:pt x="325840" y="2807080"/>
                </a:lnTo>
                <a:lnTo>
                  <a:pt x="332358" y="2789809"/>
                </a:lnTo>
                <a:close/>
              </a:path>
              <a:path w="332739" h="2869565">
                <a:moveTo>
                  <a:pt x="12700" y="0"/>
                </a:moveTo>
                <a:lnTo>
                  <a:pt x="0" y="1269"/>
                </a:lnTo>
                <a:lnTo>
                  <a:pt x="288125" y="2794402"/>
                </a:lnTo>
                <a:lnTo>
                  <a:pt x="300695" y="2793097"/>
                </a:lnTo>
                <a:lnTo>
                  <a:pt x="1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8569" y="6247459"/>
            <a:ext cx="544280" cy="1274404"/>
          </a:xfrm>
          <a:custGeom>
            <a:avLst/>
            <a:gdLst/>
            <a:ahLst/>
            <a:cxnLst/>
            <a:rect l="l" t="t" r="r" b="b"/>
            <a:pathLst>
              <a:path w="395604" h="1490345">
                <a:moveTo>
                  <a:pt x="0" y="1406778"/>
                </a:moveTo>
                <a:lnTo>
                  <a:pt x="18542" y="1489964"/>
                </a:lnTo>
                <a:lnTo>
                  <a:pt x="69896" y="1429892"/>
                </a:lnTo>
                <a:lnTo>
                  <a:pt x="40005" y="1429892"/>
                </a:lnTo>
                <a:lnTo>
                  <a:pt x="27686" y="1426845"/>
                </a:lnTo>
                <a:lnTo>
                  <a:pt x="30774" y="1414446"/>
                </a:lnTo>
                <a:lnTo>
                  <a:pt x="0" y="1406778"/>
                </a:lnTo>
                <a:close/>
              </a:path>
              <a:path w="395604" h="1490345">
                <a:moveTo>
                  <a:pt x="30774" y="1414446"/>
                </a:moveTo>
                <a:lnTo>
                  <a:pt x="27686" y="1426845"/>
                </a:lnTo>
                <a:lnTo>
                  <a:pt x="40005" y="1429892"/>
                </a:lnTo>
                <a:lnTo>
                  <a:pt x="43089" y="1417514"/>
                </a:lnTo>
                <a:lnTo>
                  <a:pt x="30774" y="1414446"/>
                </a:lnTo>
                <a:close/>
              </a:path>
              <a:path w="395604" h="1490345">
                <a:moveTo>
                  <a:pt x="43089" y="1417514"/>
                </a:moveTo>
                <a:lnTo>
                  <a:pt x="40005" y="1429892"/>
                </a:lnTo>
                <a:lnTo>
                  <a:pt x="69896" y="1429892"/>
                </a:lnTo>
                <a:lnTo>
                  <a:pt x="73913" y="1425194"/>
                </a:lnTo>
                <a:lnTo>
                  <a:pt x="43089" y="1417514"/>
                </a:lnTo>
                <a:close/>
              </a:path>
              <a:path w="395604" h="1490345">
                <a:moveTo>
                  <a:pt x="383159" y="0"/>
                </a:moveTo>
                <a:lnTo>
                  <a:pt x="30774" y="1414446"/>
                </a:lnTo>
                <a:lnTo>
                  <a:pt x="43089" y="1417514"/>
                </a:lnTo>
                <a:lnTo>
                  <a:pt x="395605" y="3048"/>
                </a:lnTo>
                <a:lnTo>
                  <a:pt x="383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3141" y="6583570"/>
            <a:ext cx="1615366" cy="938292"/>
          </a:xfrm>
          <a:custGeom>
            <a:avLst/>
            <a:gdLst/>
            <a:ahLst/>
            <a:cxnLst/>
            <a:rect l="l" t="t" r="r" b="b"/>
            <a:pathLst>
              <a:path w="1174114" h="1097279">
                <a:moveTo>
                  <a:pt x="29717" y="1017016"/>
                </a:moveTo>
                <a:lnTo>
                  <a:pt x="0" y="1096899"/>
                </a:lnTo>
                <a:lnTo>
                  <a:pt x="81660" y="1072769"/>
                </a:lnTo>
                <a:lnTo>
                  <a:pt x="68054" y="1058164"/>
                </a:lnTo>
                <a:lnTo>
                  <a:pt x="50800" y="1058164"/>
                </a:lnTo>
                <a:lnTo>
                  <a:pt x="42037" y="1048893"/>
                </a:lnTo>
                <a:lnTo>
                  <a:pt x="51331" y="1040214"/>
                </a:lnTo>
                <a:lnTo>
                  <a:pt x="29717" y="1017016"/>
                </a:lnTo>
                <a:close/>
              </a:path>
              <a:path w="1174114" h="1097279">
                <a:moveTo>
                  <a:pt x="51331" y="1040214"/>
                </a:moveTo>
                <a:lnTo>
                  <a:pt x="42037" y="1048893"/>
                </a:lnTo>
                <a:lnTo>
                  <a:pt x="50800" y="1058164"/>
                </a:lnTo>
                <a:lnTo>
                  <a:pt x="60027" y="1049548"/>
                </a:lnTo>
                <a:lnTo>
                  <a:pt x="51331" y="1040214"/>
                </a:lnTo>
                <a:close/>
              </a:path>
              <a:path w="1174114" h="1097279">
                <a:moveTo>
                  <a:pt x="60027" y="1049548"/>
                </a:moveTo>
                <a:lnTo>
                  <a:pt x="50800" y="1058164"/>
                </a:lnTo>
                <a:lnTo>
                  <a:pt x="68054" y="1058164"/>
                </a:lnTo>
                <a:lnTo>
                  <a:pt x="60027" y="1049548"/>
                </a:lnTo>
                <a:close/>
              </a:path>
              <a:path w="1174114" h="1097279">
                <a:moveTo>
                  <a:pt x="1165352" y="0"/>
                </a:moveTo>
                <a:lnTo>
                  <a:pt x="51331" y="1040214"/>
                </a:lnTo>
                <a:lnTo>
                  <a:pt x="60027" y="1049548"/>
                </a:lnTo>
                <a:lnTo>
                  <a:pt x="1173988" y="9398"/>
                </a:lnTo>
                <a:lnTo>
                  <a:pt x="1165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32371" y="3491988"/>
            <a:ext cx="104837" cy="228600"/>
          </a:xfrm>
          <a:custGeom>
            <a:avLst/>
            <a:gdLst/>
            <a:ahLst/>
            <a:cxnLst/>
            <a:rect l="l" t="t" r="r" b="b"/>
            <a:pathLst>
              <a:path w="76200" h="267335">
                <a:moveTo>
                  <a:pt x="31750" y="191135"/>
                </a:moveTo>
                <a:lnTo>
                  <a:pt x="0" y="191135"/>
                </a:lnTo>
                <a:lnTo>
                  <a:pt x="38100" y="267335"/>
                </a:lnTo>
                <a:lnTo>
                  <a:pt x="69850" y="203835"/>
                </a:lnTo>
                <a:lnTo>
                  <a:pt x="31750" y="203835"/>
                </a:lnTo>
                <a:lnTo>
                  <a:pt x="31750" y="191135"/>
                </a:lnTo>
                <a:close/>
              </a:path>
              <a:path w="76200" h="267335">
                <a:moveTo>
                  <a:pt x="44450" y="0"/>
                </a:moveTo>
                <a:lnTo>
                  <a:pt x="31750" y="0"/>
                </a:lnTo>
                <a:lnTo>
                  <a:pt x="31750" y="203835"/>
                </a:lnTo>
                <a:lnTo>
                  <a:pt x="44450" y="203835"/>
                </a:lnTo>
                <a:lnTo>
                  <a:pt x="44450" y="0"/>
                </a:lnTo>
                <a:close/>
              </a:path>
              <a:path w="76200" h="267335">
                <a:moveTo>
                  <a:pt x="76200" y="191135"/>
                </a:moveTo>
                <a:lnTo>
                  <a:pt x="44450" y="191135"/>
                </a:lnTo>
                <a:lnTo>
                  <a:pt x="44450" y="203835"/>
                </a:lnTo>
                <a:lnTo>
                  <a:pt x="69850" y="203835"/>
                </a:lnTo>
                <a:lnTo>
                  <a:pt x="76200" y="1911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1803" y="3288907"/>
            <a:ext cx="1467722" cy="217367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699" y="3721673"/>
            <a:ext cx="1467722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698" y="4148466"/>
            <a:ext cx="1441512" cy="215443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59"/>
              </a:spcBef>
            </a:pPr>
            <a:r>
              <a:rPr sz="1100" dirty="0">
                <a:latin typeface="Calibri"/>
                <a:cs typeface="Calibri"/>
              </a:rPr>
              <a:t>View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8698" y="4587203"/>
            <a:ext cx="1441512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Send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Proof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698" y="5018882"/>
            <a:ext cx="1441512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alibri"/>
                <a:cs typeface="Calibri"/>
              </a:rPr>
              <a:t>View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532371" y="3917694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2371" y="4355889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69"/>
                </a:moveTo>
                <a:lnTo>
                  <a:pt x="0" y="191769"/>
                </a:lnTo>
                <a:lnTo>
                  <a:pt x="38100" y="267969"/>
                </a:lnTo>
                <a:lnTo>
                  <a:pt x="69850" y="204469"/>
                </a:lnTo>
                <a:lnTo>
                  <a:pt x="31750" y="204469"/>
                </a:lnTo>
                <a:lnTo>
                  <a:pt x="31750" y="191769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69"/>
                </a:lnTo>
                <a:lnTo>
                  <a:pt x="44450" y="204469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69"/>
                </a:moveTo>
                <a:lnTo>
                  <a:pt x="44450" y="191769"/>
                </a:lnTo>
                <a:lnTo>
                  <a:pt x="44450" y="204469"/>
                </a:lnTo>
                <a:lnTo>
                  <a:pt x="69850" y="204469"/>
                </a:lnTo>
                <a:lnTo>
                  <a:pt x="76200" y="191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2371" y="4789739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14476" y="4148466"/>
            <a:ext cx="1467722" cy="4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14325" marR="97790" indent="-204470">
              <a:lnSpc>
                <a:spcPct val="118200"/>
              </a:lnSpc>
              <a:spcBef>
                <a:spcPts val="120"/>
              </a:spcBef>
            </a:pPr>
            <a:r>
              <a:rPr sz="1100" spc="-5" dirty="0">
                <a:latin typeface="Calibri"/>
                <a:cs typeface="Calibri"/>
              </a:rPr>
              <a:t>Authorize</a:t>
            </a:r>
            <a:r>
              <a:rPr sz="1100" spc="-6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Data  Owners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40686" y="3288907"/>
            <a:ext cx="1441512" cy="217367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Calibri"/>
                <a:cs typeface="Calibri"/>
              </a:rPr>
              <a:t>KGC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87183" y="3491988"/>
            <a:ext cx="104837" cy="229686"/>
          </a:xfrm>
          <a:custGeom>
            <a:avLst/>
            <a:gdLst/>
            <a:ahLst/>
            <a:cxnLst/>
            <a:rect l="l" t="t" r="r" b="b"/>
            <a:pathLst>
              <a:path w="76200" h="268604">
                <a:moveTo>
                  <a:pt x="31750" y="192404"/>
                </a:moveTo>
                <a:lnTo>
                  <a:pt x="0" y="192404"/>
                </a:lnTo>
                <a:lnTo>
                  <a:pt x="38100" y="268604"/>
                </a:lnTo>
                <a:lnTo>
                  <a:pt x="69850" y="205104"/>
                </a:lnTo>
                <a:lnTo>
                  <a:pt x="31750" y="205104"/>
                </a:lnTo>
                <a:lnTo>
                  <a:pt x="31750" y="192404"/>
                </a:lnTo>
                <a:close/>
              </a:path>
              <a:path w="76200" h="268604">
                <a:moveTo>
                  <a:pt x="44450" y="0"/>
                </a:moveTo>
                <a:lnTo>
                  <a:pt x="31750" y="0"/>
                </a:lnTo>
                <a:lnTo>
                  <a:pt x="31750" y="205104"/>
                </a:lnTo>
                <a:lnTo>
                  <a:pt x="44450" y="205104"/>
                </a:lnTo>
                <a:lnTo>
                  <a:pt x="44450" y="0"/>
                </a:lnTo>
                <a:close/>
              </a:path>
              <a:path w="76200" h="268604">
                <a:moveTo>
                  <a:pt x="76200" y="192404"/>
                </a:moveTo>
                <a:lnTo>
                  <a:pt x="44450" y="192404"/>
                </a:lnTo>
                <a:lnTo>
                  <a:pt x="44450" y="205104"/>
                </a:lnTo>
                <a:lnTo>
                  <a:pt x="69850" y="205104"/>
                </a:lnTo>
                <a:lnTo>
                  <a:pt x="76200" y="192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40686" y="3721673"/>
            <a:ext cx="1441512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1371" y="4722409"/>
            <a:ext cx="1467722" cy="218586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33705" marR="168275" indent="-256540">
              <a:lnSpc>
                <a:spcPct val="116500"/>
              </a:lnSpc>
              <a:spcBef>
                <a:spcPts val="160"/>
              </a:spcBef>
            </a:pPr>
            <a:r>
              <a:rPr sz="1100" spc="-5" dirty="0">
                <a:latin typeface="Calibri"/>
                <a:cs typeface="Calibri"/>
              </a:rPr>
              <a:t>Send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Private  Key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02907" y="3923667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87183" y="4493808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26947" y="5328932"/>
            <a:ext cx="1564696" cy="41485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46710" marR="142240" indent="-198120">
              <a:lnSpc>
                <a:spcPct val="118200"/>
              </a:lnSpc>
              <a:spcBef>
                <a:spcPts val="120"/>
              </a:spcBef>
            </a:pPr>
            <a:r>
              <a:rPr sz="1100" dirty="0">
                <a:latin typeface="Calibri"/>
                <a:cs typeface="Calibri"/>
              </a:rPr>
              <a:t>Receives</a:t>
            </a:r>
            <a:r>
              <a:rPr sz="1100" spc="-7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Proof 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verify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74318" y="3909548"/>
            <a:ext cx="104837" cy="237288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1750" y="201295"/>
                </a:moveTo>
                <a:lnTo>
                  <a:pt x="0" y="201295"/>
                </a:lnTo>
                <a:lnTo>
                  <a:pt x="38100" y="277495"/>
                </a:lnTo>
                <a:lnTo>
                  <a:pt x="69850" y="213995"/>
                </a:lnTo>
                <a:lnTo>
                  <a:pt x="31750" y="213995"/>
                </a:lnTo>
                <a:lnTo>
                  <a:pt x="31750" y="201295"/>
                </a:lnTo>
                <a:close/>
              </a:path>
              <a:path w="76200" h="277495">
                <a:moveTo>
                  <a:pt x="44450" y="0"/>
                </a:moveTo>
                <a:lnTo>
                  <a:pt x="31750" y="0"/>
                </a:lnTo>
                <a:lnTo>
                  <a:pt x="31750" y="213995"/>
                </a:lnTo>
                <a:lnTo>
                  <a:pt x="44450" y="213995"/>
                </a:lnTo>
                <a:lnTo>
                  <a:pt x="44450" y="0"/>
                </a:lnTo>
                <a:close/>
              </a:path>
              <a:path w="76200" h="277495">
                <a:moveTo>
                  <a:pt x="76200" y="201295"/>
                </a:moveTo>
                <a:lnTo>
                  <a:pt x="44450" y="201295"/>
                </a:lnTo>
                <a:lnTo>
                  <a:pt x="44450" y="213995"/>
                </a:lnTo>
                <a:lnTo>
                  <a:pt x="69850" y="213995"/>
                </a:lnTo>
                <a:lnTo>
                  <a:pt x="76200" y="20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037430" y="4146837"/>
            <a:ext cx="1554212" cy="41254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335915" marR="251460" indent="-73660">
              <a:lnSpc>
                <a:spcPct val="116399"/>
              </a:lnSpc>
              <a:spcBef>
                <a:spcPts val="155"/>
              </a:spcBef>
            </a:pPr>
            <a:r>
              <a:rPr sz="1100" dirty="0">
                <a:latin typeface="Calibri"/>
                <a:cs typeface="Calibri"/>
              </a:rPr>
              <a:t>View</a:t>
            </a:r>
            <a:r>
              <a:rPr sz="1100" spc="-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audit  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87422" y="4493809"/>
            <a:ext cx="104837" cy="235116"/>
          </a:xfrm>
          <a:custGeom>
            <a:avLst/>
            <a:gdLst/>
            <a:ahLst/>
            <a:cxnLst/>
            <a:rect l="l" t="t" r="r" b="b"/>
            <a:pathLst>
              <a:path w="76200" h="274954">
                <a:moveTo>
                  <a:pt x="31750" y="198754"/>
                </a:moveTo>
                <a:lnTo>
                  <a:pt x="0" y="198754"/>
                </a:lnTo>
                <a:lnTo>
                  <a:pt x="38100" y="274954"/>
                </a:lnTo>
                <a:lnTo>
                  <a:pt x="69850" y="211454"/>
                </a:lnTo>
                <a:lnTo>
                  <a:pt x="31750" y="211454"/>
                </a:lnTo>
                <a:lnTo>
                  <a:pt x="31750" y="198754"/>
                </a:lnTo>
                <a:close/>
              </a:path>
              <a:path w="76200" h="274954">
                <a:moveTo>
                  <a:pt x="44450" y="0"/>
                </a:moveTo>
                <a:lnTo>
                  <a:pt x="31750" y="0"/>
                </a:lnTo>
                <a:lnTo>
                  <a:pt x="31750" y="211454"/>
                </a:lnTo>
                <a:lnTo>
                  <a:pt x="44450" y="211454"/>
                </a:lnTo>
                <a:lnTo>
                  <a:pt x="44450" y="0"/>
                </a:lnTo>
                <a:close/>
              </a:path>
              <a:path w="76200" h="274954">
                <a:moveTo>
                  <a:pt x="76200" y="198754"/>
                </a:moveTo>
                <a:lnTo>
                  <a:pt x="44450" y="198754"/>
                </a:lnTo>
                <a:lnTo>
                  <a:pt x="44450" y="211454"/>
                </a:lnTo>
                <a:lnTo>
                  <a:pt x="69850" y="211454"/>
                </a:lnTo>
                <a:lnTo>
                  <a:pt x="76200" y="198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037429" y="3288907"/>
            <a:ext cx="1441512" cy="217367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TPA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74318" y="3491988"/>
            <a:ext cx="104837" cy="2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037429" y="3707554"/>
            <a:ext cx="1441512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60"/>
              </a:spcBef>
            </a:pP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89005" y="3499047"/>
            <a:ext cx="104837" cy="215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46876" y="4146837"/>
            <a:ext cx="1441512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09972" y="3909548"/>
            <a:ext cx="104837" cy="237288"/>
          </a:xfrm>
          <a:custGeom>
            <a:avLst/>
            <a:gdLst/>
            <a:ahLst/>
            <a:cxnLst/>
            <a:rect l="l" t="t" r="r" b="b"/>
            <a:pathLst>
              <a:path w="76200" h="277495">
                <a:moveTo>
                  <a:pt x="31750" y="201295"/>
                </a:moveTo>
                <a:lnTo>
                  <a:pt x="0" y="201295"/>
                </a:lnTo>
                <a:lnTo>
                  <a:pt x="38100" y="277495"/>
                </a:lnTo>
                <a:lnTo>
                  <a:pt x="69850" y="213995"/>
                </a:lnTo>
                <a:lnTo>
                  <a:pt x="31750" y="213995"/>
                </a:lnTo>
                <a:lnTo>
                  <a:pt x="31750" y="201295"/>
                </a:lnTo>
                <a:close/>
              </a:path>
              <a:path w="76200" h="277495">
                <a:moveTo>
                  <a:pt x="44450" y="0"/>
                </a:moveTo>
                <a:lnTo>
                  <a:pt x="31750" y="0"/>
                </a:lnTo>
                <a:lnTo>
                  <a:pt x="31750" y="213995"/>
                </a:lnTo>
                <a:lnTo>
                  <a:pt x="44450" y="213995"/>
                </a:lnTo>
                <a:lnTo>
                  <a:pt x="44450" y="0"/>
                </a:lnTo>
                <a:close/>
              </a:path>
              <a:path w="76200" h="277495">
                <a:moveTo>
                  <a:pt x="76200" y="201295"/>
                </a:moveTo>
                <a:lnTo>
                  <a:pt x="44450" y="201295"/>
                </a:lnTo>
                <a:lnTo>
                  <a:pt x="44450" y="213995"/>
                </a:lnTo>
                <a:lnTo>
                  <a:pt x="69850" y="213995"/>
                </a:lnTo>
                <a:lnTo>
                  <a:pt x="76200" y="201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33771" y="4587204"/>
            <a:ext cx="1480827" cy="217367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75"/>
              </a:spcBef>
            </a:pPr>
            <a:r>
              <a:rPr sz="1100" dirty="0">
                <a:latin typeface="Calibri"/>
                <a:cs typeface="Calibri"/>
              </a:rPr>
              <a:t>Upload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9972" y="4348829"/>
            <a:ext cx="104837" cy="235116"/>
          </a:xfrm>
          <a:custGeom>
            <a:avLst/>
            <a:gdLst/>
            <a:ahLst/>
            <a:cxnLst/>
            <a:rect l="l" t="t" r="r" b="b"/>
            <a:pathLst>
              <a:path w="76200" h="274954">
                <a:moveTo>
                  <a:pt x="31750" y="198755"/>
                </a:moveTo>
                <a:lnTo>
                  <a:pt x="0" y="198755"/>
                </a:lnTo>
                <a:lnTo>
                  <a:pt x="38100" y="274955"/>
                </a:lnTo>
                <a:lnTo>
                  <a:pt x="69850" y="211455"/>
                </a:lnTo>
                <a:lnTo>
                  <a:pt x="31750" y="211455"/>
                </a:lnTo>
                <a:lnTo>
                  <a:pt x="31750" y="198755"/>
                </a:lnTo>
                <a:close/>
              </a:path>
              <a:path w="76200" h="274954">
                <a:moveTo>
                  <a:pt x="44450" y="0"/>
                </a:moveTo>
                <a:lnTo>
                  <a:pt x="31750" y="0"/>
                </a:lnTo>
                <a:lnTo>
                  <a:pt x="31750" y="211455"/>
                </a:lnTo>
                <a:lnTo>
                  <a:pt x="44450" y="211455"/>
                </a:lnTo>
                <a:lnTo>
                  <a:pt x="44450" y="0"/>
                </a:lnTo>
                <a:close/>
              </a:path>
              <a:path w="76200" h="274954">
                <a:moveTo>
                  <a:pt x="76200" y="198755"/>
                </a:moveTo>
                <a:lnTo>
                  <a:pt x="44450" y="198755"/>
                </a:lnTo>
                <a:lnTo>
                  <a:pt x="44450" y="211455"/>
                </a:lnTo>
                <a:lnTo>
                  <a:pt x="69850" y="211455"/>
                </a:lnTo>
                <a:lnTo>
                  <a:pt x="76200" y="198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212802" y="5032459"/>
            <a:ext cx="1749035" cy="41421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251460" marR="124460" indent="-116205">
              <a:lnSpc>
                <a:spcPct val="1182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View </a:t>
            </a:r>
            <a:r>
              <a:rPr sz="1100" spc="-5" dirty="0">
                <a:latin typeface="Calibri"/>
                <a:cs typeface="Calibri"/>
              </a:rPr>
              <a:t>Files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Send  </a:t>
            </a:r>
            <a:r>
              <a:rPr sz="1100" dirty="0">
                <a:latin typeface="Calibri"/>
                <a:cs typeface="Calibri"/>
              </a:rPr>
              <a:t>Audit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46876" y="3288907"/>
            <a:ext cx="1467722" cy="217367"/>
          </a:xfrm>
          <a:prstGeom prst="rect">
            <a:avLst/>
          </a:prstGeom>
          <a:solidFill>
            <a:srgbClr val="BEBEBE"/>
          </a:solidFill>
          <a:ln w="9525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375"/>
              </a:spcBef>
            </a:pPr>
            <a:r>
              <a:rPr sz="1100" spc="-5" dirty="0">
                <a:latin typeface="Calibri"/>
                <a:cs typeface="Calibri"/>
              </a:rPr>
              <a:t>Data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Owner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46876" y="3707554"/>
            <a:ext cx="1467722" cy="21544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02895">
              <a:lnSpc>
                <a:spcPct val="100000"/>
              </a:lnSpc>
              <a:spcBef>
                <a:spcPts val="360"/>
              </a:spcBef>
            </a:pPr>
            <a:r>
              <a:rPr sz="1100" dirty="0">
                <a:latin typeface="Calibri"/>
                <a:cs typeface="Calibri"/>
              </a:rPr>
              <a:t>Register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909972" y="4803314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90561" y="2136948"/>
            <a:ext cx="298939" cy="149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25348" y="2573243"/>
            <a:ext cx="1218733" cy="264981"/>
          </a:xfrm>
          <a:custGeom>
            <a:avLst/>
            <a:gdLst/>
            <a:ahLst/>
            <a:cxnLst/>
            <a:rect l="l" t="t" r="r" b="b"/>
            <a:pathLst>
              <a:path w="885825" h="309879">
                <a:moveTo>
                  <a:pt x="177165" y="0"/>
                </a:moveTo>
                <a:lnTo>
                  <a:pt x="885825" y="0"/>
                </a:lnTo>
                <a:lnTo>
                  <a:pt x="705484" y="309879"/>
                </a:lnTo>
                <a:lnTo>
                  <a:pt x="0" y="309879"/>
                </a:lnTo>
                <a:lnTo>
                  <a:pt x="17716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433568" y="2598873"/>
            <a:ext cx="511082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r</a:t>
            </a:r>
            <a:r>
              <a:rPr sz="1400" spc="-5" dirty="0">
                <a:latin typeface="Calibri"/>
                <a:cs typeface="Calibri"/>
              </a:rPr>
              <a:t>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75744" y="2280571"/>
            <a:ext cx="104837" cy="292673"/>
          </a:xfrm>
          <a:custGeom>
            <a:avLst/>
            <a:gdLst/>
            <a:ahLst/>
            <a:cxnLst/>
            <a:rect l="l" t="t" r="r" b="b"/>
            <a:pathLst>
              <a:path w="76200" h="342264">
                <a:moveTo>
                  <a:pt x="31750" y="266064"/>
                </a:moveTo>
                <a:lnTo>
                  <a:pt x="0" y="266064"/>
                </a:lnTo>
                <a:lnTo>
                  <a:pt x="38100" y="342264"/>
                </a:lnTo>
                <a:lnTo>
                  <a:pt x="69850" y="278764"/>
                </a:lnTo>
                <a:lnTo>
                  <a:pt x="31750" y="278764"/>
                </a:lnTo>
                <a:lnTo>
                  <a:pt x="31750" y="266064"/>
                </a:lnTo>
                <a:close/>
              </a:path>
              <a:path w="76200" h="342264">
                <a:moveTo>
                  <a:pt x="44450" y="0"/>
                </a:moveTo>
                <a:lnTo>
                  <a:pt x="31750" y="0"/>
                </a:lnTo>
                <a:lnTo>
                  <a:pt x="31750" y="278764"/>
                </a:lnTo>
                <a:lnTo>
                  <a:pt x="44450" y="278764"/>
                </a:lnTo>
                <a:lnTo>
                  <a:pt x="44450" y="0"/>
                </a:lnTo>
                <a:close/>
              </a:path>
              <a:path w="76200" h="342264">
                <a:moveTo>
                  <a:pt x="76200" y="266064"/>
                </a:moveTo>
                <a:lnTo>
                  <a:pt x="44450" y="266064"/>
                </a:lnTo>
                <a:lnTo>
                  <a:pt x="44450" y="278764"/>
                </a:lnTo>
                <a:lnTo>
                  <a:pt x="69850" y="278764"/>
                </a:lnTo>
                <a:lnTo>
                  <a:pt x="76200" y="2660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1467" y="2838223"/>
            <a:ext cx="0" cy="153124"/>
          </a:xfrm>
          <a:custGeom>
            <a:avLst/>
            <a:gdLst/>
            <a:ahLst/>
            <a:cxnLst/>
            <a:rect l="l" t="t" r="r" b="b"/>
            <a:pathLst>
              <a:path h="179070">
                <a:moveTo>
                  <a:pt x="0" y="0"/>
                </a:moveTo>
                <a:lnTo>
                  <a:pt x="0" y="17907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00153" y="2985917"/>
            <a:ext cx="3191421" cy="302990"/>
          </a:xfrm>
          <a:custGeom>
            <a:avLst/>
            <a:gdLst/>
            <a:ahLst/>
            <a:cxnLst/>
            <a:rect l="l" t="t" r="r" b="b"/>
            <a:pathLst>
              <a:path w="2319654" h="354329">
                <a:moveTo>
                  <a:pt x="32391" y="278577"/>
                </a:moveTo>
                <a:lnTo>
                  <a:pt x="0" y="280416"/>
                </a:lnTo>
                <a:lnTo>
                  <a:pt x="42468" y="354329"/>
                </a:lnTo>
                <a:lnTo>
                  <a:pt x="69690" y="290957"/>
                </a:lnTo>
                <a:lnTo>
                  <a:pt x="32423" y="290957"/>
                </a:lnTo>
                <a:lnTo>
                  <a:pt x="32391" y="278577"/>
                </a:lnTo>
                <a:close/>
              </a:path>
              <a:path w="2319654" h="354329">
                <a:moveTo>
                  <a:pt x="45089" y="277856"/>
                </a:moveTo>
                <a:lnTo>
                  <a:pt x="32391" y="278577"/>
                </a:lnTo>
                <a:lnTo>
                  <a:pt x="32423" y="290957"/>
                </a:lnTo>
                <a:lnTo>
                  <a:pt x="45123" y="290957"/>
                </a:lnTo>
                <a:lnTo>
                  <a:pt x="45089" y="277856"/>
                </a:lnTo>
                <a:close/>
              </a:path>
              <a:path w="2319654" h="354329">
                <a:moveTo>
                  <a:pt x="76073" y="276098"/>
                </a:moveTo>
                <a:lnTo>
                  <a:pt x="45089" y="277856"/>
                </a:lnTo>
                <a:lnTo>
                  <a:pt x="45123" y="290957"/>
                </a:lnTo>
                <a:lnTo>
                  <a:pt x="69690" y="290957"/>
                </a:lnTo>
                <a:lnTo>
                  <a:pt x="76073" y="276098"/>
                </a:lnTo>
                <a:close/>
              </a:path>
              <a:path w="2319654" h="354329">
                <a:moveTo>
                  <a:pt x="2319578" y="0"/>
                </a:moveTo>
                <a:lnTo>
                  <a:pt x="31673" y="0"/>
                </a:lnTo>
                <a:lnTo>
                  <a:pt x="32391" y="278577"/>
                </a:lnTo>
                <a:lnTo>
                  <a:pt x="45089" y="277856"/>
                </a:lnTo>
                <a:lnTo>
                  <a:pt x="44402" y="12700"/>
                </a:lnTo>
                <a:lnTo>
                  <a:pt x="38036" y="12700"/>
                </a:lnTo>
                <a:lnTo>
                  <a:pt x="44386" y="6350"/>
                </a:lnTo>
                <a:lnTo>
                  <a:pt x="2319578" y="6350"/>
                </a:lnTo>
                <a:lnTo>
                  <a:pt x="2319578" y="0"/>
                </a:lnTo>
                <a:close/>
              </a:path>
              <a:path w="2319654" h="354329">
                <a:moveTo>
                  <a:pt x="44386" y="6350"/>
                </a:moveTo>
                <a:lnTo>
                  <a:pt x="38036" y="12700"/>
                </a:lnTo>
                <a:lnTo>
                  <a:pt x="44402" y="12700"/>
                </a:lnTo>
                <a:lnTo>
                  <a:pt x="44386" y="6350"/>
                </a:lnTo>
                <a:close/>
              </a:path>
              <a:path w="2319654" h="354329">
                <a:moveTo>
                  <a:pt x="2319578" y="6350"/>
                </a:moveTo>
                <a:lnTo>
                  <a:pt x="44386" y="6350"/>
                </a:lnTo>
                <a:lnTo>
                  <a:pt x="44402" y="12700"/>
                </a:lnTo>
                <a:lnTo>
                  <a:pt x="2319578" y="12700"/>
                </a:lnTo>
                <a:lnTo>
                  <a:pt x="2319578" y="6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25945" y="2985917"/>
            <a:ext cx="3374012" cy="302990"/>
          </a:xfrm>
          <a:custGeom>
            <a:avLst/>
            <a:gdLst/>
            <a:ahLst/>
            <a:cxnLst/>
            <a:rect l="l" t="t" r="r" b="b"/>
            <a:pathLst>
              <a:path w="2452370" h="354329">
                <a:moveTo>
                  <a:pt x="2376297" y="275971"/>
                </a:moveTo>
                <a:lnTo>
                  <a:pt x="2409825" y="354329"/>
                </a:lnTo>
                <a:lnTo>
                  <a:pt x="2446365" y="290957"/>
                </a:lnTo>
                <a:lnTo>
                  <a:pt x="2407158" y="290957"/>
                </a:lnTo>
                <a:lnTo>
                  <a:pt x="2407193" y="277827"/>
                </a:lnTo>
                <a:lnTo>
                  <a:pt x="2376297" y="275971"/>
                </a:lnTo>
                <a:close/>
              </a:path>
              <a:path w="2452370" h="354329">
                <a:moveTo>
                  <a:pt x="2407193" y="277827"/>
                </a:moveTo>
                <a:lnTo>
                  <a:pt x="2407158" y="290957"/>
                </a:lnTo>
                <a:lnTo>
                  <a:pt x="2419858" y="290957"/>
                </a:lnTo>
                <a:lnTo>
                  <a:pt x="2419890" y="278590"/>
                </a:lnTo>
                <a:lnTo>
                  <a:pt x="2407193" y="277827"/>
                </a:lnTo>
                <a:close/>
              </a:path>
              <a:path w="2452370" h="354329">
                <a:moveTo>
                  <a:pt x="2419890" y="278590"/>
                </a:moveTo>
                <a:lnTo>
                  <a:pt x="2419858" y="290957"/>
                </a:lnTo>
                <a:lnTo>
                  <a:pt x="2446365" y="290957"/>
                </a:lnTo>
                <a:lnTo>
                  <a:pt x="2452370" y="280543"/>
                </a:lnTo>
                <a:lnTo>
                  <a:pt x="2419890" y="278590"/>
                </a:lnTo>
                <a:close/>
              </a:path>
              <a:path w="2452370" h="354329">
                <a:moveTo>
                  <a:pt x="2420603" y="6350"/>
                </a:moveTo>
                <a:lnTo>
                  <a:pt x="2407920" y="6350"/>
                </a:lnTo>
                <a:lnTo>
                  <a:pt x="2414270" y="12700"/>
                </a:lnTo>
                <a:lnTo>
                  <a:pt x="2407902" y="12700"/>
                </a:lnTo>
                <a:lnTo>
                  <a:pt x="2407193" y="277827"/>
                </a:lnTo>
                <a:lnTo>
                  <a:pt x="2419890" y="278590"/>
                </a:lnTo>
                <a:lnTo>
                  <a:pt x="2420586" y="12700"/>
                </a:lnTo>
                <a:lnTo>
                  <a:pt x="2414270" y="12700"/>
                </a:lnTo>
                <a:lnTo>
                  <a:pt x="2407920" y="6350"/>
                </a:lnTo>
                <a:lnTo>
                  <a:pt x="2420603" y="6350"/>
                </a:lnTo>
                <a:close/>
              </a:path>
              <a:path w="2452370" h="354329">
                <a:moveTo>
                  <a:pt x="2420620" y="0"/>
                </a:moveTo>
                <a:lnTo>
                  <a:pt x="0" y="0"/>
                </a:lnTo>
                <a:lnTo>
                  <a:pt x="0" y="12700"/>
                </a:lnTo>
                <a:lnTo>
                  <a:pt x="2407902" y="12700"/>
                </a:lnTo>
                <a:lnTo>
                  <a:pt x="2407920" y="6350"/>
                </a:lnTo>
                <a:lnTo>
                  <a:pt x="2420603" y="6350"/>
                </a:lnTo>
                <a:lnTo>
                  <a:pt x="2420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76697" y="2991347"/>
            <a:ext cx="104837" cy="297560"/>
          </a:xfrm>
          <a:custGeom>
            <a:avLst/>
            <a:gdLst/>
            <a:ahLst/>
            <a:cxnLst/>
            <a:rect l="l" t="t" r="r" b="b"/>
            <a:pathLst>
              <a:path w="76200" h="347979">
                <a:moveTo>
                  <a:pt x="31750" y="271779"/>
                </a:moveTo>
                <a:lnTo>
                  <a:pt x="0" y="271779"/>
                </a:lnTo>
                <a:lnTo>
                  <a:pt x="38100" y="347979"/>
                </a:lnTo>
                <a:lnTo>
                  <a:pt x="69850" y="284479"/>
                </a:lnTo>
                <a:lnTo>
                  <a:pt x="31750" y="284479"/>
                </a:lnTo>
                <a:lnTo>
                  <a:pt x="31750" y="271779"/>
                </a:lnTo>
                <a:close/>
              </a:path>
              <a:path w="76200" h="347979">
                <a:moveTo>
                  <a:pt x="44450" y="0"/>
                </a:moveTo>
                <a:lnTo>
                  <a:pt x="31750" y="0"/>
                </a:lnTo>
                <a:lnTo>
                  <a:pt x="31750" y="284479"/>
                </a:lnTo>
                <a:lnTo>
                  <a:pt x="44450" y="284479"/>
                </a:lnTo>
                <a:lnTo>
                  <a:pt x="44450" y="0"/>
                </a:lnTo>
                <a:close/>
              </a:path>
              <a:path w="76200" h="347979">
                <a:moveTo>
                  <a:pt x="76200" y="271779"/>
                </a:moveTo>
                <a:lnTo>
                  <a:pt x="44450" y="271779"/>
                </a:lnTo>
                <a:lnTo>
                  <a:pt x="44450" y="284479"/>
                </a:lnTo>
                <a:lnTo>
                  <a:pt x="69850" y="284479"/>
                </a:lnTo>
                <a:lnTo>
                  <a:pt x="76200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661213" y="2991347"/>
            <a:ext cx="104837" cy="297560"/>
          </a:xfrm>
          <a:custGeom>
            <a:avLst/>
            <a:gdLst/>
            <a:ahLst/>
            <a:cxnLst/>
            <a:rect l="l" t="t" r="r" b="b"/>
            <a:pathLst>
              <a:path w="76200" h="347979">
                <a:moveTo>
                  <a:pt x="31750" y="271779"/>
                </a:moveTo>
                <a:lnTo>
                  <a:pt x="0" y="271779"/>
                </a:lnTo>
                <a:lnTo>
                  <a:pt x="38100" y="347979"/>
                </a:lnTo>
                <a:lnTo>
                  <a:pt x="69850" y="284479"/>
                </a:lnTo>
                <a:lnTo>
                  <a:pt x="31750" y="284479"/>
                </a:lnTo>
                <a:lnTo>
                  <a:pt x="31750" y="271779"/>
                </a:lnTo>
                <a:close/>
              </a:path>
              <a:path w="76200" h="347979">
                <a:moveTo>
                  <a:pt x="44450" y="0"/>
                </a:moveTo>
                <a:lnTo>
                  <a:pt x="31750" y="0"/>
                </a:lnTo>
                <a:lnTo>
                  <a:pt x="31750" y="284479"/>
                </a:lnTo>
                <a:lnTo>
                  <a:pt x="44450" y="284479"/>
                </a:lnTo>
                <a:lnTo>
                  <a:pt x="44450" y="0"/>
                </a:lnTo>
                <a:close/>
              </a:path>
              <a:path w="76200" h="347979">
                <a:moveTo>
                  <a:pt x="76200" y="271779"/>
                </a:moveTo>
                <a:lnTo>
                  <a:pt x="44450" y="271779"/>
                </a:lnTo>
                <a:lnTo>
                  <a:pt x="44450" y="284479"/>
                </a:lnTo>
                <a:lnTo>
                  <a:pt x="69850" y="284479"/>
                </a:lnTo>
                <a:lnTo>
                  <a:pt x="76200" y="271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055778" y="4728925"/>
            <a:ext cx="1441512" cy="4153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285750" marR="127635" indent="-149860">
              <a:lnSpc>
                <a:spcPct val="116500"/>
              </a:lnSpc>
              <a:spcBef>
                <a:spcPts val="150"/>
              </a:spcBef>
            </a:pPr>
            <a:r>
              <a:rPr sz="1100" spc="-5" dirty="0">
                <a:latin typeface="Calibri"/>
                <a:cs typeface="Calibri"/>
              </a:rPr>
              <a:t>Send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Request 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687422" y="5099788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69"/>
                </a:moveTo>
                <a:lnTo>
                  <a:pt x="0" y="191769"/>
                </a:lnTo>
                <a:lnTo>
                  <a:pt x="38100" y="267969"/>
                </a:lnTo>
                <a:lnTo>
                  <a:pt x="69850" y="204469"/>
                </a:lnTo>
                <a:lnTo>
                  <a:pt x="31750" y="204469"/>
                </a:lnTo>
                <a:lnTo>
                  <a:pt x="31750" y="191769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69"/>
                </a:lnTo>
                <a:lnTo>
                  <a:pt x="44450" y="204469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69"/>
                </a:moveTo>
                <a:lnTo>
                  <a:pt x="44450" y="191769"/>
                </a:lnTo>
                <a:lnTo>
                  <a:pt x="44450" y="204469"/>
                </a:lnTo>
                <a:lnTo>
                  <a:pt x="69850" y="204469"/>
                </a:lnTo>
                <a:lnTo>
                  <a:pt x="76200" y="1917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141394" y="5894731"/>
            <a:ext cx="1564696" cy="21576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375920" marR="249554" indent="-116205">
              <a:lnSpc>
                <a:spcPct val="118200"/>
              </a:lnSpc>
              <a:spcBef>
                <a:spcPts val="125"/>
              </a:spcBef>
            </a:pPr>
            <a:r>
              <a:rPr sz="1100" spc="-5" dirty="0">
                <a:latin typeface="Calibri"/>
                <a:cs typeface="Calibri"/>
              </a:rPr>
              <a:t>Send</a:t>
            </a:r>
            <a:r>
              <a:rPr sz="1100" spc="-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Audit  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01868" y="5665589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212803" y="5665589"/>
            <a:ext cx="1662544" cy="214481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426084" marR="176530" indent="-234950">
              <a:lnSpc>
                <a:spcPct val="118400"/>
              </a:lnSpc>
              <a:spcBef>
                <a:spcPts val="114"/>
              </a:spcBef>
            </a:pPr>
            <a:r>
              <a:rPr sz="1100" dirty="0">
                <a:latin typeface="Calibri"/>
                <a:cs typeface="Calibri"/>
              </a:rPr>
              <a:t>Receives</a:t>
            </a:r>
            <a:r>
              <a:rPr sz="1100" spc="-7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Audit  </a:t>
            </a:r>
            <a:r>
              <a:rPr sz="1100" dirty="0">
                <a:latin typeface="Calibri"/>
                <a:cs typeface="Calibri"/>
              </a:rPr>
              <a:t>report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889703" y="5376173"/>
            <a:ext cx="104837" cy="286157"/>
          </a:xfrm>
          <a:custGeom>
            <a:avLst/>
            <a:gdLst/>
            <a:ahLst/>
            <a:cxnLst/>
            <a:rect l="l" t="t" r="r" b="b"/>
            <a:pathLst>
              <a:path w="76200" h="334645">
                <a:moveTo>
                  <a:pt x="31726" y="258466"/>
                </a:moveTo>
                <a:lnTo>
                  <a:pt x="0" y="258572"/>
                </a:lnTo>
                <a:lnTo>
                  <a:pt x="38226" y="334645"/>
                </a:lnTo>
                <a:lnTo>
                  <a:pt x="69818" y="271145"/>
                </a:lnTo>
                <a:lnTo>
                  <a:pt x="31750" y="271145"/>
                </a:lnTo>
                <a:lnTo>
                  <a:pt x="31726" y="258466"/>
                </a:lnTo>
                <a:close/>
              </a:path>
              <a:path w="76200" h="334645">
                <a:moveTo>
                  <a:pt x="44426" y="258423"/>
                </a:moveTo>
                <a:lnTo>
                  <a:pt x="31726" y="258466"/>
                </a:lnTo>
                <a:lnTo>
                  <a:pt x="31750" y="271145"/>
                </a:lnTo>
                <a:lnTo>
                  <a:pt x="44450" y="271145"/>
                </a:lnTo>
                <a:lnTo>
                  <a:pt x="44426" y="258423"/>
                </a:lnTo>
                <a:close/>
              </a:path>
              <a:path w="76200" h="334645">
                <a:moveTo>
                  <a:pt x="76200" y="258318"/>
                </a:moveTo>
                <a:lnTo>
                  <a:pt x="44426" y="258423"/>
                </a:lnTo>
                <a:lnTo>
                  <a:pt x="44450" y="271145"/>
                </a:lnTo>
                <a:lnTo>
                  <a:pt x="69818" y="271145"/>
                </a:lnTo>
                <a:lnTo>
                  <a:pt x="76200" y="258318"/>
                </a:lnTo>
                <a:close/>
              </a:path>
              <a:path w="76200" h="334645">
                <a:moveTo>
                  <a:pt x="43941" y="0"/>
                </a:moveTo>
                <a:lnTo>
                  <a:pt x="31241" y="0"/>
                </a:lnTo>
                <a:lnTo>
                  <a:pt x="31726" y="258466"/>
                </a:lnTo>
                <a:lnTo>
                  <a:pt x="44426" y="258423"/>
                </a:lnTo>
                <a:lnTo>
                  <a:pt x="43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191836" y="6248762"/>
            <a:ext cx="1488689" cy="2160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365"/>
              </a:spcBef>
            </a:pPr>
            <a:r>
              <a:rPr sz="1100" spc="-5" dirty="0">
                <a:latin typeface="Calibri"/>
                <a:cs typeface="Calibri"/>
              </a:rPr>
              <a:t>Verify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Files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909097" y="6019618"/>
            <a:ext cx="104837" cy="229143"/>
          </a:xfrm>
          <a:custGeom>
            <a:avLst/>
            <a:gdLst/>
            <a:ahLst/>
            <a:cxnLst/>
            <a:rect l="l" t="t" r="r" b="b"/>
            <a:pathLst>
              <a:path w="76200" h="267970">
                <a:moveTo>
                  <a:pt x="31750" y="191770"/>
                </a:moveTo>
                <a:lnTo>
                  <a:pt x="0" y="191770"/>
                </a:lnTo>
                <a:lnTo>
                  <a:pt x="38100" y="267970"/>
                </a:lnTo>
                <a:lnTo>
                  <a:pt x="69850" y="204470"/>
                </a:lnTo>
                <a:lnTo>
                  <a:pt x="31750" y="204470"/>
                </a:lnTo>
                <a:lnTo>
                  <a:pt x="31750" y="191770"/>
                </a:lnTo>
                <a:close/>
              </a:path>
              <a:path w="76200" h="267970">
                <a:moveTo>
                  <a:pt x="44450" y="0"/>
                </a:moveTo>
                <a:lnTo>
                  <a:pt x="31750" y="0"/>
                </a:lnTo>
                <a:lnTo>
                  <a:pt x="31750" y="204470"/>
                </a:lnTo>
                <a:lnTo>
                  <a:pt x="44450" y="204470"/>
                </a:lnTo>
                <a:lnTo>
                  <a:pt x="44450" y="0"/>
                </a:lnTo>
                <a:close/>
              </a:path>
              <a:path w="76200" h="267970">
                <a:moveTo>
                  <a:pt x="76200" y="191770"/>
                </a:moveTo>
                <a:lnTo>
                  <a:pt x="44450" y="191770"/>
                </a:lnTo>
                <a:lnTo>
                  <a:pt x="44450" y="204470"/>
                </a:lnTo>
                <a:lnTo>
                  <a:pt x="69850" y="204470"/>
                </a:lnTo>
                <a:lnTo>
                  <a:pt x="76200" y="19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3305" y="836860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305" y="809493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4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305" y="8410482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305" y="8437848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258" y="852825"/>
            <a:ext cx="8171190" cy="3674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257" y="4600680"/>
            <a:ext cx="8177306" cy="35185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58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3305" y="836860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305" y="809493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4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305" y="8410482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305" y="8437848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257" y="852825"/>
            <a:ext cx="8168569" cy="3440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258" y="4366097"/>
            <a:ext cx="8162454" cy="35183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3305" y="836860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305" y="809493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4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33305" y="8410482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305" y="8437848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84257" y="852824"/>
            <a:ext cx="8172938" cy="3518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257" y="4444320"/>
            <a:ext cx="8168569" cy="3797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61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0500" y="1981201"/>
            <a:ext cx="7926570" cy="3221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670" lvl="1" indent="-268605" algn="just">
              <a:lnSpc>
                <a:spcPct val="100000"/>
              </a:lnSpc>
              <a:spcBef>
                <a:spcPts val="695"/>
              </a:spcBef>
              <a:tabLst>
                <a:tab pos="281305" algn="l"/>
              </a:tabLst>
            </a:pPr>
            <a:r>
              <a:rPr lang="en-US" sz="2800" b="1" spc="-10" dirty="0" smtClean="0">
                <a:solidFill>
                  <a:srgbClr val="00B0F0"/>
                </a:solidFill>
                <a:latin typeface="Times New Roman"/>
                <a:cs typeface="Times New Roman"/>
              </a:rPr>
              <a:t>                            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Unit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10">
                <a:solidFill>
                  <a:srgbClr val="00B0F0"/>
                </a:solidFill>
                <a:latin typeface="Times New Roman"/>
                <a:cs typeface="Times New Roman"/>
              </a:rPr>
              <a:t>Testing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:</a:t>
            </a:r>
            <a:endParaRPr lang="en-US" sz="2800" b="1" spc="-10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280670" lvl="1" indent="-268605" algn="just">
              <a:lnSpc>
                <a:spcPct val="100000"/>
              </a:lnSpc>
              <a:spcBef>
                <a:spcPts val="695"/>
              </a:spcBef>
              <a:tabLst>
                <a:tab pos="281305" algn="l"/>
              </a:tabLst>
            </a:pPr>
            <a:endParaRPr sz="28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00" b="1" spc="-5" smtClean="0">
                <a:latin typeface="Times New Roman"/>
                <a:cs typeface="Times New Roman"/>
              </a:rPr>
              <a:t>Test </a:t>
            </a:r>
            <a:r>
              <a:rPr sz="1400" b="1" spc="-10" dirty="0"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spc="-10" dirty="0">
                <a:latin typeface="Times New Roman"/>
                <a:cs typeface="Times New Roman"/>
              </a:rPr>
              <a:t>field </a:t>
            </a:r>
            <a:r>
              <a:rPr sz="1200" spc="-5" dirty="0">
                <a:latin typeface="Times New Roman"/>
                <a:cs typeface="Times New Roman"/>
              </a:rPr>
              <a:t>entries </a:t>
            </a:r>
            <a:r>
              <a:rPr sz="1200" spc="-15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work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properly.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Pages </a:t>
            </a:r>
            <a:r>
              <a:rPr sz="1200" spc="-20" dirty="0">
                <a:latin typeface="Times New Roman"/>
                <a:cs typeface="Times New Roman"/>
              </a:rPr>
              <a:t>must </a:t>
            </a:r>
            <a:r>
              <a:rPr sz="1200" spc="-15" dirty="0">
                <a:latin typeface="Times New Roman"/>
                <a:cs typeface="Times New Roman"/>
              </a:rPr>
              <a:t>be </a:t>
            </a:r>
            <a:r>
              <a:rPr sz="1200" dirty="0">
                <a:latin typeface="Times New Roman"/>
                <a:cs typeface="Times New Roman"/>
              </a:rPr>
              <a:t>activated from the </a:t>
            </a:r>
            <a:r>
              <a:rPr sz="1200" spc="-10" dirty="0">
                <a:latin typeface="Times New Roman"/>
                <a:cs typeface="Times New Roman"/>
              </a:rPr>
              <a:t>identified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link.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entry </a:t>
            </a:r>
            <a:r>
              <a:rPr sz="1200" spc="-5" dirty="0">
                <a:latin typeface="Times New Roman"/>
                <a:cs typeface="Times New Roman"/>
              </a:rPr>
              <a:t>screen, </a:t>
            </a:r>
            <a:r>
              <a:rPr sz="1200" spc="-10" dirty="0">
                <a:latin typeface="Times New Roman"/>
                <a:cs typeface="Times New Roman"/>
              </a:rPr>
              <a:t>messages </a:t>
            </a:r>
            <a:r>
              <a:rPr sz="1200" spc="-5" dirty="0">
                <a:latin typeface="Times New Roman"/>
                <a:cs typeface="Times New Roman"/>
              </a:rPr>
              <a:t>and responses </a:t>
            </a:r>
            <a:r>
              <a:rPr sz="1200" spc="-10" dirty="0">
                <a:latin typeface="Times New Roman"/>
                <a:cs typeface="Times New Roman"/>
              </a:rPr>
              <a:t>must </a:t>
            </a:r>
            <a:r>
              <a:rPr sz="1200" spc="-5" dirty="0">
                <a:latin typeface="Times New Roman"/>
                <a:cs typeface="Times New Roman"/>
              </a:rPr>
              <a:t>not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delayed.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400" b="1" spc="-5" dirty="0">
                <a:latin typeface="Times New Roman"/>
                <a:cs typeface="Times New Roman"/>
              </a:rPr>
              <a:t>Features </a:t>
            </a:r>
            <a:r>
              <a:rPr sz="1400" b="1" spc="-10" dirty="0">
                <a:latin typeface="Times New Roman"/>
                <a:cs typeface="Times New Roman"/>
              </a:rPr>
              <a:t>to be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tested</a:t>
            </a:r>
            <a:endParaRPr sz="14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8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Verify that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entries </a:t>
            </a:r>
            <a:r>
              <a:rPr sz="1200" dirty="0">
                <a:latin typeface="Times New Roman"/>
                <a:cs typeface="Times New Roman"/>
              </a:rPr>
              <a:t>are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correct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format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 algn="just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No duplicate entries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spc="-15" dirty="0">
                <a:latin typeface="Times New Roman"/>
                <a:cs typeface="Times New Roman"/>
              </a:rPr>
              <a:t>be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allowed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 algn="just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All </a:t>
            </a:r>
            <a:r>
              <a:rPr sz="1200" dirty="0">
                <a:latin typeface="Times New Roman"/>
                <a:cs typeface="Times New Roman"/>
              </a:rPr>
              <a:t>links </a:t>
            </a:r>
            <a:r>
              <a:rPr sz="1200" spc="-10" dirty="0">
                <a:latin typeface="Times New Roman"/>
                <a:cs typeface="Times New Roman"/>
              </a:rPr>
              <a:t>should </a:t>
            </a:r>
            <a:r>
              <a:rPr sz="1200" spc="5" dirty="0">
                <a:latin typeface="Times New Roman"/>
                <a:cs typeface="Times New Roman"/>
              </a:rPr>
              <a:t>take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user </a:t>
            </a:r>
            <a:r>
              <a:rPr sz="1200" dirty="0">
                <a:latin typeface="Times New Roman"/>
                <a:cs typeface="Times New Roman"/>
              </a:rPr>
              <a:t>to the </a:t>
            </a:r>
            <a:r>
              <a:rPr sz="1200" spc="-5" dirty="0">
                <a:latin typeface="Times New Roman"/>
                <a:cs typeface="Times New Roman"/>
              </a:rPr>
              <a:t>correct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>
                <a:latin typeface="Times New Roman"/>
                <a:cs typeface="Times New Roman"/>
              </a:rPr>
              <a:t>page</a:t>
            </a:r>
            <a:r>
              <a:rPr sz="1200" spc="-5" smtClean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65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5700" y="2590800"/>
            <a:ext cx="78157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                               Conclusion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page, We investigated a  new primitive called identity-based  remote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Both the numerical analysis and implementation demonstrated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70100" y="3429000"/>
            <a:ext cx="577978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 SIR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6701" y="609601"/>
            <a:ext cx="7924800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77820">
              <a:lnSpc>
                <a:spcPts val="2420"/>
              </a:lnSpc>
              <a:spcBef>
                <a:spcPts val="160"/>
              </a:spcBef>
            </a:pPr>
            <a:r>
              <a:rPr lang="en-US" sz="2800" b="1" dirty="0" smtClean="0">
                <a:latin typeface="Times New Roman"/>
                <a:cs typeface="Times New Roman"/>
              </a:rPr>
              <a:t>                                                 </a:t>
            </a:r>
            <a:r>
              <a:rPr sz="2800" b="1" smtClean="0">
                <a:latin typeface="Times New Roman"/>
                <a:cs typeface="Times New Roman"/>
              </a:rPr>
              <a:t> </a:t>
            </a:r>
            <a:r>
              <a:rPr lang="en-US" sz="2800" b="1" dirty="0" smtClean="0">
                <a:latin typeface="Times New Roman"/>
                <a:cs typeface="Times New Roman"/>
              </a:rPr>
              <a:t>                                           </a:t>
            </a:r>
            <a:r>
              <a:rPr lang="en-US" sz="2800" b="1" spc="-5" dirty="0" smtClean="0">
                <a:solidFill>
                  <a:srgbClr val="00B0F0"/>
                </a:solidFill>
                <a:latin typeface="Times New Roman"/>
                <a:cs typeface="Times New Roman"/>
              </a:rPr>
              <a:t>                       I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NTRODUCTION</a:t>
            </a:r>
            <a:endParaRPr lang="en-US" sz="2800" b="1" spc="-10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marR="2877820">
              <a:lnSpc>
                <a:spcPts val="2420"/>
              </a:lnSpc>
              <a:spcBef>
                <a:spcPts val="160"/>
              </a:spcBef>
            </a:pPr>
            <a:r>
              <a:rPr lang="en-US" sz="1200" b="1" spc="-10" dirty="0" smtClean="0">
                <a:latin typeface="Times New Roman"/>
                <a:cs typeface="Times New Roman"/>
              </a:rPr>
              <a:t> </a:t>
            </a:r>
            <a:r>
              <a:rPr sz="1400" b="1" spc="-10" smtClean="0">
                <a:solidFill>
                  <a:srgbClr val="00B050"/>
                </a:solidFill>
                <a:latin typeface="Times New Roman"/>
                <a:cs typeface="Times New Roman"/>
              </a:rPr>
              <a:t>Cloud  </a:t>
            </a:r>
            <a:r>
              <a:rPr sz="1400" b="1" spc="-5" smtClean="0">
                <a:solidFill>
                  <a:srgbClr val="00B050"/>
                </a:solidFill>
                <a:latin typeface="Times New Roman"/>
                <a:cs typeface="Times New Roman"/>
              </a:rPr>
              <a:t>computing </a:t>
            </a:r>
            <a:endParaRPr lang="en-US" sz="1400" b="1" spc="-5" dirty="0" smtClean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 marR="2877820">
              <a:lnSpc>
                <a:spcPts val="2420"/>
              </a:lnSpc>
              <a:spcBef>
                <a:spcPts val="160"/>
              </a:spcBef>
              <a:buFont typeface="Wingdings" pitchFamily="2" charset="2"/>
              <a:buChar char="Ø"/>
            </a:pPr>
            <a:r>
              <a:rPr lang="en-US" sz="1200" spc="-15" dirty="0" smtClean="0">
                <a:latin typeface="Times New Roman"/>
                <a:cs typeface="Times New Roman"/>
              </a:rPr>
              <a:t>Computing </a:t>
            </a:r>
            <a:r>
              <a:rPr sz="1200" spc="-15" smtClean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use </a:t>
            </a:r>
            <a:r>
              <a:rPr sz="1200" spc="10" dirty="0">
                <a:latin typeface="Times New Roman"/>
                <a:cs typeface="Times New Roman"/>
              </a:rPr>
              <a:t>of </a:t>
            </a:r>
            <a:r>
              <a:rPr sz="1200" spc="-5" dirty="0">
                <a:latin typeface="Times New Roman"/>
                <a:cs typeface="Times New Roman"/>
                <a:hlinkClick r:id="rId2"/>
              </a:rPr>
              <a:t>computing </a:t>
            </a:r>
            <a:r>
              <a:rPr sz="1200">
                <a:latin typeface="Times New Roman"/>
                <a:cs typeface="Times New Roman"/>
              </a:rPr>
              <a:t>resources </a:t>
            </a:r>
            <a:r>
              <a:rPr sz="1200" spc="-5" smtClean="0">
                <a:latin typeface="Times New Roman"/>
                <a:cs typeface="Times New Roman"/>
              </a:rPr>
              <a:t>hardware </a:t>
            </a:r>
            <a:r>
              <a:rPr sz="1200" spc="-5">
                <a:latin typeface="Times New Roman"/>
                <a:cs typeface="Times New Roman"/>
              </a:rPr>
              <a:t>and </a:t>
            </a:r>
            <a:r>
              <a:rPr sz="1200" smtClean="0">
                <a:latin typeface="Times New Roman"/>
                <a:cs typeface="Times New Roman"/>
              </a:rPr>
              <a:t>software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12700" marR="2877820">
              <a:lnSpc>
                <a:spcPts val="2420"/>
              </a:lnSpc>
              <a:spcBef>
                <a:spcPts val="160"/>
              </a:spcBef>
              <a:buFont typeface="Wingdings" pitchFamily="2" charset="2"/>
              <a:buChar char="Ø"/>
            </a:pPr>
            <a:r>
              <a:rPr lang="en-US" sz="1200" spc="-10" dirty="0" smtClean="0">
                <a:latin typeface="Times New Roman"/>
                <a:cs typeface="Times New Roman"/>
              </a:rPr>
              <a:t> cloud </a:t>
            </a:r>
            <a:r>
              <a:rPr lang="en-US" sz="1200" spc="-10" dirty="0" err="1" smtClean="0">
                <a:latin typeface="Times New Roman"/>
                <a:cs typeface="Times New Roman"/>
              </a:rPr>
              <a:t>ing</a:t>
            </a:r>
            <a:r>
              <a:rPr lang="en-US" sz="1200" spc="-10" dirty="0" smtClean="0">
                <a:latin typeface="Times New Roman"/>
                <a:cs typeface="Times New Roman"/>
              </a:rPr>
              <a:t> remote services with a users data software and computation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41802" y="3105764"/>
            <a:ext cx="6646279" cy="2578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900" y="2743200"/>
            <a:ext cx="6539223" cy="24190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701" y="2895600"/>
            <a:ext cx="7924800" cy="2315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Characteristics </a:t>
            </a:r>
            <a:r>
              <a:rPr sz="28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and </a:t>
            </a:r>
            <a:r>
              <a:rPr sz="2800" b="1" spc="-5">
                <a:solidFill>
                  <a:srgbClr val="00B0F0"/>
                </a:solidFill>
                <a:latin typeface="Times New Roman"/>
                <a:cs typeface="Times New Roman"/>
              </a:rPr>
              <a:t>Services</a:t>
            </a:r>
            <a:r>
              <a:rPr sz="2800" b="1" spc="45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Models</a:t>
            </a:r>
            <a:endParaRPr lang="en-US" sz="2800" b="1" spc="-5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marR="11430" indent="-229235" algn="just">
              <a:lnSpc>
                <a:spcPct val="14330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On-demand </a:t>
            </a:r>
            <a:r>
              <a:rPr sz="1200" b="1" spc="-5">
                <a:latin typeface="Times New Roman"/>
                <a:cs typeface="Times New Roman"/>
              </a:rPr>
              <a:t>self-service</a:t>
            </a:r>
            <a:r>
              <a:rPr sz="1200" spc="-5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 marR="10795" indent="-229235" algn="just">
              <a:lnSpc>
                <a:spcPts val="2070"/>
              </a:lnSpc>
              <a:spcBef>
                <a:spcPts val="165"/>
              </a:spcBef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Broad </a:t>
            </a:r>
            <a:r>
              <a:rPr sz="1200" b="1" spc="-10" dirty="0">
                <a:latin typeface="Times New Roman"/>
                <a:cs typeface="Times New Roman"/>
              </a:rPr>
              <a:t>network </a:t>
            </a:r>
            <a:r>
              <a:rPr sz="1200" b="1" spc="-5">
                <a:latin typeface="Times New Roman"/>
                <a:cs typeface="Times New Roman"/>
              </a:rPr>
              <a:t>access</a:t>
            </a:r>
            <a:r>
              <a:rPr sz="1200" spc="-5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469900" marR="8255" indent="-229235" algn="just">
              <a:lnSpc>
                <a:spcPct val="14340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Resource </a:t>
            </a:r>
            <a:r>
              <a:rPr sz="1200" b="1" dirty="0">
                <a:latin typeface="Times New Roman"/>
                <a:cs typeface="Times New Roman"/>
              </a:rPr>
              <a:t>pooling</a:t>
            </a:r>
            <a:r>
              <a:rPr sz="1200">
                <a:latin typeface="Times New Roman"/>
                <a:cs typeface="Times New Roman"/>
              </a:rPr>
              <a:t>: 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469900" marR="8255" indent="-229235" algn="just">
              <a:lnSpc>
                <a:spcPct val="14340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Rapid </a:t>
            </a:r>
            <a:r>
              <a:rPr sz="1200" b="1" spc="-5" dirty="0">
                <a:latin typeface="Times New Roman"/>
                <a:cs typeface="Times New Roman"/>
              </a:rPr>
              <a:t>elasticity</a:t>
            </a:r>
            <a:r>
              <a:rPr sz="1200" spc="-5">
                <a:latin typeface="Times New Roman"/>
                <a:cs typeface="Times New Roman"/>
              </a:rPr>
              <a:t>: 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469900" marR="8255" indent="-229235" algn="just">
              <a:lnSpc>
                <a:spcPct val="143400"/>
              </a:lnSpc>
              <a:buSzPct val="83333"/>
              <a:buFont typeface="Symbol"/>
              <a:buChar char=""/>
              <a:tabLst>
                <a:tab pos="470534" algn="l"/>
              </a:tabLst>
            </a:pPr>
            <a:r>
              <a:rPr sz="1200" b="1" spc="-10" smtClean="0">
                <a:latin typeface="Times New Roman"/>
                <a:cs typeface="Times New Roman"/>
              </a:rPr>
              <a:t>Measured </a:t>
            </a:r>
            <a:r>
              <a:rPr sz="1200" b="1" spc="-5">
                <a:latin typeface="Times New Roman"/>
                <a:cs typeface="Times New Roman"/>
              </a:rPr>
              <a:t>service</a:t>
            </a:r>
            <a:r>
              <a:rPr sz="1200" spc="-5" smtClean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33305" y="8410482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3305" y="8437848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1900" y="1066801"/>
            <a:ext cx="7925696" cy="11580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0"/>
              </a:spcBef>
            </a:pP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Characteristics </a:t>
            </a:r>
            <a:r>
              <a:rPr sz="2800" b="1" spc="5" smtClean="0">
                <a:solidFill>
                  <a:srgbClr val="00B0F0"/>
                </a:solidFill>
                <a:latin typeface="Times New Roman"/>
                <a:cs typeface="Times New Roman"/>
              </a:rPr>
              <a:t>of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cloud</a:t>
            </a:r>
            <a:r>
              <a:rPr sz="2800" b="1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computing</a:t>
            </a:r>
            <a:endParaRPr sz="2800" b="1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</a:pPr>
            <a:r>
              <a:rPr sz="1400" b="1" spc="-5">
                <a:latin typeface="Times New Roman"/>
                <a:cs typeface="Times New Roman"/>
              </a:rPr>
              <a:t>Services</a:t>
            </a:r>
            <a:r>
              <a:rPr sz="1400" b="1" spc="-10">
                <a:latin typeface="Times New Roman"/>
                <a:cs typeface="Times New Roman"/>
              </a:rPr>
              <a:t> </a:t>
            </a:r>
            <a:r>
              <a:rPr sz="1400" b="1" spc="-5" smtClean="0">
                <a:latin typeface="Times New Roman"/>
                <a:cs typeface="Times New Roman"/>
              </a:rPr>
              <a:t>Models:</a:t>
            </a:r>
            <a:endParaRPr lang="en-US" sz="1400" b="1" spc="-5" dirty="0" smtClean="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1400" b="1" spc="-5" dirty="0" smtClean="0">
                <a:latin typeface="Times New Roman"/>
                <a:cs typeface="Times New Roman"/>
              </a:rPr>
              <a:t> </a:t>
            </a:r>
            <a:r>
              <a:rPr sz="1200" spc="-5" smtClean="0">
                <a:latin typeface="Times New Roman"/>
                <a:cs typeface="Times New Roman"/>
              </a:rPr>
              <a:t>Cloud </a:t>
            </a:r>
            <a:r>
              <a:rPr sz="1200" spc="-10" dirty="0">
                <a:latin typeface="Times New Roman"/>
                <a:cs typeface="Times New Roman"/>
              </a:rPr>
              <a:t>Computing </a:t>
            </a:r>
            <a:r>
              <a:rPr sz="1200" spc="-5" dirty="0">
                <a:latin typeface="Times New Roman"/>
                <a:cs typeface="Times New Roman"/>
              </a:rPr>
              <a:t>comprises </a:t>
            </a:r>
            <a:r>
              <a:rPr sz="1200" dirty="0">
                <a:latin typeface="Times New Roman"/>
                <a:cs typeface="Times New Roman"/>
              </a:rPr>
              <a:t>three </a:t>
            </a:r>
            <a:r>
              <a:rPr sz="1200" spc="-10" dirty="0">
                <a:latin typeface="Times New Roman"/>
                <a:cs typeface="Times New Roman"/>
              </a:rPr>
              <a:t>different service models</a:t>
            </a:r>
            <a:r>
              <a:rPr sz="1200" spc="-10">
                <a:latin typeface="Times New Roman"/>
                <a:cs typeface="Times New Roman"/>
              </a:rPr>
              <a:t>, </a:t>
            </a:r>
            <a:endParaRPr lang="en-US" sz="1200" spc="-10" dirty="0" smtClean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4</a:t>
            </a:r>
          </a:p>
        </p:txBody>
      </p:sp>
      <p:sp>
        <p:nvSpPr>
          <p:cNvPr id="10" name="object 7"/>
          <p:cNvSpPr/>
          <p:nvPr/>
        </p:nvSpPr>
        <p:spPr>
          <a:xfrm>
            <a:off x="1308100" y="2667000"/>
            <a:ext cx="7165626" cy="267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3441701" y="5638800"/>
            <a:ext cx="2846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lang="en-US" b="1" spc="-10" dirty="0" smtClean="0">
                <a:latin typeface="Times New Roman"/>
                <a:cs typeface="Times New Roman"/>
              </a:rPr>
              <a:t>Structure </a:t>
            </a:r>
            <a:r>
              <a:rPr lang="en-US" b="1" spc="5" dirty="0" smtClean="0">
                <a:latin typeface="Times New Roman"/>
                <a:cs typeface="Times New Roman"/>
              </a:rPr>
              <a:t>of </a:t>
            </a:r>
            <a:r>
              <a:rPr lang="en-US" b="1" spc="-5" dirty="0" smtClean="0">
                <a:latin typeface="Times New Roman"/>
                <a:cs typeface="Times New Roman"/>
              </a:rPr>
              <a:t>service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models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33305" y="8410482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36575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3305" y="8437848"/>
            <a:ext cx="7942296" cy="0"/>
          </a:xfrm>
          <a:custGeom>
            <a:avLst/>
            <a:gdLst/>
            <a:ahLst/>
            <a:cxnLst/>
            <a:rect l="l" t="t" r="r" b="b"/>
            <a:pathLst>
              <a:path w="5772784">
                <a:moveTo>
                  <a:pt x="0" y="0"/>
                </a:moveTo>
                <a:lnTo>
                  <a:pt x="5772277" y="0"/>
                </a:lnTo>
              </a:path>
            </a:pathLst>
          </a:custGeom>
          <a:ln w="9143">
            <a:solidFill>
              <a:srgbClr val="61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17701" y="1981200"/>
            <a:ext cx="7391400" cy="252825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00B0F0"/>
                </a:solidFill>
                <a:latin typeface="Times New Roman"/>
                <a:cs typeface="Times New Roman"/>
              </a:rPr>
              <a:t>Benefits </a:t>
            </a:r>
            <a:r>
              <a:rPr sz="2800" b="1" spc="-20" dirty="0">
                <a:solidFill>
                  <a:srgbClr val="00B0F0"/>
                </a:solidFill>
                <a:latin typeface="Times New Roman"/>
                <a:cs typeface="Times New Roman"/>
              </a:rPr>
              <a:t>of </a:t>
            </a:r>
            <a:r>
              <a:rPr sz="2800" b="1" spc="-10">
                <a:solidFill>
                  <a:srgbClr val="00B0F0"/>
                </a:solidFill>
                <a:latin typeface="Times New Roman"/>
                <a:cs typeface="Times New Roman"/>
              </a:rPr>
              <a:t>cloud</a:t>
            </a:r>
            <a:r>
              <a:rPr sz="2800" b="1" spc="85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computing</a:t>
            </a:r>
            <a:endParaRPr sz="14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469900" marR="10160" indent="-229235" algn="just">
              <a:lnSpc>
                <a:spcPct val="141800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Achieve economies </a:t>
            </a:r>
            <a:r>
              <a:rPr sz="1200" b="1" dirty="0">
                <a:latin typeface="Times New Roman"/>
                <a:cs typeface="Times New Roman"/>
              </a:rPr>
              <a:t>of </a:t>
            </a:r>
            <a:r>
              <a:rPr sz="1200" b="1" spc="-5">
                <a:latin typeface="Times New Roman"/>
                <a:cs typeface="Times New Roman"/>
              </a:rPr>
              <a:t>scale </a:t>
            </a:r>
            <a:r>
              <a:rPr sz="1200" smtClean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  <a:p>
            <a:pPr marL="469900" indent="-229235" algn="just">
              <a:lnSpc>
                <a:spcPct val="100000"/>
              </a:lnSpc>
              <a:spcBef>
                <a:spcPts val="44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Streamline processes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2070"/>
              </a:lnSpc>
              <a:spcBef>
                <a:spcPts val="17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Reduce </a:t>
            </a:r>
            <a:r>
              <a:rPr sz="1200" b="1">
                <a:latin typeface="Times New Roman"/>
                <a:cs typeface="Times New Roman"/>
              </a:rPr>
              <a:t>capital </a:t>
            </a:r>
            <a:r>
              <a:rPr sz="1200" b="1" spc="-10" smtClean="0">
                <a:latin typeface="Times New Roman"/>
                <a:cs typeface="Times New Roman"/>
              </a:rPr>
              <a:t>costs </a:t>
            </a:r>
            <a:endParaRPr sz="1200">
              <a:latin typeface="Times New Roman"/>
              <a:cs typeface="Times New Roman"/>
            </a:endParaRPr>
          </a:p>
          <a:p>
            <a:pPr marL="469900" marR="12700" indent="-229235">
              <a:lnSpc>
                <a:spcPts val="2060"/>
              </a:lnSpc>
              <a:spcBef>
                <a:spcPts val="2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10">
                <a:latin typeface="Times New Roman"/>
                <a:cs typeface="Times New Roman"/>
              </a:rPr>
              <a:t>Improve </a:t>
            </a:r>
            <a:r>
              <a:rPr sz="1200" b="1" spc="-5" smtClean="0">
                <a:latin typeface="Times New Roman"/>
                <a:cs typeface="Times New Roman"/>
              </a:rPr>
              <a:t>accessibility </a:t>
            </a:r>
            <a:endParaRPr sz="1200">
              <a:latin typeface="Times New Roman"/>
              <a:cs typeface="Times New Roman"/>
            </a:endParaRPr>
          </a:p>
          <a:p>
            <a:pPr marL="469900" marR="5715" indent="-229235">
              <a:lnSpc>
                <a:spcPts val="2070"/>
              </a:lnSpc>
              <a:buFont typeface="Times New Roman"/>
              <a:buAutoNum type="arabicPeriod"/>
              <a:tabLst>
                <a:tab pos="470534" algn="l"/>
              </a:tabLst>
            </a:pPr>
            <a:r>
              <a:rPr sz="1200" b="1" dirty="0">
                <a:latin typeface="Times New Roman"/>
                <a:cs typeface="Times New Roman"/>
              </a:rPr>
              <a:t>Monitor </a:t>
            </a:r>
            <a:r>
              <a:rPr sz="1200" b="1" spc="-5" dirty="0">
                <a:latin typeface="Times New Roman"/>
                <a:cs typeface="Times New Roman"/>
              </a:rPr>
              <a:t>projects </a:t>
            </a:r>
            <a:r>
              <a:rPr sz="1200" b="1" spc="-15">
                <a:latin typeface="Times New Roman"/>
                <a:cs typeface="Times New Roman"/>
              </a:rPr>
              <a:t>more </a:t>
            </a:r>
            <a:r>
              <a:rPr sz="1200" b="1" spc="-5" smtClean="0">
                <a:latin typeface="Times New Roman"/>
                <a:cs typeface="Times New Roman"/>
              </a:rPr>
              <a:t>effectively 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2060"/>
              </a:lnSpc>
              <a:spcBef>
                <a:spcPts val="2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Less </a:t>
            </a:r>
            <a:r>
              <a:rPr sz="1200" b="1" spc="-5" dirty="0">
                <a:latin typeface="Times New Roman"/>
                <a:cs typeface="Times New Roman"/>
              </a:rPr>
              <a:t>personnel </a:t>
            </a:r>
            <a:r>
              <a:rPr sz="1200" b="1" dirty="0">
                <a:latin typeface="Times New Roman"/>
                <a:cs typeface="Times New Roman"/>
              </a:rPr>
              <a:t>training </a:t>
            </a:r>
            <a:r>
              <a:rPr sz="1200" b="1" spc="-5">
                <a:latin typeface="Times New Roman"/>
                <a:cs typeface="Times New Roman"/>
              </a:rPr>
              <a:t>is </a:t>
            </a:r>
            <a:r>
              <a:rPr sz="1200" b="1" spc="-5" smtClean="0">
                <a:latin typeface="Times New Roman"/>
                <a:cs typeface="Times New Roman"/>
              </a:rPr>
              <a:t>needed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3101" y="2209800"/>
            <a:ext cx="3124200" cy="258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Advantages</a:t>
            </a:r>
            <a:endParaRPr sz="280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10" smtClean="0">
                <a:latin typeface="Times New Roman"/>
                <a:cs typeface="Times New Roman"/>
              </a:rPr>
              <a:t>Price</a:t>
            </a:r>
            <a:endParaRPr sz="1200">
              <a:latin typeface="Times New Roman"/>
              <a:cs typeface="Times New Roman"/>
            </a:endParaRPr>
          </a:p>
          <a:p>
            <a:pPr marL="469900" marR="11430" indent="-229235">
              <a:lnSpc>
                <a:spcPts val="2090"/>
              </a:lnSpc>
              <a:spcBef>
                <a:spcPts val="150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Security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4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Performance</a:t>
            </a:r>
            <a:endParaRPr lang="en-US" sz="1200" spc="-5" dirty="0" smtClean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45"/>
              </a:spcBef>
              <a:buFont typeface="Times New Roman"/>
              <a:buAutoNum type="arabicPeriod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Scalability</a:t>
            </a:r>
            <a:endParaRPr sz="1200">
              <a:latin typeface="Times New Roman"/>
              <a:cs typeface="Times New Roman"/>
            </a:endParaRPr>
          </a:p>
          <a:p>
            <a:pPr marL="469900" marR="9525" indent="-229235">
              <a:lnSpc>
                <a:spcPct val="143300"/>
              </a:lnSpc>
              <a:spcBef>
                <a:spcPts val="25"/>
              </a:spcBef>
              <a:buFont typeface="Times New Roman"/>
              <a:buAutoNum type="arabicPeriod" startAt="4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Uptime</a:t>
            </a:r>
            <a:endParaRPr sz="1200">
              <a:latin typeface="Times New Roman"/>
              <a:cs typeface="Times New Roman"/>
            </a:endParaRPr>
          </a:p>
          <a:p>
            <a:pPr marL="469900" marR="12700" indent="-229235">
              <a:lnSpc>
                <a:spcPts val="2070"/>
              </a:lnSpc>
              <a:spcBef>
                <a:spcPts val="170"/>
              </a:spcBef>
              <a:buFont typeface="Times New Roman"/>
              <a:buAutoNum type="arabicPeriod" startAt="4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Control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2060"/>
              </a:lnSpc>
              <a:spcBef>
                <a:spcPts val="20"/>
              </a:spcBef>
              <a:buFont typeface="Times New Roman"/>
              <a:buAutoNum type="arabicPeriod" startAt="4"/>
              <a:tabLst>
                <a:tab pos="470534" algn="l"/>
              </a:tabLst>
            </a:pPr>
            <a:r>
              <a:rPr sz="1200" b="1" spc="-5" smtClean="0">
                <a:latin typeface="Times New Roman"/>
                <a:cs typeface="Times New Roman"/>
              </a:rPr>
              <a:t>Traffic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100" y="2286000"/>
            <a:ext cx="10363200" cy="2723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08020" lvl="1">
              <a:lnSpc>
                <a:spcPts val="2420"/>
              </a:lnSpc>
              <a:spcBef>
                <a:spcPts val="160"/>
              </a:spcBef>
              <a:tabLst>
                <a:tab pos="281305" algn="l"/>
              </a:tabLst>
            </a:pP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ORGANIZATION </a:t>
            </a:r>
            <a:r>
              <a:rPr sz="2800" b="1" spc="-5" dirty="0">
                <a:solidFill>
                  <a:srgbClr val="00B0F0"/>
                </a:solidFill>
                <a:latin typeface="Times New Roman"/>
                <a:cs typeface="Times New Roman"/>
              </a:rPr>
              <a:t>PROFILE  </a:t>
            </a:r>
            <a:r>
              <a:rPr sz="2800" b="1" spc="-5">
                <a:solidFill>
                  <a:srgbClr val="00B0F0"/>
                </a:solidFill>
                <a:latin typeface="Times New Roman"/>
                <a:cs typeface="Times New Roman"/>
              </a:rPr>
              <a:t>COMPANY</a:t>
            </a:r>
            <a:r>
              <a:rPr sz="2800" b="1" spc="5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PROFILE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Performance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Pioneering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efforts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2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10" dirty="0">
                <a:latin typeface="Times New Roman"/>
                <a:cs typeface="Times New Roman"/>
              </a:rPr>
              <a:t>Client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satisfaction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Innovative</a:t>
            </a:r>
            <a:r>
              <a:rPr sz="1200" dirty="0">
                <a:latin typeface="Times New Roman"/>
                <a:cs typeface="Times New Roman"/>
              </a:rPr>
              <a:t> concepts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72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Constant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Evaluations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9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Improvisation</a:t>
            </a:r>
            <a:endParaRPr sz="1200">
              <a:latin typeface="Times New Roman"/>
              <a:cs typeface="Times New Roman"/>
            </a:endParaRPr>
          </a:p>
          <a:p>
            <a:pPr marL="469900" lvl="2" indent="-229235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sz="1200" spc="-5" dirty="0">
                <a:latin typeface="Times New Roman"/>
                <a:cs typeface="Times New Roman"/>
              </a:rPr>
              <a:t>Cost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Effectiveness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9500" y="3810000"/>
            <a:ext cx="7930065" cy="1297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95"/>
              </a:spcBef>
            </a:pPr>
            <a:r>
              <a:rPr lang="en-US" sz="2800" b="1" spc="-5" dirty="0" smtClean="0">
                <a:solidFill>
                  <a:srgbClr val="00B0F0"/>
                </a:solidFill>
                <a:latin typeface="Times New Roman"/>
                <a:cs typeface="Times New Roman"/>
              </a:rPr>
              <a:t>                           </a:t>
            </a:r>
            <a:r>
              <a:rPr sz="2800" b="1" spc="-5" smtClean="0">
                <a:solidFill>
                  <a:srgbClr val="00B0F0"/>
                </a:solidFill>
                <a:latin typeface="Times New Roman"/>
                <a:cs typeface="Times New Roman"/>
              </a:rPr>
              <a:t>FEASIBILITY</a:t>
            </a:r>
            <a:r>
              <a:rPr sz="2800" b="1" spc="5" smtClean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800" b="1" spc="-10" smtClean="0">
                <a:solidFill>
                  <a:srgbClr val="00B0F0"/>
                </a:solidFill>
                <a:latin typeface="Times New Roman"/>
                <a:cs typeface="Times New Roman"/>
              </a:rPr>
              <a:t>STUDY</a:t>
            </a:r>
            <a:endParaRPr lang="en-US" sz="2800" b="1" spc="-10" dirty="0" smtClean="0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95"/>
              </a:spcBef>
            </a:pPr>
            <a:endParaRPr sz="14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buFont typeface="Symbol"/>
              <a:buChar char=""/>
              <a:tabLst>
                <a:tab pos="470534" algn="l"/>
              </a:tabLst>
            </a:pPr>
            <a:r>
              <a:rPr sz="1200" spc="-5" smtClean="0">
                <a:solidFill>
                  <a:srgbClr val="00B050"/>
                </a:solidFill>
                <a:latin typeface="Times New Roman"/>
                <a:cs typeface="Times New Roman"/>
              </a:rPr>
              <a:t>ECONOMICAL</a:t>
            </a:r>
            <a:r>
              <a:rPr sz="1200" spc="15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200" spc="-5" smtClean="0">
                <a:solidFill>
                  <a:srgbClr val="00B050"/>
                </a:solidFill>
                <a:latin typeface="Times New Roman"/>
                <a:cs typeface="Times New Roman"/>
              </a:rPr>
              <a:t>FEASIBILITY</a:t>
            </a:r>
            <a:endParaRPr lang="en-US" sz="1200" spc="-5" dirty="0" smtClean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720"/>
              </a:spcBef>
              <a:tabLst>
                <a:tab pos="470534" algn="l"/>
              </a:tabLst>
            </a:pP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        This study is carried out to check the economic impact that the system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xfrm>
            <a:off x="9835700" y="8242041"/>
            <a:ext cx="71289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5" dirty="0"/>
              <a:t>Page</a:t>
            </a:r>
            <a:r>
              <a:rPr spc="-50" dirty="0"/>
              <a:t> </a:t>
            </a:r>
            <a:r>
              <a:rPr dirty="0"/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213</TotalTime>
  <Words>667</Words>
  <Application>Microsoft Office PowerPoint</Application>
  <PresentationFormat>Custom</PresentationFormat>
  <Paragraphs>251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Paper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MYPC</cp:lastModifiedBy>
  <cp:revision>57</cp:revision>
  <dcterms:created xsi:type="dcterms:W3CDTF">2020-08-23T04:16:46Z</dcterms:created>
  <dcterms:modified xsi:type="dcterms:W3CDTF">2020-08-29T13:37:25Z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2020-08-23T00:00:00Z</vt:filetime>
  </property>
</Properties>
</file>