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97" r:id="rId6"/>
    <p:sldId id="264" r:id="rId7"/>
    <p:sldId id="299" r:id="rId8"/>
    <p:sldId id="267" r:id="rId9"/>
    <p:sldId id="298" r:id="rId10"/>
    <p:sldId id="300" r:id="rId11"/>
    <p:sldId id="268" r:id="rId12"/>
    <p:sldId id="301" r:id="rId13"/>
    <p:sldId id="278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aleway Thin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F5ADB-9E70-4D97-AF44-38B56413460B}" v="24" dt="2021-03-27T17:01:20.128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iri Nava" userId="2b8fa30f1f7ad74f" providerId="LiveId" clId="{9CCF5ADB-9E70-4D97-AF44-38B56413460B}"/>
    <pc:docChg chg="custSel modSld sldOrd">
      <pc:chgData name="Asairi Nava" userId="2b8fa30f1f7ad74f" providerId="LiveId" clId="{9CCF5ADB-9E70-4D97-AF44-38B56413460B}" dt="2021-03-27T17:09:40.258" v="782" actId="20577"/>
      <pc:docMkLst>
        <pc:docMk/>
      </pc:docMkLst>
      <pc:sldChg chg="modSp mod">
        <pc:chgData name="Asairi Nava" userId="2b8fa30f1f7ad74f" providerId="LiveId" clId="{9CCF5ADB-9E70-4D97-AF44-38B56413460B}" dt="2021-03-27T17:06:06.867" v="655" actId="20577"/>
        <pc:sldMkLst>
          <pc:docMk/>
          <pc:sldMk cId="0" sldId="261"/>
        </pc:sldMkLst>
        <pc:spChg chg="mod">
          <ac:chgData name="Asairi Nava" userId="2b8fa30f1f7ad74f" providerId="LiveId" clId="{9CCF5ADB-9E70-4D97-AF44-38B56413460B}" dt="2021-03-27T17:06:06.867" v="655" actId="20577"/>
          <ac:spMkLst>
            <pc:docMk/>
            <pc:sldMk cId="0" sldId="261"/>
            <ac:spMk id="595" creationId="{00000000-0000-0000-0000-000000000000}"/>
          </ac:spMkLst>
        </pc:spChg>
      </pc:sldChg>
      <pc:sldChg chg="modSp mod">
        <pc:chgData name="Asairi Nava" userId="2b8fa30f1f7ad74f" providerId="LiveId" clId="{9CCF5ADB-9E70-4D97-AF44-38B56413460B}" dt="2021-03-27T17:07:03.796" v="657" actId="20577"/>
        <pc:sldMkLst>
          <pc:docMk/>
          <pc:sldMk cId="0" sldId="264"/>
        </pc:sldMkLst>
        <pc:spChg chg="mod">
          <ac:chgData name="Asairi Nava" userId="2b8fa30f1f7ad74f" providerId="LiveId" clId="{9CCF5ADB-9E70-4D97-AF44-38B56413460B}" dt="2021-03-27T17:07:03.796" v="657" actId="20577"/>
          <ac:spMkLst>
            <pc:docMk/>
            <pc:sldMk cId="0" sldId="264"/>
            <ac:spMk id="14" creationId="{A935400B-38B4-4840-9C11-04BD60202CCE}"/>
          </ac:spMkLst>
        </pc:spChg>
      </pc:sldChg>
      <pc:sldChg chg="addSp delSp modSp mod">
        <pc:chgData name="Asairi Nava" userId="2b8fa30f1f7ad74f" providerId="LiveId" clId="{9CCF5ADB-9E70-4D97-AF44-38B56413460B}" dt="2021-03-27T17:08:55.384" v="700" actId="20577"/>
        <pc:sldMkLst>
          <pc:docMk/>
          <pc:sldMk cId="0" sldId="268"/>
        </pc:sldMkLst>
        <pc:spChg chg="mod">
          <ac:chgData name="Asairi Nava" userId="2b8fa30f1f7ad74f" providerId="LiveId" clId="{9CCF5ADB-9E70-4D97-AF44-38B56413460B}" dt="2021-03-27T17:08:55.384" v="700" actId="20577"/>
          <ac:spMkLst>
            <pc:docMk/>
            <pc:sldMk cId="0" sldId="268"/>
            <ac:spMk id="105" creationId="{4E70C491-B34F-4D40-9B30-C5E9B95355D8}"/>
          </ac:spMkLst>
        </pc:spChg>
        <pc:spChg chg="mod">
          <ac:chgData name="Asairi Nava" userId="2b8fa30f1f7ad74f" providerId="LiveId" clId="{9CCF5ADB-9E70-4D97-AF44-38B56413460B}" dt="2021-03-27T17:08:30.548" v="676" actId="20577"/>
          <ac:spMkLst>
            <pc:docMk/>
            <pc:sldMk cId="0" sldId="268"/>
            <ac:spMk id="1044" creationId="{00000000-0000-0000-0000-000000000000}"/>
          </ac:spMkLst>
        </pc:spChg>
        <pc:picChg chg="del">
          <ac:chgData name="Asairi Nava" userId="2b8fa30f1f7ad74f" providerId="LiveId" clId="{9CCF5ADB-9E70-4D97-AF44-38B56413460B}" dt="2021-03-27T16:58:04.738" v="573" actId="478"/>
          <ac:picMkLst>
            <pc:docMk/>
            <pc:sldMk cId="0" sldId="268"/>
            <ac:picMk id="3" creationId="{290A7E48-1EF1-4861-879C-47F8E590DFDC}"/>
          </ac:picMkLst>
        </pc:picChg>
        <pc:picChg chg="add mod">
          <ac:chgData name="Asairi Nava" userId="2b8fa30f1f7ad74f" providerId="LiveId" clId="{9CCF5ADB-9E70-4D97-AF44-38B56413460B}" dt="2021-03-27T16:58:13.251" v="576" actId="1076"/>
          <ac:picMkLst>
            <pc:docMk/>
            <pc:sldMk cId="0" sldId="268"/>
            <ac:picMk id="9" creationId="{AFF34167-FCF6-4B95-8EBC-586EC1BBD5A9}"/>
          </ac:picMkLst>
        </pc:picChg>
      </pc:sldChg>
      <pc:sldChg chg="modSp">
        <pc:chgData name="Asairi Nava" userId="2b8fa30f1f7ad74f" providerId="LiveId" clId="{9CCF5ADB-9E70-4D97-AF44-38B56413460B}" dt="2021-03-27T17:01:20.126" v="600" actId="1036"/>
        <pc:sldMkLst>
          <pc:docMk/>
          <pc:sldMk cId="2812845242" sldId="297"/>
        </pc:sldMkLst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44" creationId="{2FA0A3F1-7FE2-4DC4-BBEB-953DF1F4B88B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45" creationId="{086F4333-7A65-4F00-87EA-406936650FD7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47" creationId="{546E2C26-6D12-4F10-B384-ADF57B88C4F3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48" creationId="{68E787FF-74AA-4457-8606-D1B357849673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51" creationId="{60105CB2-7614-42A6-9428-0C386E46EFB7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52" creationId="{8A6CA8FD-7623-4E13-883E-427C03B162F1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54" creationId="{1A9E068D-17E6-47BD-9906-6D9014309F06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55" creationId="{065F0CB9-BED0-4973-B9EE-175A47898445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58" creationId="{05A75EEA-DB13-4EB6-9AB1-B9DB25699283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59" creationId="{1A604A1A-4B41-4CD0-BFFD-A95134D5DACD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61" creationId="{E0DB9DA5-1F84-4C12-921B-E11A8922CDF3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62" creationId="{00A5582C-5A77-4251-90C7-0394F228AD04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65" creationId="{83C9210B-7416-481B-BDDF-5E84D37DF13F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66" creationId="{1A65B602-495F-4265-BD2F-E8AD9FA78478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68" creationId="{DF9F876A-6BF3-404E-ADD7-78EAA4FF7DA7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69" creationId="{3BAC0886-3B98-4734-87EE-89173D5F1A13}"/>
          </ac:spMkLst>
        </pc:spChg>
        <pc:spChg chg="mod">
          <ac:chgData name="Asairi Nava" userId="2b8fa30f1f7ad74f" providerId="LiveId" clId="{9CCF5ADB-9E70-4D97-AF44-38B56413460B}" dt="2021-03-27T17:01:20.126" v="600" actId="1036"/>
          <ac:spMkLst>
            <pc:docMk/>
            <pc:sldMk cId="2812845242" sldId="297"/>
            <ac:spMk id="173" creationId="{129678C7-77E8-4E4A-90FB-8AF60C738BAE}"/>
          </ac:spMkLst>
        </pc:spChg>
        <pc:grpChg chg="mod">
          <ac:chgData name="Asairi Nava" userId="2b8fa30f1f7ad74f" providerId="LiveId" clId="{9CCF5ADB-9E70-4D97-AF44-38B56413460B}" dt="2021-03-27T17:01:20.126" v="600" actId="1036"/>
          <ac:grpSpMkLst>
            <pc:docMk/>
            <pc:sldMk cId="2812845242" sldId="297"/>
            <ac:grpSpMk id="142" creationId="{A28EAAEE-EBA1-4F65-8AC1-08CCCE38485F}"/>
          </ac:grpSpMkLst>
        </pc:grpChg>
        <pc:grpChg chg="mod">
          <ac:chgData name="Asairi Nava" userId="2b8fa30f1f7ad74f" providerId="LiveId" clId="{9CCF5ADB-9E70-4D97-AF44-38B56413460B}" dt="2021-03-27T17:01:20.126" v="600" actId="1036"/>
          <ac:grpSpMkLst>
            <pc:docMk/>
            <pc:sldMk cId="2812845242" sldId="297"/>
            <ac:grpSpMk id="149" creationId="{A4324137-D806-41C6-B426-D56ED9700A0B}"/>
          </ac:grpSpMkLst>
        </pc:grpChg>
        <pc:grpChg chg="mod">
          <ac:chgData name="Asairi Nava" userId="2b8fa30f1f7ad74f" providerId="LiveId" clId="{9CCF5ADB-9E70-4D97-AF44-38B56413460B}" dt="2021-03-27T17:01:20.126" v="600" actId="1036"/>
          <ac:grpSpMkLst>
            <pc:docMk/>
            <pc:sldMk cId="2812845242" sldId="297"/>
            <ac:grpSpMk id="156" creationId="{901067D8-7DAC-4AC1-B969-FB8A9B4FE864}"/>
          </ac:grpSpMkLst>
        </pc:grpChg>
        <pc:grpChg chg="mod">
          <ac:chgData name="Asairi Nava" userId="2b8fa30f1f7ad74f" providerId="LiveId" clId="{9CCF5ADB-9E70-4D97-AF44-38B56413460B}" dt="2021-03-27T17:01:20.126" v="600" actId="1036"/>
          <ac:grpSpMkLst>
            <pc:docMk/>
            <pc:sldMk cId="2812845242" sldId="297"/>
            <ac:grpSpMk id="163" creationId="{CA38AC60-61CD-483B-9BBB-D694B56DCCAA}"/>
          </ac:grpSpMkLst>
        </pc:grpChg>
        <pc:picChg chg="mod">
          <ac:chgData name="Asairi Nava" userId="2b8fa30f1f7ad74f" providerId="LiveId" clId="{9CCF5ADB-9E70-4D97-AF44-38B56413460B}" dt="2021-03-27T17:01:20.126" v="600" actId="1036"/>
          <ac:picMkLst>
            <pc:docMk/>
            <pc:sldMk cId="2812845242" sldId="297"/>
            <ac:picMk id="170" creationId="{B8BE1796-7439-44B0-BF7E-D832A58A7C6A}"/>
          </ac:picMkLst>
        </pc:picChg>
        <pc:picChg chg="mod">
          <ac:chgData name="Asairi Nava" userId="2b8fa30f1f7ad74f" providerId="LiveId" clId="{9CCF5ADB-9E70-4D97-AF44-38B56413460B}" dt="2021-03-27T17:01:20.126" v="600" actId="1036"/>
          <ac:picMkLst>
            <pc:docMk/>
            <pc:sldMk cId="2812845242" sldId="297"/>
            <ac:picMk id="171" creationId="{73FB5AA1-3B9F-4788-A3E5-D60632E0A5F6}"/>
          </ac:picMkLst>
        </pc:picChg>
        <pc:picChg chg="mod">
          <ac:chgData name="Asairi Nava" userId="2b8fa30f1f7ad74f" providerId="LiveId" clId="{9CCF5ADB-9E70-4D97-AF44-38B56413460B}" dt="2021-03-27T17:01:20.126" v="600" actId="1036"/>
          <ac:picMkLst>
            <pc:docMk/>
            <pc:sldMk cId="2812845242" sldId="297"/>
            <ac:picMk id="172" creationId="{875F8706-FA06-4259-BD58-BAB3C926B1F9}"/>
          </ac:picMkLst>
        </pc:picChg>
        <pc:cxnChg chg="mod">
          <ac:chgData name="Asairi Nava" userId="2b8fa30f1f7ad74f" providerId="LiveId" clId="{9CCF5ADB-9E70-4D97-AF44-38B56413460B}" dt="2021-03-27T17:01:20.126" v="600" actId="1036"/>
          <ac:cxnSpMkLst>
            <pc:docMk/>
            <pc:sldMk cId="2812845242" sldId="297"/>
            <ac:cxnSpMk id="146" creationId="{4C530971-5612-4498-BA99-77BBA5721031}"/>
          </ac:cxnSpMkLst>
        </pc:cxnChg>
        <pc:cxnChg chg="mod">
          <ac:chgData name="Asairi Nava" userId="2b8fa30f1f7ad74f" providerId="LiveId" clId="{9CCF5ADB-9E70-4D97-AF44-38B56413460B}" dt="2021-03-27T17:01:20.126" v="600" actId="1036"/>
          <ac:cxnSpMkLst>
            <pc:docMk/>
            <pc:sldMk cId="2812845242" sldId="297"/>
            <ac:cxnSpMk id="153" creationId="{3CCE696D-BC16-4B71-B341-52999B25C23C}"/>
          </ac:cxnSpMkLst>
        </pc:cxnChg>
        <pc:cxnChg chg="mod">
          <ac:chgData name="Asairi Nava" userId="2b8fa30f1f7ad74f" providerId="LiveId" clId="{9CCF5ADB-9E70-4D97-AF44-38B56413460B}" dt="2021-03-27T17:01:20.126" v="600" actId="1036"/>
          <ac:cxnSpMkLst>
            <pc:docMk/>
            <pc:sldMk cId="2812845242" sldId="297"/>
            <ac:cxnSpMk id="160" creationId="{C7D75A34-64B5-435C-A864-4A3C38973570}"/>
          </ac:cxnSpMkLst>
        </pc:cxnChg>
        <pc:cxnChg chg="mod">
          <ac:chgData name="Asairi Nava" userId="2b8fa30f1f7ad74f" providerId="LiveId" clId="{9CCF5ADB-9E70-4D97-AF44-38B56413460B}" dt="2021-03-27T17:01:20.126" v="600" actId="1036"/>
          <ac:cxnSpMkLst>
            <pc:docMk/>
            <pc:sldMk cId="2812845242" sldId="297"/>
            <ac:cxnSpMk id="167" creationId="{7BBC174F-B0B1-4A6E-9351-8B9196ECB989}"/>
          </ac:cxnSpMkLst>
        </pc:cxnChg>
      </pc:sldChg>
      <pc:sldChg chg="modSp mod">
        <pc:chgData name="Asairi Nava" userId="2b8fa30f1f7ad74f" providerId="LiveId" clId="{9CCF5ADB-9E70-4D97-AF44-38B56413460B}" dt="2021-03-27T17:01:36.921" v="605" actId="6549"/>
        <pc:sldMkLst>
          <pc:docMk/>
          <pc:sldMk cId="134361674" sldId="298"/>
        </pc:sldMkLst>
        <pc:spChg chg="mod">
          <ac:chgData name="Asairi Nava" userId="2b8fa30f1f7ad74f" providerId="LiveId" clId="{9CCF5ADB-9E70-4D97-AF44-38B56413460B}" dt="2021-03-27T17:01:36.921" v="605" actId="6549"/>
          <ac:spMkLst>
            <pc:docMk/>
            <pc:sldMk cId="134361674" sldId="298"/>
            <ac:spMk id="11" creationId="{9E3A5852-B65C-40FB-90D0-F92FCE0D6982}"/>
          </ac:spMkLst>
        </pc:spChg>
      </pc:sldChg>
      <pc:sldChg chg="modSp mod">
        <pc:chgData name="Asairi Nava" userId="2b8fa30f1f7ad74f" providerId="LiveId" clId="{9CCF5ADB-9E70-4D97-AF44-38B56413460B}" dt="2021-03-27T17:07:26.536" v="671" actId="20577"/>
        <pc:sldMkLst>
          <pc:docMk/>
          <pc:sldMk cId="1785908339" sldId="299"/>
        </pc:sldMkLst>
        <pc:spChg chg="mod">
          <ac:chgData name="Asairi Nava" userId="2b8fa30f1f7ad74f" providerId="LiveId" clId="{9CCF5ADB-9E70-4D97-AF44-38B56413460B}" dt="2021-03-27T17:07:26.536" v="671" actId="20577"/>
          <ac:spMkLst>
            <pc:docMk/>
            <pc:sldMk cId="1785908339" sldId="299"/>
            <ac:spMk id="11" creationId="{72342ACE-CC91-4064-AC7C-B1F1F829FEC1}"/>
          </ac:spMkLst>
        </pc:spChg>
      </pc:sldChg>
      <pc:sldChg chg="ord">
        <pc:chgData name="Asairi Nava" userId="2b8fa30f1f7ad74f" providerId="LiveId" clId="{9CCF5ADB-9E70-4D97-AF44-38B56413460B}" dt="2021-03-27T17:08:35.741" v="678"/>
        <pc:sldMkLst>
          <pc:docMk/>
          <pc:sldMk cId="402292817" sldId="300"/>
        </pc:sldMkLst>
      </pc:sldChg>
      <pc:sldChg chg="addSp delSp modSp mod">
        <pc:chgData name="Asairi Nava" userId="2b8fa30f1f7ad74f" providerId="LiveId" clId="{9CCF5ADB-9E70-4D97-AF44-38B56413460B}" dt="2021-03-27T17:09:40.258" v="782" actId="20577"/>
        <pc:sldMkLst>
          <pc:docMk/>
          <pc:sldMk cId="3077953936" sldId="301"/>
        </pc:sldMkLst>
        <pc:spChg chg="add del mod">
          <ac:chgData name="Asairi Nava" userId="2b8fa30f1f7ad74f" providerId="LiveId" clId="{9CCF5ADB-9E70-4D97-AF44-38B56413460B}" dt="2021-03-27T16:54:29.469" v="1" actId="478"/>
          <ac:spMkLst>
            <pc:docMk/>
            <pc:sldMk cId="3077953936" sldId="301"/>
            <ac:spMk id="4" creationId="{7F307765-8E1B-46F5-A881-72893BB4F82B}"/>
          </ac:spMkLst>
        </pc:spChg>
        <pc:spChg chg="mod">
          <ac:chgData name="Asairi Nava" userId="2b8fa30f1f7ad74f" providerId="LiveId" clId="{9CCF5ADB-9E70-4D97-AF44-38B56413460B}" dt="2021-03-27T17:09:40.258" v="782" actId="20577"/>
          <ac:spMkLst>
            <pc:docMk/>
            <pc:sldMk cId="3077953936" sldId="301"/>
            <ac:spMk id="105" creationId="{4E70C491-B34F-4D40-9B30-C5E9B95355D8}"/>
          </ac:spMkLst>
        </pc:spChg>
        <pc:spChg chg="del">
          <ac:chgData name="Asairi Nava" userId="2b8fa30f1f7ad74f" providerId="LiveId" clId="{9CCF5ADB-9E70-4D97-AF44-38B56413460B}" dt="2021-03-27T16:54:23.085" v="0" actId="478"/>
          <ac:spMkLst>
            <pc:docMk/>
            <pc:sldMk cId="3077953936" sldId="301"/>
            <ac:spMk id="10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44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2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50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90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3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038925" y="1854800"/>
            <a:ext cx="2812014" cy="2850199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 5 marcas de productos de consumo masivo mejor posicionadas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49" y="2031025"/>
            <a:ext cx="5170095" cy="90229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Conclusiones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0229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5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CFE984-D709-41EC-BBE4-41113DE99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7" y="2457686"/>
            <a:ext cx="714375" cy="1133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412A75-D34B-4678-A8AF-7ED5B2CA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504" y="3651850"/>
            <a:ext cx="1419225" cy="1219200"/>
          </a:xfrm>
          <a:prstGeom prst="rect">
            <a:avLst/>
          </a:prstGeom>
        </p:spPr>
      </p:pic>
      <p:sp>
        <p:nvSpPr>
          <p:cNvPr id="105" name="Google Shape;595;p17">
            <a:extLst>
              <a:ext uri="{FF2B5EF4-FFF2-40B4-BE49-F238E27FC236}">
                <a16:creationId xmlns:a16="http://schemas.microsoft.com/office/drawing/2014/main" id="{4E70C491-B34F-4D40-9B30-C5E9B95355D8}"/>
              </a:ext>
            </a:extLst>
          </p:cNvPr>
          <p:cNvSpPr txBox="1">
            <a:spLocks/>
          </p:cNvSpPr>
          <p:nvPr/>
        </p:nvSpPr>
        <p:spPr>
          <a:xfrm>
            <a:off x="266525" y="1807047"/>
            <a:ext cx="2639942" cy="178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dirty="0"/>
              <a:t>Bimbo fue la marca mejor posicionada, al presentar una mejor conectividad y diversidad entre los tweets obtenidos y las marcas buscadas.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FF34167-FCF6-4B95-8EBC-586EC1BBD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156" y="1688300"/>
            <a:ext cx="3763705" cy="3147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5" name="Google Shape;595;p17">
            <a:extLst>
              <a:ext uri="{FF2B5EF4-FFF2-40B4-BE49-F238E27FC236}">
                <a16:creationId xmlns:a16="http://schemas.microsoft.com/office/drawing/2014/main" id="{4E70C491-B34F-4D40-9B30-C5E9B95355D8}"/>
              </a:ext>
            </a:extLst>
          </p:cNvPr>
          <p:cNvSpPr txBox="1">
            <a:spLocks/>
          </p:cNvSpPr>
          <p:nvPr/>
        </p:nvSpPr>
        <p:spPr>
          <a:xfrm>
            <a:off x="380750" y="675363"/>
            <a:ext cx="8382500" cy="238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dirty="0"/>
              <a:t>Mi hipótesis fue que Coca Cola sería la marca que dominaría el mercado en este inicio de año, sin embargo, Bimbo fue la mejor posicionada.</a:t>
            </a:r>
          </a:p>
          <a:p>
            <a:endParaRPr lang="es-MX" dirty="0"/>
          </a:p>
          <a:p>
            <a:r>
              <a:rPr lang="es-MX" dirty="0"/>
              <a:t>La Conectividad y Diversidad que Bimbo tiene en los diferentes tweets obtenidos y entre las </a:t>
            </a:r>
            <a:r>
              <a:rPr lang="es-MX"/>
              <a:t>distintas marcas, </a:t>
            </a:r>
            <a:r>
              <a:rPr lang="es-MX" dirty="0"/>
              <a:t>fue importante para colocarse en la cima.</a:t>
            </a:r>
          </a:p>
          <a:p>
            <a:endParaRPr lang="es-MX" dirty="0"/>
          </a:p>
          <a:p>
            <a:r>
              <a:rPr lang="es-MX" dirty="0"/>
              <a:t>Marcas como Sabritas y Nestlé, no figuraron en el Top 5, a pesar de que suelen estar en la mayoría de los comerciales y espectaculares.</a:t>
            </a:r>
          </a:p>
        </p:txBody>
      </p:sp>
    </p:spTree>
    <p:extLst>
      <p:ext uri="{BB962C8B-B14F-4D97-AF65-F5344CB8AC3E}">
        <p14:creationId xmlns:p14="http://schemas.microsoft.com/office/powerpoint/2010/main" val="307795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705038" y="1663727"/>
            <a:ext cx="7733923" cy="12909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GRACIAS!</a:t>
            </a:r>
            <a:endParaRPr sz="11500" dirty="0"/>
          </a:p>
        </p:txBody>
      </p:sp>
      <p:grpSp>
        <p:nvGrpSpPr>
          <p:cNvPr id="151" name="Google Shape;5067;p50">
            <a:extLst>
              <a:ext uri="{FF2B5EF4-FFF2-40B4-BE49-F238E27FC236}">
                <a16:creationId xmlns:a16="http://schemas.microsoft.com/office/drawing/2014/main" id="{16614FC8-CA9A-4D2D-BF1E-25A6EF290995}"/>
              </a:ext>
            </a:extLst>
          </p:cNvPr>
          <p:cNvGrpSpPr/>
          <p:nvPr/>
        </p:nvGrpSpPr>
        <p:grpSpPr>
          <a:xfrm>
            <a:off x="3783589" y="2954683"/>
            <a:ext cx="1576822" cy="1682067"/>
            <a:chOff x="9901824" y="937343"/>
            <a:chExt cx="744273" cy="793950"/>
          </a:xfrm>
        </p:grpSpPr>
        <p:grpSp>
          <p:nvGrpSpPr>
            <p:cNvPr id="152" name="Google Shape;5068;p50">
              <a:extLst>
                <a:ext uri="{FF2B5EF4-FFF2-40B4-BE49-F238E27FC236}">
                  <a16:creationId xmlns:a16="http://schemas.microsoft.com/office/drawing/2014/main" id="{925DB5CC-2364-4D89-BEF9-EA5E6D32D8D3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59" name="Google Shape;5069;p50">
                <a:extLst>
                  <a:ext uri="{FF2B5EF4-FFF2-40B4-BE49-F238E27FC236}">
                    <a16:creationId xmlns:a16="http://schemas.microsoft.com/office/drawing/2014/main" id="{94A464CA-2662-4326-980A-EC627DAD11C3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5070;p50">
                <a:extLst>
                  <a:ext uri="{FF2B5EF4-FFF2-40B4-BE49-F238E27FC236}">
                    <a16:creationId xmlns:a16="http://schemas.microsoft.com/office/drawing/2014/main" id="{F7354290-215A-4DAC-A9C7-5152695F02DA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5071;p50">
                <a:extLst>
                  <a:ext uri="{FF2B5EF4-FFF2-40B4-BE49-F238E27FC236}">
                    <a16:creationId xmlns:a16="http://schemas.microsoft.com/office/drawing/2014/main" id="{69F3F516-F85D-4DA7-8616-A927433750C2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5072;p50">
                <a:extLst>
                  <a:ext uri="{FF2B5EF4-FFF2-40B4-BE49-F238E27FC236}">
                    <a16:creationId xmlns:a16="http://schemas.microsoft.com/office/drawing/2014/main" id="{49AFA5E1-AECE-4C63-AED4-BC391C7BA955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5073;p50">
                <a:extLst>
                  <a:ext uri="{FF2B5EF4-FFF2-40B4-BE49-F238E27FC236}">
                    <a16:creationId xmlns:a16="http://schemas.microsoft.com/office/drawing/2014/main" id="{2FBA9BDB-4C48-45A2-97BA-5EAB755519EB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5074;p50">
                <a:extLst>
                  <a:ext uri="{FF2B5EF4-FFF2-40B4-BE49-F238E27FC236}">
                    <a16:creationId xmlns:a16="http://schemas.microsoft.com/office/drawing/2014/main" id="{13D73912-62F3-45C9-A7CC-174BDB952A6B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5075;p50">
                <a:extLst>
                  <a:ext uri="{FF2B5EF4-FFF2-40B4-BE49-F238E27FC236}">
                    <a16:creationId xmlns:a16="http://schemas.microsoft.com/office/drawing/2014/main" id="{63C01A7A-E588-4FF3-A8BF-A89C806DDE26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5076;p50">
                <a:extLst>
                  <a:ext uri="{FF2B5EF4-FFF2-40B4-BE49-F238E27FC236}">
                    <a16:creationId xmlns:a16="http://schemas.microsoft.com/office/drawing/2014/main" id="{06BB6946-AA02-4584-B0C3-943526B6E11B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5077;p50">
                <a:extLst>
                  <a:ext uri="{FF2B5EF4-FFF2-40B4-BE49-F238E27FC236}">
                    <a16:creationId xmlns:a16="http://schemas.microsoft.com/office/drawing/2014/main" id="{0C907777-1586-448F-A01C-DBE25FD5A897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5078;p50">
                <a:extLst>
                  <a:ext uri="{FF2B5EF4-FFF2-40B4-BE49-F238E27FC236}">
                    <a16:creationId xmlns:a16="http://schemas.microsoft.com/office/drawing/2014/main" id="{7D257B6B-C920-4259-822C-91698B894176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5079;p50">
              <a:extLst>
                <a:ext uri="{FF2B5EF4-FFF2-40B4-BE49-F238E27FC236}">
                  <a16:creationId xmlns:a16="http://schemas.microsoft.com/office/drawing/2014/main" id="{5916DDD3-2CCA-4D76-A926-20AFDE328CBC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5080;p50">
              <a:extLst>
                <a:ext uri="{FF2B5EF4-FFF2-40B4-BE49-F238E27FC236}">
                  <a16:creationId xmlns:a16="http://schemas.microsoft.com/office/drawing/2014/main" id="{7D0867B5-94B6-4E05-8DB1-BDDAC7E8C343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5081;p50">
              <a:extLst>
                <a:ext uri="{FF2B5EF4-FFF2-40B4-BE49-F238E27FC236}">
                  <a16:creationId xmlns:a16="http://schemas.microsoft.com/office/drawing/2014/main" id="{BECB2696-5020-43F6-A16C-777658685DB4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5082;p50">
              <a:extLst>
                <a:ext uri="{FF2B5EF4-FFF2-40B4-BE49-F238E27FC236}">
                  <a16:creationId xmlns:a16="http://schemas.microsoft.com/office/drawing/2014/main" id="{209B8093-6145-4678-A9EA-AE042D0EC449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5083;p50">
              <a:extLst>
                <a:ext uri="{FF2B5EF4-FFF2-40B4-BE49-F238E27FC236}">
                  <a16:creationId xmlns:a16="http://schemas.microsoft.com/office/drawing/2014/main" id="{0780581D-CBF0-480E-908F-116D002E3B1B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5084;p50">
              <a:extLst>
                <a:ext uri="{FF2B5EF4-FFF2-40B4-BE49-F238E27FC236}">
                  <a16:creationId xmlns:a16="http://schemas.microsoft.com/office/drawing/2014/main" id="{36FB29BB-3D68-42EB-8763-A5A4104E7C80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HOLA!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Soy Asairi Nava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Estudiante del Bootcamp de Data Analytics, Part Time. </a:t>
            </a:r>
            <a:endParaRPr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n 2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16392AF1-4BD0-4F8E-B272-731C380A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500" y="900820"/>
            <a:ext cx="3259021" cy="3341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49" y="2031025"/>
            <a:ext cx="517009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es el posicionamiento?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Posicionamiento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20129" y="1415013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MX" dirty="0"/>
              <a:t>Colocar las marcas en el imaginario colectivo.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s-MX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MX" dirty="0"/>
              <a:t>¿Cómo lo realicé?</a:t>
            </a:r>
          </a:p>
          <a:p>
            <a:pPr lvl="1">
              <a:buChar char="▸"/>
            </a:pPr>
            <a:r>
              <a:rPr lang="es-MX" dirty="0"/>
              <a:t>Las percepciones de los usuarios de Twitter sobre las marcas.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s-MX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2EDDE83-3E81-45FB-B7DF-0B91CE5F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21" y="2263329"/>
            <a:ext cx="3706689" cy="2383743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¿Cómo obtuve la información?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2" name="Google Shape;1702;p28">
            <a:extLst>
              <a:ext uri="{FF2B5EF4-FFF2-40B4-BE49-F238E27FC236}">
                <a16:creationId xmlns:a16="http://schemas.microsoft.com/office/drawing/2014/main" id="{A28EAAEE-EBA1-4F65-8AC1-08CCCE38485F}"/>
              </a:ext>
            </a:extLst>
          </p:cNvPr>
          <p:cNvGrpSpPr/>
          <p:nvPr/>
        </p:nvGrpSpPr>
        <p:grpSpPr>
          <a:xfrm>
            <a:off x="477963" y="2256837"/>
            <a:ext cx="2051418" cy="2452673"/>
            <a:chOff x="1083025" y="1695421"/>
            <a:chExt cx="1834900" cy="2193804"/>
          </a:xfrm>
        </p:grpSpPr>
        <p:sp>
          <p:nvSpPr>
            <p:cNvPr id="144" name="Google Shape;1704;p28">
              <a:extLst>
                <a:ext uri="{FF2B5EF4-FFF2-40B4-BE49-F238E27FC236}">
                  <a16:creationId xmlns:a16="http://schemas.microsoft.com/office/drawing/2014/main" id="{2FA0A3F1-7FE2-4DC4-BBEB-953DF1F4B88B}"/>
                </a:ext>
              </a:extLst>
            </p:cNvPr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API Twitter</a:t>
              </a:r>
            </a:p>
          </p:txBody>
        </p:sp>
        <p:sp>
          <p:nvSpPr>
            <p:cNvPr id="145" name="Google Shape;1705;p28">
              <a:extLst>
                <a:ext uri="{FF2B5EF4-FFF2-40B4-BE49-F238E27FC236}">
                  <a16:creationId xmlns:a16="http://schemas.microsoft.com/office/drawing/2014/main" id="{086F4333-7A65-4F00-87EA-406936650FD7}"/>
                </a:ext>
              </a:extLst>
            </p:cNvPr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MX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Web </a:t>
              </a:r>
              <a:r>
                <a:rPr lang="es-MX" sz="1200" dirty="0" err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Scrapping</a:t>
              </a:r>
              <a:endParaRPr lang="es-MX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46" name="Google Shape;1706;p28">
              <a:extLst>
                <a:ext uri="{FF2B5EF4-FFF2-40B4-BE49-F238E27FC236}">
                  <a16:creationId xmlns:a16="http://schemas.microsoft.com/office/drawing/2014/main" id="{4C530971-5612-4498-BA99-77BBA5721031}"/>
                </a:ext>
              </a:extLst>
            </p:cNvPr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" name="Google Shape;1707;p28">
              <a:extLst>
                <a:ext uri="{FF2B5EF4-FFF2-40B4-BE49-F238E27FC236}">
                  <a16:creationId xmlns:a16="http://schemas.microsoft.com/office/drawing/2014/main" id="{546E2C26-6D12-4F10-B384-ADF57B88C4F3}"/>
                </a:ext>
              </a:extLst>
            </p:cNvPr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8" name="Google Shape;1708;p28">
              <a:extLst>
                <a:ext uri="{FF2B5EF4-FFF2-40B4-BE49-F238E27FC236}">
                  <a16:creationId xmlns:a16="http://schemas.microsoft.com/office/drawing/2014/main" id="{68E787FF-74AA-4457-8606-D1B357849673}"/>
                </a:ext>
              </a:extLst>
            </p:cNvPr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709;p28">
            <a:extLst>
              <a:ext uri="{FF2B5EF4-FFF2-40B4-BE49-F238E27FC236}">
                <a16:creationId xmlns:a16="http://schemas.microsoft.com/office/drawing/2014/main" id="{A4324137-D806-41C6-B426-D56ED9700A0B}"/>
              </a:ext>
            </a:extLst>
          </p:cNvPr>
          <p:cNvGrpSpPr/>
          <p:nvPr/>
        </p:nvGrpSpPr>
        <p:grpSpPr>
          <a:xfrm>
            <a:off x="2388508" y="2256837"/>
            <a:ext cx="2051418" cy="2452673"/>
            <a:chOff x="1083025" y="1695421"/>
            <a:chExt cx="1834900" cy="2193804"/>
          </a:xfrm>
        </p:grpSpPr>
        <p:sp>
          <p:nvSpPr>
            <p:cNvPr id="151" name="Google Shape;1711;p28">
              <a:extLst>
                <a:ext uri="{FF2B5EF4-FFF2-40B4-BE49-F238E27FC236}">
                  <a16:creationId xmlns:a16="http://schemas.microsoft.com/office/drawing/2014/main" id="{60105CB2-7614-42A6-9428-0C386E46EFB7}"/>
                </a:ext>
              </a:extLst>
            </p:cNvPr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Data </a:t>
              </a:r>
              <a:r>
                <a:rPr lang="es-MX" sz="1200" b="1" dirty="0" err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Cleaning</a:t>
              </a:r>
              <a:endParaRPr lang="es-MX"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2" name="Google Shape;1712;p28">
              <a:extLst>
                <a:ext uri="{FF2B5EF4-FFF2-40B4-BE49-F238E27FC236}">
                  <a16:creationId xmlns:a16="http://schemas.microsoft.com/office/drawing/2014/main" id="{8A6CA8FD-7623-4E13-883E-427C03B162F1}"/>
                </a:ext>
              </a:extLst>
            </p:cNvPr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MX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Limpiar el </a:t>
              </a:r>
              <a:r>
                <a:rPr lang="es-MX" sz="1200" dirty="0" err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dataset</a:t>
              </a:r>
              <a:endParaRPr lang="es-MX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53" name="Google Shape;1713;p28">
              <a:extLst>
                <a:ext uri="{FF2B5EF4-FFF2-40B4-BE49-F238E27FC236}">
                  <a16:creationId xmlns:a16="http://schemas.microsoft.com/office/drawing/2014/main" id="{3CCE696D-BC16-4B71-B341-52999B25C23C}"/>
                </a:ext>
              </a:extLst>
            </p:cNvPr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4" name="Google Shape;1714;p28">
              <a:extLst>
                <a:ext uri="{FF2B5EF4-FFF2-40B4-BE49-F238E27FC236}">
                  <a16:creationId xmlns:a16="http://schemas.microsoft.com/office/drawing/2014/main" id="{1A9E068D-17E6-47BD-9906-6D9014309F06}"/>
                </a:ext>
              </a:extLst>
            </p:cNvPr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5" name="Google Shape;1715;p28">
              <a:extLst>
                <a:ext uri="{FF2B5EF4-FFF2-40B4-BE49-F238E27FC236}">
                  <a16:creationId xmlns:a16="http://schemas.microsoft.com/office/drawing/2014/main" id="{065F0CB9-BED0-4973-B9EE-175A47898445}"/>
                </a:ext>
              </a:extLst>
            </p:cNvPr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716;p28">
            <a:extLst>
              <a:ext uri="{FF2B5EF4-FFF2-40B4-BE49-F238E27FC236}">
                <a16:creationId xmlns:a16="http://schemas.microsoft.com/office/drawing/2014/main" id="{901067D8-7DAC-4AC1-B969-FB8A9B4FE864}"/>
              </a:ext>
            </a:extLst>
          </p:cNvPr>
          <p:cNvGrpSpPr/>
          <p:nvPr/>
        </p:nvGrpSpPr>
        <p:grpSpPr>
          <a:xfrm>
            <a:off x="4302291" y="2256042"/>
            <a:ext cx="2051418" cy="2452673"/>
            <a:chOff x="1083025" y="1695421"/>
            <a:chExt cx="1834900" cy="2193804"/>
          </a:xfrm>
        </p:grpSpPr>
        <p:sp>
          <p:nvSpPr>
            <p:cNvPr id="158" name="Google Shape;1718;p28">
              <a:extLst>
                <a:ext uri="{FF2B5EF4-FFF2-40B4-BE49-F238E27FC236}">
                  <a16:creationId xmlns:a16="http://schemas.microsoft.com/office/drawing/2014/main" id="{05A75EEA-DB13-4EB6-9AB1-B9DB25699283}"/>
                </a:ext>
              </a:extLst>
            </p:cNvPr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1" dirty="0" err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Regex</a:t>
              </a:r>
              <a:endParaRPr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9" name="Google Shape;1719;p28">
              <a:extLst>
                <a:ext uri="{FF2B5EF4-FFF2-40B4-BE49-F238E27FC236}">
                  <a16:creationId xmlns:a16="http://schemas.microsoft.com/office/drawing/2014/main" id="{1A604A1A-4B41-4CD0-BFFD-A95134D5DACD}"/>
                </a:ext>
              </a:extLst>
            </p:cNvPr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MX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Últimos detalles</a:t>
              </a:r>
            </a:p>
          </p:txBody>
        </p:sp>
        <p:cxnSp>
          <p:nvCxnSpPr>
            <p:cNvPr id="160" name="Google Shape;1720;p28">
              <a:extLst>
                <a:ext uri="{FF2B5EF4-FFF2-40B4-BE49-F238E27FC236}">
                  <a16:creationId xmlns:a16="http://schemas.microsoft.com/office/drawing/2014/main" id="{C7D75A34-64B5-435C-A864-4A3C38973570}"/>
                </a:ext>
              </a:extLst>
            </p:cNvPr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1" name="Google Shape;1721;p28">
              <a:extLst>
                <a:ext uri="{FF2B5EF4-FFF2-40B4-BE49-F238E27FC236}">
                  <a16:creationId xmlns:a16="http://schemas.microsoft.com/office/drawing/2014/main" id="{E0DB9DA5-1F84-4C12-921B-E11A8922CDF3}"/>
                </a:ext>
              </a:extLst>
            </p:cNvPr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2" name="Google Shape;1722;p28">
              <a:extLst>
                <a:ext uri="{FF2B5EF4-FFF2-40B4-BE49-F238E27FC236}">
                  <a16:creationId xmlns:a16="http://schemas.microsoft.com/office/drawing/2014/main" id="{00A5582C-5A77-4251-90C7-0394F228AD04}"/>
                </a:ext>
              </a:extLst>
            </p:cNvPr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723;p28">
            <a:extLst>
              <a:ext uri="{FF2B5EF4-FFF2-40B4-BE49-F238E27FC236}">
                <a16:creationId xmlns:a16="http://schemas.microsoft.com/office/drawing/2014/main" id="{CA38AC60-61CD-483B-9BBB-D694B56DCCAA}"/>
              </a:ext>
            </a:extLst>
          </p:cNvPr>
          <p:cNvGrpSpPr/>
          <p:nvPr/>
        </p:nvGrpSpPr>
        <p:grpSpPr>
          <a:xfrm>
            <a:off x="6217659" y="2256029"/>
            <a:ext cx="2051418" cy="2452673"/>
            <a:chOff x="1083025" y="1695421"/>
            <a:chExt cx="1834900" cy="2193804"/>
          </a:xfrm>
        </p:grpSpPr>
        <p:sp>
          <p:nvSpPr>
            <p:cNvPr id="165" name="Google Shape;1725;p28">
              <a:extLst>
                <a:ext uri="{FF2B5EF4-FFF2-40B4-BE49-F238E27FC236}">
                  <a16:creationId xmlns:a16="http://schemas.microsoft.com/office/drawing/2014/main" id="{83C9210B-7416-481B-BDDF-5E84D37DF13F}"/>
                </a:ext>
              </a:extLst>
            </p:cNvPr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1" dirty="0" err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Execute</a:t>
              </a:r>
              <a:endParaRPr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6" name="Google Shape;1726;p28">
              <a:extLst>
                <a:ext uri="{FF2B5EF4-FFF2-40B4-BE49-F238E27FC236}">
                  <a16:creationId xmlns:a16="http://schemas.microsoft.com/office/drawing/2014/main" id="{1A65B602-495F-4265-BD2F-E8AD9FA78478}"/>
                </a:ext>
              </a:extLst>
            </p:cNvPr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MX" sz="1200" dirty="0" err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Dataset</a:t>
              </a:r>
              <a:r>
                <a:rPr lang="es-MX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 listo</a:t>
              </a:r>
            </a:p>
          </p:txBody>
        </p:sp>
        <p:cxnSp>
          <p:nvCxnSpPr>
            <p:cNvPr id="167" name="Google Shape;1727;p28">
              <a:extLst>
                <a:ext uri="{FF2B5EF4-FFF2-40B4-BE49-F238E27FC236}">
                  <a16:creationId xmlns:a16="http://schemas.microsoft.com/office/drawing/2014/main" id="{7BBC174F-B0B1-4A6E-9351-8B9196ECB989}"/>
                </a:ext>
              </a:extLst>
            </p:cNvPr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728;p28">
              <a:extLst>
                <a:ext uri="{FF2B5EF4-FFF2-40B4-BE49-F238E27FC236}">
                  <a16:creationId xmlns:a16="http://schemas.microsoft.com/office/drawing/2014/main" id="{DF9F876A-6BF3-404E-ADD7-78EAA4FF7DA7}"/>
                </a:ext>
              </a:extLst>
            </p:cNvPr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9" name="Google Shape;1729;p28">
              <a:extLst>
                <a:ext uri="{FF2B5EF4-FFF2-40B4-BE49-F238E27FC236}">
                  <a16:creationId xmlns:a16="http://schemas.microsoft.com/office/drawing/2014/main" id="{3BAC0886-3B98-4734-87EE-89173D5F1A13}"/>
                </a:ext>
              </a:extLst>
            </p:cNvPr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Picture 4">
            <a:extLst>
              <a:ext uri="{FF2B5EF4-FFF2-40B4-BE49-F238E27FC236}">
                <a16:creationId xmlns:a16="http://schemas.microsoft.com/office/drawing/2014/main" id="{B8BE1796-7439-44B0-BF7E-D832A58A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07" y="2147107"/>
            <a:ext cx="721607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5">
            <a:extLst>
              <a:ext uri="{FF2B5EF4-FFF2-40B4-BE49-F238E27FC236}">
                <a16:creationId xmlns:a16="http://schemas.microsoft.com/office/drawing/2014/main" id="{73FB5AA1-3B9F-4788-A3E5-D60632E0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82" y="2185069"/>
            <a:ext cx="749455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6">
            <a:extLst>
              <a:ext uri="{FF2B5EF4-FFF2-40B4-BE49-F238E27FC236}">
                <a16:creationId xmlns:a16="http://schemas.microsoft.com/office/drawing/2014/main" id="{875F8706-FA06-4259-BD58-BAB3C926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988" y="2168401"/>
            <a:ext cx="728252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Google Shape;4925;p49">
            <a:extLst>
              <a:ext uri="{FF2B5EF4-FFF2-40B4-BE49-F238E27FC236}">
                <a16:creationId xmlns:a16="http://schemas.microsoft.com/office/drawing/2014/main" id="{129678C7-77E8-4E4A-90FB-8AF60C738BAE}"/>
              </a:ext>
            </a:extLst>
          </p:cNvPr>
          <p:cNvSpPr/>
          <p:nvPr/>
        </p:nvSpPr>
        <p:spPr>
          <a:xfrm>
            <a:off x="6602343" y="2256029"/>
            <a:ext cx="612314" cy="61235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84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Brand Score</a:t>
            </a: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831786-4D55-4C95-BEF1-3F1EF442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45" y="1498338"/>
            <a:ext cx="5425910" cy="2834886"/>
          </a:xfrm>
          <a:prstGeom prst="rect">
            <a:avLst/>
          </a:prstGeom>
        </p:spPr>
      </p:pic>
      <p:sp>
        <p:nvSpPr>
          <p:cNvPr id="14" name="Google Shape;595;p17">
            <a:extLst>
              <a:ext uri="{FF2B5EF4-FFF2-40B4-BE49-F238E27FC236}">
                <a16:creationId xmlns:a16="http://schemas.microsoft.com/office/drawing/2014/main" id="{A935400B-38B4-4840-9C11-04BD60202C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2945" y="2571750"/>
            <a:ext cx="2639942" cy="13553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MX" dirty="0"/>
              <a:t>Representan la construcción completa de la importancia de las marcas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Prevalence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1AF90A-960C-44A4-9C77-5E043D83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27" y="585295"/>
            <a:ext cx="4384848" cy="42857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5D1BF4-DACD-4F0B-A5EE-448935A3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250" y="1990725"/>
            <a:ext cx="695325" cy="1162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9C2C3D-394E-43F2-B356-226E3AFE8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400" y="3257267"/>
            <a:ext cx="1400175" cy="1200150"/>
          </a:xfrm>
          <a:prstGeom prst="rect">
            <a:avLst/>
          </a:prstGeom>
        </p:spPr>
      </p:pic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72342ACE-CC91-4064-AC7C-B1F1F829FEC1}"/>
              </a:ext>
            </a:extLst>
          </p:cNvPr>
          <p:cNvSpPr txBox="1">
            <a:spLocks/>
          </p:cNvSpPr>
          <p:nvPr/>
        </p:nvSpPr>
        <p:spPr>
          <a:xfrm>
            <a:off x="266525" y="1807047"/>
            <a:ext cx="2639942" cy="69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dirty="0"/>
              <a:t>Mide la presencia de las marcas en el mercado</a:t>
            </a:r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1D1F155E-E415-4E8B-A145-247693E413B3}"/>
              </a:ext>
            </a:extLst>
          </p:cNvPr>
          <p:cNvSpPr txBox="1">
            <a:spLocks/>
          </p:cNvSpPr>
          <p:nvPr/>
        </p:nvSpPr>
        <p:spPr>
          <a:xfrm>
            <a:off x="4572000" y="4828600"/>
            <a:ext cx="3440485" cy="2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sz="1050" dirty="0"/>
              <a:t>Alpura, al ser negativo, no muestra información</a:t>
            </a:r>
          </a:p>
          <a:p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178590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Diversity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D11AAB-83F6-41F1-A79B-8571F6DAF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11" y="956940"/>
            <a:ext cx="3897847" cy="37749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64DACD-6C8E-4C2B-8320-353877AEC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351" y="2303810"/>
            <a:ext cx="762000" cy="1162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B6DE1B-AACE-4C1C-8D98-91E7D86A6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404" y="3476532"/>
            <a:ext cx="1400175" cy="1209675"/>
          </a:xfrm>
          <a:prstGeom prst="rect">
            <a:avLst/>
          </a:prstGeom>
        </p:spPr>
      </p:pic>
      <p:sp>
        <p:nvSpPr>
          <p:cNvPr id="29" name="Google Shape;595;p17">
            <a:extLst>
              <a:ext uri="{FF2B5EF4-FFF2-40B4-BE49-F238E27FC236}">
                <a16:creationId xmlns:a16="http://schemas.microsoft.com/office/drawing/2014/main" id="{BAF5ED2A-E0F8-401A-8149-CDFA7328870D}"/>
              </a:ext>
            </a:extLst>
          </p:cNvPr>
          <p:cNvSpPr txBox="1">
            <a:spLocks/>
          </p:cNvSpPr>
          <p:nvPr/>
        </p:nvSpPr>
        <p:spPr>
          <a:xfrm>
            <a:off x="266525" y="1807047"/>
            <a:ext cx="2639942" cy="69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dirty="0"/>
              <a:t>Mide la heterogeneidad de las asociaciones de marcas</a:t>
            </a:r>
          </a:p>
        </p:txBody>
      </p:sp>
      <p:sp>
        <p:nvSpPr>
          <p:cNvPr id="31" name="Google Shape;595;p17">
            <a:extLst>
              <a:ext uri="{FF2B5EF4-FFF2-40B4-BE49-F238E27FC236}">
                <a16:creationId xmlns:a16="http://schemas.microsoft.com/office/drawing/2014/main" id="{E30CDEA8-40D2-457A-A44A-A7BD05615992}"/>
              </a:ext>
            </a:extLst>
          </p:cNvPr>
          <p:cNvSpPr txBox="1">
            <a:spLocks/>
          </p:cNvSpPr>
          <p:nvPr/>
        </p:nvSpPr>
        <p:spPr>
          <a:xfrm>
            <a:off x="4979405" y="4806439"/>
            <a:ext cx="3440485" cy="2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sz="1050" dirty="0"/>
              <a:t>Alpura, al ser negativo, no muestra información</a:t>
            </a:r>
          </a:p>
          <a:p>
            <a:endParaRPr lang="es-MX" sz="105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Conectivity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6BBEA7-BEDB-437B-AEBF-5202996D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05" y="908650"/>
            <a:ext cx="4467225" cy="3962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0CBAA7-08C6-45EE-BFD9-15E1E3A94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055" y="2430053"/>
            <a:ext cx="742950" cy="1152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FA6AD8-F151-4BB8-BFF1-B2ECEDBE0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261" y="3596610"/>
            <a:ext cx="1419225" cy="1209675"/>
          </a:xfrm>
          <a:prstGeom prst="rect">
            <a:avLst/>
          </a:prstGeom>
        </p:spPr>
      </p:pic>
      <p:sp>
        <p:nvSpPr>
          <p:cNvPr id="10" name="Google Shape;595;p17">
            <a:extLst>
              <a:ext uri="{FF2B5EF4-FFF2-40B4-BE49-F238E27FC236}">
                <a16:creationId xmlns:a16="http://schemas.microsoft.com/office/drawing/2014/main" id="{2C2253CB-FDF4-44BB-B6CC-A28CA0179363}"/>
              </a:ext>
            </a:extLst>
          </p:cNvPr>
          <p:cNvSpPr txBox="1">
            <a:spLocks/>
          </p:cNvSpPr>
          <p:nvPr/>
        </p:nvSpPr>
        <p:spPr>
          <a:xfrm>
            <a:off x="266525" y="1807047"/>
            <a:ext cx="2639942" cy="69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dirty="0"/>
              <a:t>Mide el poder de conectividad de la marca</a:t>
            </a:r>
          </a:p>
          <a:p>
            <a:endParaRPr lang="es-MX" dirty="0"/>
          </a:p>
        </p:txBody>
      </p:sp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9E3A5852-B65C-40FB-90D0-F92FCE0D6982}"/>
              </a:ext>
            </a:extLst>
          </p:cNvPr>
          <p:cNvSpPr txBox="1">
            <a:spLocks/>
          </p:cNvSpPr>
          <p:nvPr/>
        </p:nvSpPr>
        <p:spPr>
          <a:xfrm>
            <a:off x="4653481" y="4711450"/>
            <a:ext cx="3440485" cy="2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30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302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Barlow Light"/>
              <a:buChar char="▹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sz="1050" dirty="0"/>
              <a:t>Alpura y Lala , al ser negativos, no muestra información</a:t>
            </a:r>
          </a:p>
          <a:p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1343616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A3F50"/>
    </a:dk1>
    <a:lt1>
      <a:srgbClr val="FFFFFF"/>
    </a:lt1>
    <a:dk2>
      <a:srgbClr val="757B89"/>
    </a:dk2>
    <a:lt2>
      <a:srgbClr val="E9EAF2"/>
    </a:lt2>
    <a:accent1>
      <a:srgbClr val="00B5DD"/>
    </a:accent1>
    <a:accent2>
      <a:srgbClr val="007BB9"/>
    </a:accent2>
    <a:accent3>
      <a:srgbClr val="8C50FF"/>
    </a:accent3>
    <a:accent4>
      <a:srgbClr val="FF4D4D"/>
    </a:accent4>
    <a:accent5>
      <a:srgbClr val="F9CB07"/>
    </a:accent5>
    <a:accent6>
      <a:srgbClr val="A6CE28"/>
    </a:accent6>
    <a:hlink>
      <a:srgbClr val="007BB9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3A3F50"/>
    </a:dk1>
    <a:lt1>
      <a:srgbClr val="FFFFFF"/>
    </a:lt1>
    <a:dk2>
      <a:srgbClr val="757B89"/>
    </a:dk2>
    <a:lt2>
      <a:srgbClr val="E9EAF2"/>
    </a:lt2>
    <a:accent1>
      <a:srgbClr val="00B5DD"/>
    </a:accent1>
    <a:accent2>
      <a:srgbClr val="007BB9"/>
    </a:accent2>
    <a:accent3>
      <a:srgbClr val="8C50FF"/>
    </a:accent3>
    <a:accent4>
      <a:srgbClr val="FF4D4D"/>
    </a:accent4>
    <a:accent5>
      <a:srgbClr val="F9CB07"/>
    </a:accent5>
    <a:accent6>
      <a:srgbClr val="A6CE28"/>
    </a:accent6>
    <a:hlink>
      <a:srgbClr val="007BB9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3A3F50"/>
    </a:dk1>
    <a:lt1>
      <a:srgbClr val="FFFFFF"/>
    </a:lt1>
    <a:dk2>
      <a:srgbClr val="757B89"/>
    </a:dk2>
    <a:lt2>
      <a:srgbClr val="E9EAF2"/>
    </a:lt2>
    <a:accent1>
      <a:srgbClr val="00B5DD"/>
    </a:accent1>
    <a:accent2>
      <a:srgbClr val="007BB9"/>
    </a:accent2>
    <a:accent3>
      <a:srgbClr val="8C50FF"/>
    </a:accent3>
    <a:accent4>
      <a:srgbClr val="FF4D4D"/>
    </a:accent4>
    <a:accent5>
      <a:srgbClr val="F9CB07"/>
    </a:accent5>
    <a:accent6>
      <a:srgbClr val="A6CE28"/>
    </a:accent6>
    <a:hlink>
      <a:srgbClr val="007BB9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272</Words>
  <Application>Microsoft Office PowerPoint</Application>
  <PresentationFormat>Presentación en pantalla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Barlow Light</vt:lpstr>
      <vt:lpstr>Calibri</vt:lpstr>
      <vt:lpstr>Barlow</vt:lpstr>
      <vt:lpstr>Raleway Thin</vt:lpstr>
      <vt:lpstr>Gaoler template</vt:lpstr>
      <vt:lpstr>Las 5 marcas de productos de consumo masivo mejor posicionadas</vt:lpstr>
      <vt:lpstr>HOLA!</vt:lpstr>
      <vt:lpstr>¿Qué es el posicionamiento?</vt:lpstr>
      <vt:lpstr>Posicionamiento</vt:lpstr>
      <vt:lpstr>¿Cómo obtuve la información?</vt:lpstr>
      <vt:lpstr>Semantic Brand Score</vt:lpstr>
      <vt:lpstr>Prevalence</vt:lpstr>
      <vt:lpstr>Diversity</vt:lpstr>
      <vt:lpstr>Conectivity</vt:lpstr>
      <vt:lpstr>Conclusiones</vt:lpstr>
      <vt:lpstr>Top 5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5 marcas de productos de consumo masivo mejor posicionadas</dc:title>
  <dc:creator>Asairi Nava</dc:creator>
  <cp:lastModifiedBy>Asairi Nava</cp:lastModifiedBy>
  <cp:revision>6</cp:revision>
  <dcterms:modified xsi:type="dcterms:W3CDTF">2021-03-27T17:09:51Z</dcterms:modified>
</cp:coreProperties>
</file>