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2F1"/>
    <a:srgbClr val="8888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1E89E7-74A2-469E-BD80-C161378EF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BB0DA43-A49B-4AA1-8C2A-111AD5158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369331-9923-4436-AD4C-16370C1E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5D69-5EEB-4C35-BA1F-45C82D70BB43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22A6DD-F43A-48F2-A189-9FFD281FE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FD195F-4AC6-49D3-84DE-23A62D211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4588-6A32-4012-BB9B-4E54EFCA9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03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EA9EDB-C4A8-45C2-B7BC-1046CEF6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863994E-C6DF-49CB-9838-C6AAF0462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C87571-0893-4EA7-B46F-78DC83859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5D69-5EEB-4C35-BA1F-45C82D70BB43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34CFBF-BE16-49BF-9FDF-997C7EC8C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717D1A-8BB2-4890-B865-8A5F539CE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4588-6A32-4012-BB9B-4E54EFCA9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245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F0B345A-DECC-4424-AA50-5FBF0E38D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9FD8CD-782A-4375-B6B0-CD6DF4DFD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915596-6A3A-4DE8-A7FB-63409E60D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5D69-5EEB-4C35-BA1F-45C82D70BB43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1127C4-15B6-47A6-8EA9-D724E40E4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5A50D9-E186-4A25-A184-6746114E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4588-6A32-4012-BB9B-4E54EFCA9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5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3B85B0-7D3B-4C47-A76B-EC861B52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FAE054-C97B-4667-AA6C-DCA9413A2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D916F5-D0A6-43FB-8FF1-80B6519B7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5D69-5EEB-4C35-BA1F-45C82D70BB43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F035C3-90A6-4B25-856F-47DE5ED87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726611-7920-4C75-9DF7-30DB5D12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4588-6A32-4012-BB9B-4E54EFCA9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84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01DB12-52B1-43CE-AB86-4996E4A5C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D75019-06BE-4951-A0A6-B2ED94179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FE468D-21AF-47C4-BA3E-410807B0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5D69-5EEB-4C35-BA1F-45C82D70BB43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43D159-5B1B-4F51-A37B-E326A2A8F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42FE4E-E052-4E10-93E4-FEFD55FC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4588-6A32-4012-BB9B-4E54EFCA9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429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7361EB-67D2-4987-8B4C-DD2E6E162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F593B4-5CAF-4986-9522-D223529D1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28E452-7F7F-43EE-9821-361B4F4EA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AA4FF6-C6DB-4925-BE90-A386BB11F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5D69-5EEB-4C35-BA1F-45C82D70BB43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9335AC-738C-4EAA-804F-61ABA8529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C1AE2F-2F18-43DB-AF05-1391B455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4588-6A32-4012-BB9B-4E54EFCA9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01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89F47B-F84C-46FF-A1EF-C9370CC2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14CFC9-AEA6-4782-A350-D14212D04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0EEC8D-B0B1-4B23-9BD1-23ACF93F8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568D0DC-7EE0-4B65-AE12-64A316828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1B0C903-4424-4EEF-A1A6-2C7B07658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97A108B-4EFA-4FB3-89F0-A7B44C84B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5D69-5EEB-4C35-BA1F-45C82D70BB43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2781A04-7069-4D35-8850-B48B468A1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FCF1A67-777A-4043-964E-4CAA750E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4588-6A32-4012-BB9B-4E54EFCA9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35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1CD873-40DD-4691-9717-2B683346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83725B5-CD17-4598-863F-7499DD8B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5D69-5EEB-4C35-BA1F-45C82D70BB43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FAD301B-6664-40A9-8A2A-34ACE62E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19AAFE0-EA85-4459-A663-342DE837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4588-6A32-4012-BB9B-4E54EFCA9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98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594383-EFFD-46FC-86FC-CC21D104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5D69-5EEB-4C35-BA1F-45C82D70BB43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1C5D65F-4A5E-4D6E-8070-508BEAEF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DC3FB11-E40F-45CC-961B-8FC928A05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4588-6A32-4012-BB9B-4E54EFCA9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125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A3D7DC-780D-4F15-9E72-68A9290E9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589327-5AB7-4C1B-A536-5E960E06E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18EDFC-57E6-4DC3-9E9B-78F5360F0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92CE86-F7E6-40DF-8E78-A7398B9F2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5D69-5EEB-4C35-BA1F-45C82D70BB43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72E8D8-6D97-45D4-9195-047CF0F78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D1701D-8A01-45AE-8885-96892050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4588-6A32-4012-BB9B-4E54EFCA9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50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44BBCC-47C7-439D-9AEB-860F6498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EB6840D-26A2-4C09-88C3-5ADE2749B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A57556-CEF2-4448-9E75-3AB052E6D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CEF907-9FB0-4702-B5E5-0839B34F2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5D69-5EEB-4C35-BA1F-45C82D70BB43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A33688-5392-4CF9-BB08-05A7A1D6C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C942D0-4713-4D84-97CE-A5E6A8459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4588-6A32-4012-BB9B-4E54EFCA9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18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E9EBE66-8F31-42CA-935A-9E69AE53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467025-9A41-4DB6-A612-DAC70C5C5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4CEBE2-D17E-4FED-BD89-733FE60FD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85D69-5EEB-4C35-BA1F-45C82D70BB43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87DFB1-AD63-4737-9DBF-C9FD73FC7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B617C9-C3D3-4224-A539-166332194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B4588-6A32-4012-BB9B-4E54EFCA9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40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6DA1CD-A2CD-4E5D-983C-C234FBF95A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5FD1CFD-EA4D-4570-8E1F-256B449F6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5711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4F843E84-EDD0-4FA2-8F3B-33B9CF5AB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451678"/>
              </p:ext>
            </p:extLst>
          </p:nvPr>
        </p:nvGraphicFramePr>
        <p:xfrm>
          <a:off x="216131" y="918556"/>
          <a:ext cx="10861964" cy="2560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14996">
                  <a:extLst>
                    <a:ext uri="{9D8B030D-6E8A-4147-A177-3AD203B41FA5}">
                      <a16:colId xmlns:a16="http://schemas.microsoft.com/office/drawing/2014/main" val="1619577071"/>
                    </a:ext>
                  </a:extLst>
                </a:gridCol>
                <a:gridCol w="1751215">
                  <a:extLst>
                    <a:ext uri="{9D8B030D-6E8A-4147-A177-3AD203B41FA5}">
                      <a16:colId xmlns:a16="http://schemas.microsoft.com/office/drawing/2014/main" val="2214699715"/>
                    </a:ext>
                  </a:extLst>
                </a:gridCol>
                <a:gridCol w="1158164">
                  <a:extLst>
                    <a:ext uri="{9D8B030D-6E8A-4147-A177-3AD203B41FA5}">
                      <a16:colId xmlns:a16="http://schemas.microsoft.com/office/drawing/2014/main" val="2126792838"/>
                    </a:ext>
                  </a:extLst>
                </a:gridCol>
                <a:gridCol w="1562869">
                  <a:extLst>
                    <a:ext uri="{9D8B030D-6E8A-4147-A177-3AD203B41FA5}">
                      <a16:colId xmlns:a16="http://schemas.microsoft.com/office/drawing/2014/main" val="3140036147"/>
                    </a:ext>
                  </a:extLst>
                </a:gridCol>
                <a:gridCol w="3474720">
                  <a:extLst>
                    <a:ext uri="{9D8B030D-6E8A-4147-A177-3AD203B41FA5}">
                      <a16:colId xmlns:a16="http://schemas.microsoft.com/office/drawing/2014/main" val="707196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グループの種類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セキュリティ ロール付与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レコード所有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Azure AD</a:t>
                      </a:r>
                    </a:p>
                    <a:p>
                      <a:r>
                        <a:rPr kumimoji="1" lang="ja-JP" altLang="en-US" dirty="0"/>
                        <a:t>グループ連携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用途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56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所有者チーム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Azure AD</a:t>
                      </a:r>
                      <a:r>
                        <a:rPr kumimoji="1" lang="ja-JP" altLang="en-US" dirty="0"/>
                        <a:t> グループと同期しないアクセス権設定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32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アクセス チーム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セキュリティ ロールに依存しないアクセス件制御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795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Azure AD </a:t>
                      </a:r>
                      <a:r>
                        <a:rPr kumimoji="1" lang="ja-JP" altLang="en-US" dirty="0"/>
                        <a:t>グループ チーム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(Office / </a:t>
                      </a:r>
                      <a:r>
                        <a:rPr kumimoji="1" lang="ja-JP" altLang="en-US" dirty="0"/>
                        <a:t>セキュリティ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Azure AD</a:t>
                      </a:r>
                      <a:r>
                        <a:rPr kumimoji="1" lang="ja-JP" altLang="en-US" dirty="0"/>
                        <a:t> グループと同期した</a:t>
                      </a:r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アクセス権一括制御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095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7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AF73735-54E9-4F21-8B72-E16A9C126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82" y="1197752"/>
            <a:ext cx="9987036" cy="4462495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408CB8-A411-4E91-A1A6-47067A3BD8A7}"/>
              </a:ext>
            </a:extLst>
          </p:cNvPr>
          <p:cNvSpPr/>
          <p:nvPr/>
        </p:nvSpPr>
        <p:spPr>
          <a:xfrm>
            <a:off x="1280160" y="4527665"/>
            <a:ext cx="618978" cy="2493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62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8429B4B-06E4-4137-BC7C-06106A430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633" y="0"/>
            <a:ext cx="4526733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1A3D3C7-B427-49EB-A2F3-75B0FB699794}"/>
              </a:ext>
            </a:extLst>
          </p:cNvPr>
          <p:cNvSpPr/>
          <p:nvPr/>
        </p:nvSpPr>
        <p:spPr>
          <a:xfrm>
            <a:off x="3956857" y="3009206"/>
            <a:ext cx="2964873" cy="12081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317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724A93F-1377-4BAD-BDE5-EE3D54C4C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219"/>
            <a:ext cx="12192000" cy="6743561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6A1E24-89A2-4AA1-8C5D-123616275B7F}"/>
              </a:ext>
            </a:extLst>
          </p:cNvPr>
          <p:cNvSpPr/>
          <p:nvPr/>
        </p:nvSpPr>
        <p:spPr>
          <a:xfrm>
            <a:off x="4821382" y="498763"/>
            <a:ext cx="1911928" cy="2937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F81ADAE-7311-476B-A5E4-ED581E9EC8A2}"/>
              </a:ext>
            </a:extLst>
          </p:cNvPr>
          <p:cNvSpPr/>
          <p:nvPr/>
        </p:nvSpPr>
        <p:spPr>
          <a:xfrm>
            <a:off x="8298872" y="1521228"/>
            <a:ext cx="2313709" cy="45858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2F2E151-1B8A-4383-A670-8E989962FCF5}"/>
              </a:ext>
            </a:extLst>
          </p:cNvPr>
          <p:cNvSpPr/>
          <p:nvPr/>
        </p:nvSpPr>
        <p:spPr>
          <a:xfrm>
            <a:off x="8016240" y="1108364"/>
            <a:ext cx="1911928" cy="169025"/>
          </a:xfrm>
          <a:prstGeom prst="rect">
            <a:avLst/>
          </a:prstGeom>
          <a:solidFill>
            <a:srgbClr val="F3F2F1"/>
          </a:solidFill>
          <a:ln w="28575">
            <a:solidFill>
              <a:srgbClr val="F3F2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E9BE8EA-CC45-4DA3-8EF9-EC96A37F3C14}"/>
              </a:ext>
            </a:extLst>
          </p:cNvPr>
          <p:cNvSpPr/>
          <p:nvPr/>
        </p:nvSpPr>
        <p:spPr>
          <a:xfrm>
            <a:off x="8456815" y="5001491"/>
            <a:ext cx="1911928" cy="246611"/>
          </a:xfrm>
          <a:prstGeom prst="rect">
            <a:avLst/>
          </a:prstGeom>
          <a:solidFill>
            <a:srgbClr val="F3F2F1"/>
          </a:solidFill>
          <a:ln w="28575">
            <a:solidFill>
              <a:srgbClr val="F3F2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3AB6653-FEAC-40AB-AC1D-97F75FD0AD3F}"/>
              </a:ext>
            </a:extLst>
          </p:cNvPr>
          <p:cNvSpPr/>
          <p:nvPr/>
        </p:nvSpPr>
        <p:spPr>
          <a:xfrm>
            <a:off x="8456815" y="5430981"/>
            <a:ext cx="1911928" cy="246611"/>
          </a:xfrm>
          <a:prstGeom prst="rect">
            <a:avLst/>
          </a:prstGeom>
          <a:solidFill>
            <a:srgbClr val="F3F2F1"/>
          </a:solidFill>
          <a:ln w="28575">
            <a:solidFill>
              <a:srgbClr val="F3F2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7745F0E-B8E9-498F-9224-4588F8A7CB2A}"/>
              </a:ext>
            </a:extLst>
          </p:cNvPr>
          <p:cNvSpPr/>
          <p:nvPr/>
        </p:nvSpPr>
        <p:spPr>
          <a:xfrm>
            <a:off x="8456815" y="5752406"/>
            <a:ext cx="1911928" cy="246611"/>
          </a:xfrm>
          <a:prstGeom prst="rect">
            <a:avLst/>
          </a:prstGeom>
          <a:solidFill>
            <a:srgbClr val="F3F2F1"/>
          </a:solidFill>
          <a:ln w="28575">
            <a:solidFill>
              <a:srgbClr val="F3F2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50A064E-0EC4-4C30-A381-F4462387C364}"/>
              </a:ext>
            </a:extLst>
          </p:cNvPr>
          <p:cNvSpPr/>
          <p:nvPr/>
        </p:nvSpPr>
        <p:spPr>
          <a:xfrm>
            <a:off x="2601883" y="1759526"/>
            <a:ext cx="5040283" cy="3671455"/>
          </a:xfrm>
          <a:prstGeom prst="rect">
            <a:avLst/>
          </a:prstGeom>
          <a:solidFill>
            <a:srgbClr val="F3F2F1"/>
          </a:solidFill>
          <a:ln w="28575">
            <a:solidFill>
              <a:srgbClr val="F3F2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4DF9575-58D2-4418-B544-78A6F634F12B}"/>
              </a:ext>
            </a:extLst>
          </p:cNvPr>
          <p:cNvSpPr/>
          <p:nvPr/>
        </p:nvSpPr>
        <p:spPr>
          <a:xfrm>
            <a:off x="2601883" y="5999017"/>
            <a:ext cx="5040283" cy="565266"/>
          </a:xfrm>
          <a:prstGeom prst="rect">
            <a:avLst/>
          </a:prstGeom>
          <a:solidFill>
            <a:srgbClr val="F3F2F1"/>
          </a:solidFill>
          <a:ln w="28575">
            <a:solidFill>
              <a:srgbClr val="F3F2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3D893309-5683-41BC-9CC1-51A81E0A81CD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5527271" y="1042555"/>
            <a:ext cx="3021676" cy="252152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961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CE1712E-6ECD-40FF-9FC1-EF07C1DE8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65" y="307158"/>
            <a:ext cx="11177669" cy="6243683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9A93DA1-0AF8-4983-87E3-68B99FEA1704}"/>
              </a:ext>
            </a:extLst>
          </p:cNvPr>
          <p:cNvSpPr/>
          <p:nvPr/>
        </p:nvSpPr>
        <p:spPr>
          <a:xfrm>
            <a:off x="1399308" y="3923607"/>
            <a:ext cx="4076008" cy="20670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DC74BE5-418F-45F0-930B-93FC20E18D08}"/>
              </a:ext>
            </a:extLst>
          </p:cNvPr>
          <p:cNvSpPr/>
          <p:nvPr/>
        </p:nvSpPr>
        <p:spPr>
          <a:xfrm>
            <a:off x="6145876" y="3923607"/>
            <a:ext cx="4527666" cy="9421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4248A9A-A2BB-411B-B28C-BD0F099E606B}"/>
              </a:ext>
            </a:extLst>
          </p:cNvPr>
          <p:cNvSpPr/>
          <p:nvPr/>
        </p:nvSpPr>
        <p:spPr>
          <a:xfrm>
            <a:off x="2820786" y="4619105"/>
            <a:ext cx="1080654" cy="246611"/>
          </a:xfrm>
          <a:prstGeom prst="rect">
            <a:avLst/>
          </a:prstGeom>
          <a:solidFill>
            <a:srgbClr val="F3F2F1"/>
          </a:solidFill>
          <a:ln w="28575">
            <a:solidFill>
              <a:srgbClr val="F3F2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D991EAA-26B4-463A-A606-D3C6A193F479}"/>
              </a:ext>
            </a:extLst>
          </p:cNvPr>
          <p:cNvSpPr/>
          <p:nvPr/>
        </p:nvSpPr>
        <p:spPr>
          <a:xfrm>
            <a:off x="2820786" y="5101243"/>
            <a:ext cx="1080654" cy="246611"/>
          </a:xfrm>
          <a:prstGeom prst="rect">
            <a:avLst/>
          </a:prstGeom>
          <a:solidFill>
            <a:srgbClr val="F3F2F1"/>
          </a:solidFill>
          <a:ln w="28575">
            <a:solidFill>
              <a:srgbClr val="F3F2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DD0826F-F7A9-4EEA-B6E8-9E47DCA5EC4E}"/>
              </a:ext>
            </a:extLst>
          </p:cNvPr>
          <p:cNvSpPr/>
          <p:nvPr/>
        </p:nvSpPr>
        <p:spPr>
          <a:xfrm>
            <a:off x="2820786" y="5638799"/>
            <a:ext cx="1080654" cy="246611"/>
          </a:xfrm>
          <a:prstGeom prst="rect">
            <a:avLst/>
          </a:prstGeom>
          <a:solidFill>
            <a:srgbClr val="F3F2F1"/>
          </a:solidFill>
          <a:ln w="28575">
            <a:solidFill>
              <a:srgbClr val="F3F2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264D67A-6D68-4195-B7B1-B0D90F625AED}"/>
              </a:ext>
            </a:extLst>
          </p:cNvPr>
          <p:cNvSpPr/>
          <p:nvPr/>
        </p:nvSpPr>
        <p:spPr>
          <a:xfrm>
            <a:off x="8448503" y="4619105"/>
            <a:ext cx="1080654" cy="171796"/>
          </a:xfrm>
          <a:prstGeom prst="rect">
            <a:avLst/>
          </a:prstGeom>
          <a:solidFill>
            <a:srgbClr val="F3F2F1"/>
          </a:solidFill>
          <a:ln w="28575">
            <a:solidFill>
              <a:srgbClr val="F3F2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036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9242</TotalTime>
  <Words>60</Words>
  <Application>Microsoft Office PowerPoint</Application>
  <PresentationFormat>ワイド画面</PresentationFormat>
  <Paragraphs>22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島 耀子</dc:creator>
  <cp:lastModifiedBy>島 耀子</cp:lastModifiedBy>
  <cp:revision>5</cp:revision>
  <dcterms:created xsi:type="dcterms:W3CDTF">2021-12-19T07:20:32Z</dcterms:created>
  <dcterms:modified xsi:type="dcterms:W3CDTF">2021-12-29T07:06:31Z</dcterms:modified>
</cp:coreProperties>
</file>