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F0F4-136C-41A6-B256-D8452530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E9A70-B065-4A01-88B3-E6EC067B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91E13-FE5C-41B7-9A4E-AC0C179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C628A-530A-4DEF-9E4F-C907840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3B4BE-BB42-46BA-B859-54A4918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2F5AE-401F-4D59-84B0-6DF9069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15B8A-3942-4108-857B-5BC73400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7E049-3174-449E-91A1-DEBA7DD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435B7-BA28-46CA-8145-73329D8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E08D8-0D6C-491E-9423-775D8238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D6F2E-788E-47A7-96CB-9493F1FD5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CEB8-401B-4619-A73F-D0DCBA86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876D1-5343-4ACC-BBCE-2F55A0B1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F9940-3602-4143-AF09-35B8D651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2844-3DAD-43E6-B604-751622BD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1DB1-AC60-4590-90D8-A0381D97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88603-7AFE-45A6-997D-BDB69910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428FD-19E8-4D0A-B15D-97B683D8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E5695-92DF-4E79-9266-9B91781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FA62E-8AE2-4D6B-BA4A-50E7930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626FA-06DA-43C9-84F9-4E4CFE8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5A148-0CA2-4B0D-8D09-27A59C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4B5DE-3E7D-4080-A107-5AE634D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85F82-9598-4886-BB03-0A39708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7DCF1-89BA-4DCB-80A4-EFBEBAA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E7ACF-516D-4FEC-B3B2-D5260232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E8265-3A85-4550-A1F6-48D965B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56FB91-69F3-42B2-A13A-5881518D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73672-2144-4C04-B104-C33BDE09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B8A16B-40FA-4AD8-9EDE-303DD68F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13205-15E8-4949-B882-A1D1551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ECB9A-C4B9-4F63-9F91-57A8B39D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EC4F-350A-4B38-A651-4CA77375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1AD999-08D3-434D-A112-89DC1737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7D7FEE-FF49-43DB-8C9F-8F5CAA005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2FC61F-10E9-46BC-9A51-B5EEE055B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E8F7A-79A1-42B9-8269-7D00AA6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5EC68-5D36-4DCF-8362-591C70A4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7D7952-D36D-468F-B52B-98426506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10F72-2F9D-46B9-B334-1B93837B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DDCA5-9EAA-449F-906E-3A55A0C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CA899-E1A2-4C97-BA82-FC182A8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8266DA-F94C-4419-BB8B-FFA49A0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6797FA-0B6D-43E4-BB8B-1FE932F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635479-4F1A-4D32-8D7D-74C0EB33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1BE578-81BF-4EEA-9CDF-A09233D3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DCE38-22D7-4834-AA3D-A3841FD3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87AA4-C314-488A-8BFE-FC7A66C9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D45E7-6848-41C2-8D9E-00E00BA5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474D17-4CDF-4D5F-8B1B-32AD05DA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4F91E3-BD16-48D8-9BF6-60ACCFE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425BD3-0F88-4392-B221-3515EC7B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4CF7D-28D6-4E86-BAC1-00FB301B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DF3345-39C4-4783-B50B-487E34518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1BBF28-8BD9-43C3-B28E-CCB7C2CB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7150-E29F-4B4C-B92C-E9E05025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186FD-3EAF-461D-9B6D-E4C4BE50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56EA38-C254-4B24-977D-80E45B3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43839B-C7D2-4662-8CE9-5A274A46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FB197-0242-4A23-B0E9-C0A39B41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715F9-CD0F-4CEC-9B97-F47FEA7C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8558-84F9-4A0E-BD1B-7DF67AF3BA86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3948B-D2BF-4EED-B82B-BC4C9E69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42EE4-8460-4181-84CA-FEAC09FE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29FB2-E179-4B99-B256-0EF04790C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F802F5-1CCA-4DF7-A76B-C9E7640AB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671406-E04A-4B36-BE03-5F43A09E301E}"/>
              </a:ext>
            </a:extLst>
          </p:cNvPr>
          <p:cNvSpPr/>
          <p:nvPr/>
        </p:nvSpPr>
        <p:spPr>
          <a:xfrm>
            <a:off x="365760" y="497057"/>
            <a:ext cx="11544886" cy="6302327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C638FD-2FA4-46A1-915C-5C8F472D783E}"/>
              </a:ext>
            </a:extLst>
          </p:cNvPr>
          <p:cNvSpPr/>
          <p:nvPr/>
        </p:nvSpPr>
        <p:spPr>
          <a:xfrm>
            <a:off x="684628" y="750476"/>
            <a:ext cx="6729046" cy="5926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8DBAB-02DC-457C-A1F0-B1BD7B8124DC}"/>
              </a:ext>
            </a:extLst>
          </p:cNvPr>
          <p:cNvSpPr txBox="1"/>
          <p:nvPr/>
        </p:nvSpPr>
        <p:spPr>
          <a:xfrm>
            <a:off x="1111348" y="842945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Power Platform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4E1106F-F95C-49B6-8BC5-61A17E181A7A}"/>
              </a:ext>
            </a:extLst>
          </p:cNvPr>
          <p:cNvSpPr/>
          <p:nvPr/>
        </p:nvSpPr>
        <p:spPr>
          <a:xfrm>
            <a:off x="1059766" y="1304748"/>
            <a:ext cx="5955323" cy="255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DF54FE-713B-4745-AF88-01AB80856484}"/>
              </a:ext>
            </a:extLst>
          </p:cNvPr>
          <p:cNvSpPr txBox="1"/>
          <p:nvPr/>
        </p:nvSpPr>
        <p:spPr>
          <a:xfrm>
            <a:off x="1221544" y="1391498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環境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A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7D073FE-B669-4842-BB94-825354E781E7}"/>
              </a:ext>
            </a:extLst>
          </p:cNvPr>
          <p:cNvSpPr/>
          <p:nvPr/>
        </p:nvSpPr>
        <p:spPr>
          <a:xfrm>
            <a:off x="1268437" y="1770547"/>
            <a:ext cx="5462953" cy="195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5A35B11-EC2B-42A1-944F-DD0F7CE45011}"/>
              </a:ext>
            </a:extLst>
          </p:cNvPr>
          <p:cNvSpPr/>
          <p:nvPr/>
        </p:nvSpPr>
        <p:spPr>
          <a:xfrm>
            <a:off x="1580271" y="2359296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テーブル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5AE051B8-CF5D-4DD1-8FEB-1186DCCDB499}"/>
              </a:ext>
            </a:extLst>
          </p:cNvPr>
          <p:cNvSpPr/>
          <p:nvPr/>
        </p:nvSpPr>
        <p:spPr>
          <a:xfrm>
            <a:off x="3737317" y="2359296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1050F5-025A-40DF-A9D6-D675168E6DC1}"/>
              </a:ext>
            </a:extLst>
          </p:cNvPr>
          <p:cNvSpPr txBox="1"/>
          <p:nvPr/>
        </p:nvSpPr>
        <p:spPr>
          <a:xfrm>
            <a:off x="1505243" y="1868045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Dataverse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AFB0DA-CAA4-49B4-B307-6847B9EB8AAF}"/>
              </a:ext>
            </a:extLst>
          </p:cNvPr>
          <p:cNvSpPr txBox="1"/>
          <p:nvPr/>
        </p:nvSpPr>
        <p:spPr>
          <a:xfrm>
            <a:off x="7174523" y="560261"/>
            <a:ext cx="413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Microsoft 365 (Azure AD) 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テナント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DE99A14-CEFF-49F9-8AFF-CF887874A7BD}"/>
              </a:ext>
            </a:extLst>
          </p:cNvPr>
          <p:cNvSpPr/>
          <p:nvPr/>
        </p:nvSpPr>
        <p:spPr>
          <a:xfrm>
            <a:off x="8947052" y="1083933"/>
            <a:ext cx="2607212" cy="2701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75648D-96CF-4DA0-A412-78EF194C7F7F}"/>
              </a:ext>
            </a:extLst>
          </p:cNvPr>
          <p:cNvSpPr txBox="1"/>
          <p:nvPr/>
        </p:nvSpPr>
        <p:spPr>
          <a:xfrm>
            <a:off x="8960626" y="1194043"/>
            <a:ext cx="20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グループ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A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7172397-6D5D-40FE-B800-E7400B85E88F}"/>
              </a:ext>
            </a:extLst>
          </p:cNvPr>
          <p:cNvSpPr/>
          <p:nvPr/>
        </p:nvSpPr>
        <p:spPr>
          <a:xfrm>
            <a:off x="8866846" y="3920632"/>
            <a:ext cx="2687418" cy="2701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A5E164-93AD-4190-9189-0A4B0E903597}"/>
              </a:ext>
            </a:extLst>
          </p:cNvPr>
          <p:cNvSpPr txBox="1"/>
          <p:nvPr/>
        </p:nvSpPr>
        <p:spPr>
          <a:xfrm>
            <a:off x="8896993" y="4050832"/>
            <a:ext cx="213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グループ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B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pic>
        <p:nvPicPr>
          <p:cNvPr id="2050" name="Picture 2" descr="座る, コンピュータ, ノートパソコン, 小さい が含まれている画像&#10;&#10;自動的に生成された説明">
            <a:extLst>
              <a:ext uri="{FF2B5EF4-FFF2-40B4-BE49-F238E27FC236}">
                <a16:creationId xmlns:a16="http://schemas.microsoft.com/office/drawing/2014/main" id="{6CA172D2-3190-4F9C-9B4C-F76EC3F6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35" y="4772183"/>
            <a:ext cx="1714500" cy="1714500"/>
          </a:xfrm>
          <a:prstGeom prst="rect">
            <a:avLst/>
          </a:prstGeom>
          <a:noFill/>
        </p:spPr>
      </p:pic>
      <p:pic>
        <p:nvPicPr>
          <p:cNvPr id="3074" name="Picture 2" descr="クマの人形の写真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0EFECE97-6251-4A81-8F0D-89ACB992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47" y="1742588"/>
            <a:ext cx="1789567" cy="1988408"/>
          </a:xfrm>
          <a:prstGeom prst="rect">
            <a:avLst/>
          </a:prstGeom>
          <a:noFill/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00969FC-6D85-4181-B3BA-3D428F960D47}"/>
              </a:ext>
            </a:extLst>
          </p:cNvPr>
          <p:cNvSpPr/>
          <p:nvPr/>
        </p:nvSpPr>
        <p:spPr>
          <a:xfrm>
            <a:off x="1059766" y="3997842"/>
            <a:ext cx="5955323" cy="255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3DA281C-0FE7-414E-A649-7D9B55D31E60}"/>
              </a:ext>
            </a:extLst>
          </p:cNvPr>
          <p:cNvSpPr/>
          <p:nvPr/>
        </p:nvSpPr>
        <p:spPr>
          <a:xfrm>
            <a:off x="1268437" y="4463641"/>
            <a:ext cx="5462953" cy="195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A5635E-3EEC-409C-AD70-C61156DBEC52}"/>
              </a:ext>
            </a:extLst>
          </p:cNvPr>
          <p:cNvSpPr txBox="1"/>
          <p:nvPr/>
        </p:nvSpPr>
        <p:spPr>
          <a:xfrm>
            <a:off x="5876778" y="5495521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…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9470093E-462E-41FF-B5B7-6A31D2A00FB5}"/>
              </a:ext>
            </a:extLst>
          </p:cNvPr>
          <p:cNvSpPr/>
          <p:nvPr/>
        </p:nvSpPr>
        <p:spPr>
          <a:xfrm>
            <a:off x="1580271" y="5052390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テーブル</a:t>
            </a:r>
            <a:endParaRPr lang="en-US" sz="1600" dirty="0">
              <a:solidFill>
                <a:schemeClr val="tx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98444A22-F594-4720-A825-165BC9906240}"/>
              </a:ext>
            </a:extLst>
          </p:cNvPr>
          <p:cNvSpPr/>
          <p:nvPr/>
        </p:nvSpPr>
        <p:spPr>
          <a:xfrm>
            <a:off x="3737317" y="5052390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719BD7-7954-48A6-8F00-75A5B6C02449}"/>
              </a:ext>
            </a:extLst>
          </p:cNvPr>
          <p:cNvSpPr txBox="1"/>
          <p:nvPr/>
        </p:nvSpPr>
        <p:spPr>
          <a:xfrm>
            <a:off x="1505243" y="4561139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Dataverse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2716AFC-D289-4F8D-96A3-EBD0CA5759C4}"/>
              </a:ext>
            </a:extLst>
          </p:cNvPr>
          <p:cNvSpPr txBox="1"/>
          <p:nvPr/>
        </p:nvSpPr>
        <p:spPr>
          <a:xfrm>
            <a:off x="1221544" y="4079416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環境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B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1729E5-723E-4231-BAE5-EC8E1A6AC788}"/>
              </a:ext>
            </a:extLst>
          </p:cNvPr>
          <p:cNvCxnSpPr>
            <a:cxnSpLocks/>
          </p:cNvCxnSpPr>
          <p:nvPr/>
        </p:nvCxnSpPr>
        <p:spPr>
          <a:xfrm flipH="1">
            <a:off x="7413676" y="1681036"/>
            <a:ext cx="205177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BAEC149-1DB3-437D-B159-64DDFCB7BA29}"/>
              </a:ext>
            </a:extLst>
          </p:cNvPr>
          <p:cNvSpPr txBox="1"/>
          <p:nvPr/>
        </p:nvSpPr>
        <p:spPr>
          <a:xfrm>
            <a:off x="7397954" y="1282116"/>
            <a:ext cx="206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①ライセンス</a:t>
            </a:r>
            <a:endParaRPr lang="en-US" sz="1600" b="1" dirty="0">
              <a:solidFill>
                <a:schemeClr val="accent2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69AF31E-9EC3-4F50-97DF-D6E8F08E4524}"/>
              </a:ext>
            </a:extLst>
          </p:cNvPr>
          <p:cNvCxnSpPr>
            <a:cxnSpLocks/>
          </p:cNvCxnSpPr>
          <p:nvPr/>
        </p:nvCxnSpPr>
        <p:spPr>
          <a:xfrm flipH="1">
            <a:off x="7052602" y="2736792"/>
            <a:ext cx="184439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AA1D24B-38ED-4821-8D28-507BD8951C03}"/>
              </a:ext>
            </a:extLst>
          </p:cNvPr>
          <p:cNvSpPr txBox="1"/>
          <p:nvPr/>
        </p:nvSpPr>
        <p:spPr>
          <a:xfrm>
            <a:off x="7366047" y="1899389"/>
            <a:ext cx="2068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②セキュリティ</a:t>
            </a:r>
            <a:endParaRPr lang="en-US" altLang="ja-JP" sz="1600" b="1" dirty="0">
              <a:solidFill>
                <a:srgbClr val="00B050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　グループ</a:t>
            </a:r>
            <a:br>
              <a:rPr lang="en-US" altLang="ja-JP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</a:br>
            <a:r>
              <a:rPr lang="en-US" altLang="ja-JP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 (</a:t>
            </a:r>
            <a:r>
              <a:rPr lang="ja-JP" altLang="en-US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割り当てた場合</a:t>
            </a:r>
            <a:r>
              <a:rPr lang="en-US" altLang="ja-JP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)</a:t>
            </a:r>
            <a:endParaRPr lang="en-US" sz="1600" b="1" dirty="0">
              <a:solidFill>
                <a:srgbClr val="00B050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DB15B3B-575C-4F3E-8CB2-A9B7DA24F1EE}"/>
              </a:ext>
            </a:extLst>
          </p:cNvPr>
          <p:cNvCxnSpPr>
            <a:cxnSpLocks/>
          </p:cNvCxnSpPr>
          <p:nvPr/>
        </p:nvCxnSpPr>
        <p:spPr>
          <a:xfrm rot="5400000">
            <a:off x="6241511" y="3538506"/>
            <a:ext cx="2698267" cy="1094840"/>
          </a:xfrm>
          <a:prstGeom prst="bentConnector3">
            <a:avLst>
              <a:gd name="adj1" fmla="val 100051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99B473F-24DD-4A60-A8F1-7C23DB1926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5439" y="2736790"/>
            <a:ext cx="1446632" cy="33727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47B80CCA-D900-46D0-A4F7-14BD2CFFCE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425" y="3059504"/>
            <a:ext cx="2944721" cy="340648"/>
          </a:xfrm>
          <a:prstGeom prst="bentConnector3">
            <a:avLst>
              <a:gd name="adj1" fmla="val -32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853D928-FD2D-4C9D-A03C-162AF7859AEB}"/>
              </a:ext>
            </a:extLst>
          </p:cNvPr>
          <p:cNvSpPr txBox="1"/>
          <p:nvPr/>
        </p:nvSpPr>
        <p:spPr>
          <a:xfrm>
            <a:off x="5209001" y="2135724"/>
            <a:ext cx="206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③セキュリティ</a:t>
            </a:r>
            <a:endParaRPr lang="en-US" altLang="ja-JP" sz="1600" b="1" dirty="0">
              <a:solidFill>
                <a:schemeClr val="accent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　ロール</a:t>
            </a:r>
            <a:endParaRPr lang="en-US" sz="1600" b="1" dirty="0">
              <a:solidFill>
                <a:schemeClr val="accent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6575F4A4-48FB-4541-ABDD-F62DC22A636F}"/>
              </a:ext>
            </a:extLst>
          </p:cNvPr>
          <p:cNvSpPr/>
          <p:nvPr/>
        </p:nvSpPr>
        <p:spPr>
          <a:xfrm>
            <a:off x="6494586" y="5114307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乗算記号 56">
            <a:extLst>
              <a:ext uri="{FF2B5EF4-FFF2-40B4-BE49-F238E27FC236}">
                <a16:creationId xmlns:a16="http://schemas.microsoft.com/office/drawing/2014/main" id="{E66D9264-2692-405E-A430-75D851C3F878}"/>
              </a:ext>
            </a:extLst>
          </p:cNvPr>
          <p:cNvSpPr/>
          <p:nvPr/>
        </p:nvSpPr>
        <p:spPr>
          <a:xfrm>
            <a:off x="4892039" y="2693822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35BF614-3A04-46EC-82D9-2E2B1D01A709}"/>
              </a:ext>
            </a:extLst>
          </p:cNvPr>
          <p:cNvCxnSpPr>
            <a:cxnSpLocks/>
          </p:cNvCxnSpPr>
          <p:nvPr/>
        </p:nvCxnSpPr>
        <p:spPr>
          <a:xfrm flipH="1">
            <a:off x="8318695" y="6126479"/>
            <a:ext cx="103081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C862998E-638E-44BC-B1C5-A4DAC562DC14}"/>
              </a:ext>
            </a:extLst>
          </p:cNvPr>
          <p:cNvSpPr/>
          <p:nvPr/>
        </p:nvSpPr>
        <p:spPr>
          <a:xfrm>
            <a:off x="7712378" y="5777014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A4F66-960D-4AA0-B26C-650BD2A4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630"/>
            <a:ext cx="12192000" cy="399474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854647-1667-4538-90B7-3E235CC3303F}"/>
              </a:ext>
            </a:extLst>
          </p:cNvPr>
          <p:cNvSpPr/>
          <p:nvPr/>
        </p:nvSpPr>
        <p:spPr>
          <a:xfrm>
            <a:off x="8031480" y="2286000"/>
            <a:ext cx="266700" cy="205740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3455AB-3D07-423F-9D64-93BE5FE16F8C}"/>
              </a:ext>
            </a:extLst>
          </p:cNvPr>
          <p:cNvSpPr/>
          <p:nvPr/>
        </p:nvSpPr>
        <p:spPr>
          <a:xfrm>
            <a:off x="10561320" y="4335780"/>
            <a:ext cx="1546860" cy="365760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61D6E5-27CC-4714-87DF-F4F341443054}"/>
              </a:ext>
            </a:extLst>
          </p:cNvPr>
          <p:cNvSpPr/>
          <p:nvPr/>
        </p:nvSpPr>
        <p:spPr>
          <a:xfrm>
            <a:off x="1533144" y="1949196"/>
            <a:ext cx="1072896" cy="17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406C16-6222-4A72-A1DE-4F2500175C00}"/>
              </a:ext>
            </a:extLst>
          </p:cNvPr>
          <p:cNvSpPr/>
          <p:nvPr/>
        </p:nvSpPr>
        <p:spPr>
          <a:xfrm>
            <a:off x="1296924" y="2749296"/>
            <a:ext cx="1400556" cy="22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04DC4F-1676-4AA5-A41C-0688B1472C67}"/>
              </a:ext>
            </a:extLst>
          </p:cNvPr>
          <p:cNvSpPr/>
          <p:nvPr/>
        </p:nvSpPr>
        <p:spPr>
          <a:xfrm>
            <a:off x="4139184" y="3046475"/>
            <a:ext cx="1766316" cy="28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2F0CA1-1E91-4D27-927C-15645F88908D}"/>
              </a:ext>
            </a:extLst>
          </p:cNvPr>
          <p:cNvSpPr/>
          <p:nvPr/>
        </p:nvSpPr>
        <p:spPr>
          <a:xfrm>
            <a:off x="10530840" y="1668191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7B932B-3C40-45A7-9324-35E3511AF022}"/>
              </a:ext>
            </a:extLst>
          </p:cNvPr>
          <p:cNvSpPr/>
          <p:nvPr/>
        </p:nvSpPr>
        <p:spPr>
          <a:xfrm>
            <a:off x="10648950" y="2120311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ABAD17A-9A76-4E9E-AF16-1167851DBCD1}"/>
              </a:ext>
            </a:extLst>
          </p:cNvPr>
          <p:cNvSpPr/>
          <p:nvPr/>
        </p:nvSpPr>
        <p:spPr>
          <a:xfrm>
            <a:off x="10648950" y="2525146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BAF4D-85A1-4148-BFB2-02F7916FDCD4}"/>
              </a:ext>
            </a:extLst>
          </p:cNvPr>
          <p:cNvSpPr/>
          <p:nvPr/>
        </p:nvSpPr>
        <p:spPr>
          <a:xfrm>
            <a:off x="10628630" y="2681691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70E555D-138E-49E4-AC81-EE2B9A7078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98180" y="2388870"/>
            <a:ext cx="2232660" cy="1878330"/>
          </a:xfrm>
          <a:prstGeom prst="straightConnector1">
            <a:avLst/>
          </a:prstGeom>
          <a:ln w="381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7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ABD728-518D-47BA-BD94-C15300F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83" y="0"/>
            <a:ext cx="8828033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C30581-1F4A-4888-805D-576DFD16AD81}"/>
              </a:ext>
            </a:extLst>
          </p:cNvPr>
          <p:cNvSpPr/>
          <p:nvPr/>
        </p:nvSpPr>
        <p:spPr>
          <a:xfrm>
            <a:off x="1865555" y="1879450"/>
            <a:ext cx="6507479" cy="155538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 Shima</dc:creator>
  <cp:lastModifiedBy>Yoko Shima</cp:lastModifiedBy>
  <cp:revision>8</cp:revision>
  <dcterms:created xsi:type="dcterms:W3CDTF">2021-09-20T08:38:46Z</dcterms:created>
  <dcterms:modified xsi:type="dcterms:W3CDTF">2021-10-05T10:45:17Z</dcterms:modified>
</cp:coreProperties>
</file>