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67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1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CDB7-EC5F-4E9A-A5E6-646275DC80A2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AD2F-9B70-471E-B88A-7162A1311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.PPTX for </a:t>
            </a:r>
            <a:r>
              <a:rPr lang="en-US" dirty="0" err="1" smtClean="0"/>
              <a:t>git</a:t>
            </a:r>
            <a:r>
              <a:rPr lang="en-US" smtClean="0"/>
              <a:t> &amp; 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7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.PPTX for git &amp;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.PPTX for git &amp; github</dc:title>
  <dc:creator>Пользователь</dc:creator>
  <cp:lastModifiedBy>Пользователь</cp:lastModifiedBy>
  <cp:revision>1</cp:revision>
  <dcterms:created xsi:type="dcterms:W3CDTF">2020-12-14T17:31:08Z</dcterms:created>
  <dcterms:modified xsi:type="dcterms:W3CDTF">2020-12-14T17:31:54Z</dcterms:modified>
</cp:coreProperties>
</file>