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  <p:sldId id="272" r:id="rId14"/>
    <p:sldId id="273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0892" y="3382497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 Sangavi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BA1040BB4EDBD388C58404AA14AFDD59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 Computer application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valliammai women’s College of Arts and science/annamalai university </a:t>
            </a:r>
          </a:p>
          <a:p>
            <a:endParaRPr lang="en-IN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3DCCD-0CA7-4E51-64D2-E45079BB2087}"/>
              </a:ext>
            </a:extLst>
          </p:cNvPr>
          <p:cNvSpPr txBox="1"/>
          <p:nvPr/>
        </p:nvSpPr>
        <p:spPr>
          <a:xfrm>
            <a:off x="1639252" y="1397675"/>
            <a:ext cx="700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“Portfolio Showcase”</a:t>
            </a:r>
          </a:p>
          <a:p>
            <a:pPr algn="l"/>
            <a:r>
              <a:rPr lang="en-IN"/>
              <a:t>
- Screenshots:</a:t>
            </a:r>
          </a:p>
          <a:p>
            <a:pPr algn="l"/>
            <a:r>
              <a:rPr lang="en-IN"/>
              <a:t>
- Description: “A visually appealing and functional portfolio</a:t>
            </a:r>
          </a:p>
          <a:p>
            <a:pPr algn="l"/>
            <a:r>
              <a:rPr lang="en-IN"/>
              <a:t>
that showcases my skills and experience.”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45C01-0030-CC99-393D-4ADA605A6377}"/>
              </a:ext>
            </a:extLst>
          </p:cNvPr>
          <p:cNvSpPr txBox="1"/>
          <p:nvPr/>
        </p:nvSpPr>
        <p:spPr>
          <a:xfrm>
            <a:off x="1298576" y="1695450"/>
            <a:ext cx="6105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Title: "Conclusion"</a:t>
            </a:r>
          </a:p>
          <a:p>
            <a:r>
              <a:rPr lang="en-US"/>
              <a:t>- Summary: "My FWD creative student portfolio</a:t>
            </a:r>
          </a:p>
          <a:p>
            <a:r>
              <a:rPr lang="en-US"/>
              <a:t>showcases my skills and experience in front-end</a:t>
            </a:r>
          </a:p>
          <a:p>
            <a:r>
              <a:rPr lang="en-US"/>
              <a:t>development, web design, and other creative</a:t>
            </a:r>
          </a:p>
          <a:p>
            <a:r>
              <a:rPr lang="en-US"/>
              <a:t>pursuits."</a:t>
            </a:r>
          </a:p>
          <a:p>
            <a:r>
              <a:rPr lang="en-US"/>
              <a:t>- Call-to-Action: "View my portfolio and let's</a:t>
            </a:r>
          </a:p>
          <a:p>
            <a:r>
              <a:rPr lang="en-US"/>
              <a:t>connect!"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E3A-8FC3-E5BE-7132-769E8C4F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GitHub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515E1-0D5B-B1BE-1747-E0CB98FCB59A}"/>
              </a:ext>
            </a:extLst>
          </p:cNvPr>
          <p:cNvSpPr txBox="1"/>
          <p:nvPr/>
        </p:nvSpPr>
        <p:spPr>
          <a:xfrm>
            <a:off x="1111249" y="1572764"/>
            <a:ext cx="7597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Title: "GitHub Repository“</a:t>
            </a:r>
            <a:endParaRPr lang="en-IN"/>
          </a:p>
          <a:p>
            <a:pPr marL="285750" indent="-285750">
              <a:buFontTx/>
              <a:buChar char="-"/>
            </a:pPr>
            <a:r>
              <a:rPr lang="en-US"/>
              <a:t>- Link: </a:t>
            </a:r>
            <a:r>
              <a:rPr lang="en-IN"/>
              <a:t>https://github.com/Asangavi2007</a:t>
            </a:r>
          </a:p>
          <a:p>
            <a:pPr marL="285750" indent="-285750">
              <a:buFontTx/>
              <a:buChar char="-"/>
            </a:pPr>
            <a:r>
              <a:rPr lang="en-US"/>
              <a:t>- Description: "View the code for my portfolio on GitHub."</a:t>
            </a:r>
          </a:p>
        </p:txBody>
      </p:sp>
    </p:spTree>
    <p:extLst>
      <p:ext uri="{BB962C8B-B14F-4D97-AF65-F5344CB8AC3E}">
        <p14:creationId xmlns:p14="http://schemas.microsoft.com/office/powerpoint/2010/main" val="96139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136B-ACCF-1C26-1684-E05B252B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8DC4C-8CCE-21E4-F445-F8CA6E36B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4671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FFF24-0847-2289-A303-1B071905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21" y="0"/>
            <a:ext cx="386850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D333E-062E-CCC3-55CC-178647759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00" y="0"/>
            <a:ext cx="4186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7A60-B95F-56EE-8F1C-AA64EDE1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CF82C-5EDD-2500-65EF-6C41C1A3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" y="145143"/>
            <a:ext cx="4232463" cy="671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48B72E-2EB0-A79D-D009-956D2F81E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95" y="1"/>
            <a:ext cx="4039549" cy="6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Creating a student portfolio using FWD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32EDD-997F-EF82-E97E-967A74E53DC0}"/>
              </a:ext>
            </a:extLst>
          </p:cNvPr>
          <p:cNvSpPr txBox="1"/>
          <p:nvPr/>
        </p:nvSpPr>
        <p:spPr>
          <a:xfrm>
            <a:off x="399143" y="1505857"/>
            <a:ext cx="87584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Title: "Creating a Creative Student Portfolio"</a:t>
            </a:r>
          </a:p>
          <a:p>
            <a:r>
              <a:rPr lang="en-US"/>
              <a:t>- Problem Statement: "As a student, I want to</a:t>
            </a:r>
          </a:p>
          <a:p>
            <a:r>
              <a:rPr lang="en-US"/>
              <a:t>showcase my projects and skills in a visually</a:t>
            </a:r>
          </a:p>
          <a:p>
            <a:r>
              <a:rPr lang="en-US"/>
              <a:t>appealing and easy-to-navigate portfolio, so that I</a:t>
            </a:r>
          </a:p>
          <a:p>
            <a:r>
              <a:rPr lang="en-US"/>
              <a:t>can demonstrate my capabilities to potential</a:t>
            </a:r>
          </a:p>
          <a:p>
            <a:r>
              <a:rPr lang="en-US"/>
              <a:t>employers and peers."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CDCB6-D159-88DC-E97F-7A4E90965FEB}"/>
              </a:ext>
            </a:extLst>
          </p:cNvPr>
          <p:cNvSpPr txBox="1"/>
          <p:nvPr/>
        </p:nvSpPr>
        <p:spPr>
          <a:xfrm>
            <a:off x="687453" y="1707832"/>
            <a:ext cx="7087668" cy="478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“FWD Creative Student Portfolio”</a:t>
            </a:r>
          </a:p>
          <a:p>
            <a:pPr algn="l"/>
            <a:r>
              <a:rPr lang="en-IN"/>
              <a:t>
- Project Description: “A web-based portfolio</a:t>
            </a:r>
          </a:p>
          <a:p>
            <a:pPr algn="l"/>
            <a:r>
              <a:rPr lang="en-IN"/>
              <a:t>
showcasing my projects, skills, and experience in</a:t>
            </a:r>
          </a:p>
          <a:p>
            <a:pPr algn="l"/>
            <a:r>
              <a:rPr lang="en-IN"/>
              <a:t>
front-end development, web design, and other</a:t>
            </a:r>
          </a:p>
          <a:p>
            <a:pPr algn="l"/>
            <a:r>
              <a:rPr lang="en-IN"/>
              <a:t>
creative pursuits.”</a:t>
            </a:r>
          </a:p>
          <a:p>
            <a:pPr algn="l"/>
            <a:r>
              <a:rPr lang="en-IN"/>
              <a:t>
Goals:</a:t>
            </a:r>
          </a:p>
          <a:p>
            <a:pPr algn="l"/>
            <a:r>
              <a:rPr lang="en-IN"/>
              <a:t>
 - Showcase projects and skills</a:t>
            </a:r>
          </a:p>
          <a:p>
            <a:pPr algn="l"/>
            <a:r>
              <a:rPr lang="en-IN"/>
              <a:t>
 - Demonstrate creativity and technical abilities</a:t>
            </a:r>
          </a:p>
          <a:p>
            <a:pPr algn="l"/>
            <a:r>
              <a:rPr lang="en-IN"/>
              <a:t>
 - Easy to navigate and visually appealing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315DB-D4DD-EFF2-1173-E8B24434E889}"/>
              </a:ext>
            </a:extLst>
          </p:cNvPr>
          <p:cNvSpPr txBox="1"/>
          <p:nvPr/>
        </p:nvSpPr>
        <p:spPr>
          <a:xfrm>
            <a:off x="254001" y="1695450"/>
            <a:ext cx="52419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“Target Audience”</a:t>
            </a:r>
          </a:p>
          <a:p>
            <a:pPr algn="l"/>
            <a:r>
              <a:rPr lang="en-IN"/>
              <a:t>
- Description: “Potential employers, peers, and</a:t>
            </a:r>
          </a:p>
          <a:p>
            <a:pPr algn="l"/>
            <a:r>
              <a:rPr lang="en-IN"/>
              <a:t>
mentors who want to view my projects and skills.”</a:t>
            </a:r>
          </a:p>
          <a:p>
            <a:pPr algn="l"/>
            <a:r>
              <a:rPr lang="en-IN"/>
              <a:t>
- User Personas:</a:t>
            </a:r>
          </a:p>
          <a:p>
            <a:pPr algn="l"/>
            <a:r>
              <a:rPr lang="en-IN"/>
              <a:t>
 - Employers looking for skilled</a:t>
            </a:r>
          </a:p>
          <a:p>
            <a:pPr algn="l"/>
            <a:r>
              <a:rPr lang="en-IN"/>
              <a:t>
developers/designers</a:t>
            </a:r>
          </a:p>
          <a:p>
            <a:pPr algn="l"/>
            <a:r>
              <a:rPr lang="en-IN"/>
              <a:t>
 - Peers seeking inspiration or collaboration</a:t>
            </a:r>
          </a:p>
          <a:p>
            <a:pPr algn="l"/>
            <a:r>
              <a:rPr lang="en-IN"/>
              <a:t>
opportunities</a:t>
            </a:r>
          </a:p>
          <a:p>
            <a:pPr algn="l"/>
            <a:r>
              <a:rPr lang="en-IN"/>
              <a:t>
 - Mentors providing guidance and feedback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63D15-307A-2F3B-55D9-8974125D7604}"/>
              </a:ext>
            </a:extLst>
          </p:cNvPr>
          <p:cNvSpPr txBox="1"/>
          <p:nvPr/>
        </p:nvSpPr>
        <p:spPr>
          <a:xfrm>
            <a:off x="2993571" y="1695451"/>
            <a:ext cx="4025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“Technologies Used”</a:t>
            </a:r>
          </a:p>
          <a:p>
            <a:pPr algn="l"/>
            <a:r>
              <a:rPr lang="en-IN"/>
              <a:t>
- List:</a:t>
            </a:r>
          </a:p>
          <a:p>
            <a:pPr algn="l"/>
            <a:r>
              <a:rPr lang="en-IN"/>
              <a:t>
 - HTML/CSS/JavaScript</a:t>
            </a:r>
          </a:p>
          <a:p>
            <a:pPr algn="l"/>
            <a:r>
              <a:rPr lang="en-IN"/>
              <a:t>
 - Front-end framework (e.g., React)</a:t>
            </a:r>
          </a:p>
          <a:p>
            <a:pPr algn="l"/>
            <a:r>
              <a:rPr lang="en-IN"/>
              <a:t>
 - Design tools (e.g., Figma, Adobe XD)</a:t>
            </a:r>
          </a:p>
          <a:p>
            <a:pPr algn="l"/>
            <a:r>
              <a:rPr lang="en-IN"/>
              <a:t>
 - Version control (e.g., GitHub)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9E5EC-E133-DBE8-748D-CAE4C6CC7798}"/>
              </a:ext>
            </a:extLst>
          </p:cNvPr>
          <p:cNvSpPr txBox="1"/>
          <p:nvPr/>
        </p:nvSpPr>
        <p:spPr>
          <a:xfrm>
            <a:off x="739775" y="1000484"/>
            <a:ext cx="60941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“Design Concept”</a:t>
            </a:r>
          </a:p>
          <a:p>
            <a:pPr algn="l"/>
            <a:r>
              <a:rPr lang="en-IN"/>
              <a:t>
- Description: “A clean, modern design with a focus on</a:t>
            </a:r>
          </a:p>
          <a:p>
            <a:pPr algn="l"/>
            <a:r>
              <a:rPr lang="en-IN"/>
              <a:t>
showcasing projects and skills.”</a:t>
            </a:r>
          </a:p>
          <a:p>
            <a:pPr algn="l"/>
            <a:r>
              <a:rPr lang="en-IN"/>
              <a:t>
- Layout:</a:t>
            </a:r>
          </a:p>
          <a:p>
            <a:pPr algn="l"/>
            <a:r>
              <a:rPr lang="en-IN"/>
              <a:t>
 - Hero section with introduction and call-to-action</a:t>
            </a:r>
          </a:p>
          <a:p>
            <a:pPr algn="l"/>
            <a:r>
              <a:rPr lang="en-IN"/>
              <a:t>
 - Project showcase with images, descriptions, and</a:t>
            </a:r>
          </a:p>
          <a:p>
            <a:pPr algn="l"/>
            <a:r>
              <a:rPr lang="en-IN"/>
              <a:t>
links</a:t>
            </a:r>
          </a:p>
          <a:p>
            <a:pPr algn="l"/>
            <a:r>
              <a:rPr lang="en-IN"/>
              <a:t>
 - Skills and experience section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192E-0FDB-358C-F7F7-5D63F77D28B6}"/>
              </a:ext>
            </a:extLst>
          </p:cNvPr>
          <p:cNvSpPr txBox="1"/>
          <p:nvPr/>
        </p:nvSpPr>
        <p:spPr>
          <a:xfrm>
            <a:off x="755332" y="1143634"/>
            <a:ext cx="5388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“Key Features”</a:t>
            </a:r>
          </a:p>
          <a:p>
            <a:pPr algn="l"/>
            <a:r>
              <a:rPr lang="en-IN"/>
              <a:t>
- List:</a:t>
            </a:r>
          </a:p>
          <a:p>
            <a:pPr algn="l"/>
            <a:r>
              <a:rPr lang="en-IN"/>
              <a:t>
 - Responsive design for mobile and desktop</a:t>
            </a:r>
          </a:p>
          <a:p>
            <a:pPr algn="l"/>
            <a:r>
              <a:rPr lang="en-IN"/>
              <a:t>
 - Project filtering and sorting</a:t>
            </a:r>
          </a:p>
          <a:p>
            <a:pPr algn="l"/>
            <a:r>
              <a:rPr lang="en-IN"/>
              <a:t>
 - Interactive elements (e.g., animations, hover</a:t>
            </a:r>
          </a:p>
          <a:p>
            <a:pPr algn="l"/>
            <a:r>
              <a:rPr lang="en-IN"/>
              <a:t>
effects)</a:t>
            </a:r>
          </a:p>
          <a:p>
            <a:pPr algn="l"/>
            <a:r>
              <a:rPr lang="en-IN"/>
              <a:t>
 - Contact form or email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Sangavi Sangavi</cp:lastModifiedBy>
  <cp:revision>23</cp:revision>
  <dcterms:created xsi:type="dcterms:W3CDTF">2024-03-29T15:07:22Z</dcterms:created>
  <dcterms:modified xsi:type="dcterms:W3CDTF">2025-08-29T09:34:59Z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