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D64989-8554-44B2-A7A7-FD9A0ACF707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77795DB-A740-4F57-967B-EDC591DB7A08}">
      <dgm:prSet/>
      <dgm:spPr/>
      <dgm:t>
        <a:bodyPr/>
        <a:lstStyle/>
        <a:p>
          <a:r>
            <a:rPr lang="en-US"/>
            <a:t>Virtualization</a:t>
          </a:r>
        </a:p>
      </dgm:t>
    </dgm:pt>
    <dgm:pt modelId="{9336BE19-2269-49F4-91BF-3E8F46C8DB0D}" type="parTrans" cxnId="{0B9FA3B6-A592-4A8B-A961-3F3A6B49224A}">
      <dgm:prSet/>
      <dgm:spPr/>
      <dgm:t>
        <a:bodyPr/>
        <a:lstStyle/>
        <a:p>
          <a:endParaRPr lang="en-US"/>
        </a:p>
      </dgm:t>
    </dgm:pt>
    <dgm:pt modelId="{562BFA73-9808-4F94-A6A5-5F2A1ECA50BA}" type="sibTrans" cxnId="{0B9FA3B6-A592-4A8B-A961-3F3A6B49224A}">
      <dgm:prSet/>
      <dgm:spPr/>
      <dgm:t>
        <a:bodyPr/>
        <a:lstStyle/>
        <a:p>
          <a:endParaRPr lang="en-US"/>
        </a:p>
      </dgm:t>
    </dgm:pt>
    <dgm:pt modelId="{A5A36F29-BE7B-445B-9287-B1FE37ABACB6}">
      <dgm:prSet/>
      <dgm:spPr/>
      <dgm:t>
        <a:bodyPr/>
        <a:lstStyle/>
        <a:p>
          <a:r>
            <a:rPr lang="en-US"/>
            <a:t>Linux</a:t>
          </a:r>
        </a:p>
      </dgm:t>
    </dgm:pt>
    <dgm:pt modelId="{A9FC0B6A-9321-4A57-905F-DBAFCEDEEFF8}" type="parTrans" cxnId="{DE67E4CB-AEE6-41F9-9850-84A45B635A3B}">
      <dgm:prSet/>
      <dgm:spPr/>
      <dgm:t>
        <a:bodyPr/>
        <a:lstStyle/>
        <a:p>
          <a:endParaRPr lang="en-US"/>
        </a:p>
      </dgm:t>
    </dgm:pt>
    <dgm:pt modelId="{DC8B7327-DBA1-4152-8E6A-1D4C57860E3A}" type="sibTrans" cxnId="{DE67E4CB-AEE6-41F9-9850-84A45B635A3B}">
      <dgm:prSet/>
      <dgm:spPr/>
      <dgm:t>
        <a:bodyPr/>
        <a:lstStyle/>
        <a:p>
          <a:endParaRPr lang="en-US"/>
        </a:p>
      </dgm:t>
    </dgm:pt>
    <dgm:pt modelId="{412E8F8E-693A-4BAA-B636-E8B8C4285B97}">
      <dgm:prSet/>
      <dgm:spPr/>
      <dgm:t>
        <a:bodyPr/>
        <a:lstStyle/>
        <a:p>
          <a:r>
            <a:rPr lang="en-US"/>
            <a:t>Vagrant</a:t>
          </a:r>
        </a:p>
      </dgm:t>
    </dgm:pt>
    <dgm:pt modelId="{64CD4954-B749-4BFC-92B1-3E489E774C7C}" type="parTrans" cxnId="{3F5F237F-6489-4AA7-9CDE-FBBFBEDD337C}">
      <dgm:prSet/>
      <dgm:spPr/>
      <dgm:t>
        <a:bodyPr/>
        <a:lstStyle/>
        <a:p>
          <a:endParaRPr lang="en-US"/>
        </a:p>
      </dgm:t>
    </dgm:pt>
    <dgm:pt modelId="{0C98FC56-5CA1-44D2-A445-B89A31C69664}" type="sibTrans" cxnId="{3F5F237F-6489-4AA7-9CDE-FBBFBEDD337C}">
      <dgm:prSet/>
      <dgm:spPr/>
      <dgm:t>
        <a:bodyPr/>
        <a:lstStyle/>
        <a:p>
          <a:endParaRPr lang="en-US"/>
        </a:p>
      </dgm:t>
    </dgm:pt>
    <dgm:pt modelId="{89B36060-2691-4D41-B7DF-3E70B5833DA8}">
      <dgm:prSet/>
      <dgm:spPr/>
      <dgm:t>
        <a:bodyPr/>
        <a:lstStyle/>
        <a:p>
          <a:r>
            <a:rPr lang="en-US"/>
            <a:t>Networking</a:t>
          </a:r>
        </a:p>
      </dgm:t>
    </dgm:pt>
    <dgm:pt modelId="{B83665BE-3839-4A8B-B007-016875C059D2}" type="parTrans" cxnId="{DDE2896C-C35D-4058-90BF-B9F5F382A445}">
      <dgm:prSet/>
      <dgm:spPr/>
      <dgm:t>
        <a:bodyPr/>
        <a:lstStyle/>
        <a:p>
          <a:endParaRPr lang="en-US"/>
        </a:p>
      </dgm:t>
    </dgm:pt>
    <dgm:pt modelId="{5D3BEBC5-E866-4C06-B427-1E9DE8935ABB}" type="sibTrans" cxnId="{DDE2896C-C35D-4058-90BF-B9F5F382A445}">
      <dgm:prSet/>
      <dgm:spPr/>
      <dgm:t>
        <a:bodyPr/>
        <a:lstStyle/>
        <a:p>
          <a:endParaRPr lang="en-US"/>
        </a:p>
      </dgm:t>
    </dgm:pt>
    <dgm:pt modelId="{33B5B09F-4A68-483A-A12D-10483724E5D2}">
      <dgm:prSet/>
      <dgm:spPr/>
      <dgm:t>
        <a:bodyPr/>
        <a:lstStyle/>
        <a:p>
          <a:r>
            <a:rPr lang="en-US"/>
            <a:t>Bash Scripting</a:t>
          </a:r>
        </a:p>
      </dgm:t>
    </dgm:pt>
    <dgm:pt modelId="{60AECB0D-DD9D-47D7-B595-B581E7327B17}" type="parTrans" cxnId="{89D74805-2643-4686-825F-2624781E8B34}">
      <dgm:prSet/>
      <dgm:spPr/>
      <dgm:t>
        <a:bodyPr/>
        <a:lstStyle/>
        <a:p>
          <a:endParaRPr lang="en-US"/>
        </a:p>
      </dgm:t>
    </dgm:pt>
    <dgm:pt modelId="{B9EFD7D5-1C7B-4592-8C54-0A2762277405}" type="sibTrans" cxnId="{89D74805-2643-4686-825F-2624781E8B34}">
      <dgm:prSet/>
      <dgm:spPr/>
      <dgm:t>
        <a:bodyPr/>
        <a:lstStyle/>
        <a:p>
          <a:endParaRPr lang="en-US"/>
        </a:p>
      </dgm:t>
    </dgm:pt>
    <dgm:pt modelId="{E28AFCCF-5565-4F6B-A383-8755B730348F}">
      <dgm:prSet/>
      <dgm:spPr/>
      <dgm:t>
        <a:bodyPr/>
        <a:lstStyle/>
        <a:p>
          <a:r>
            <a:rPr lang="en-US"/>
            <a:t>Git</a:t>
          </a:r>
        </a:p>
      </dgm:t>
    </dgm:pt>
    <dgm:pt modelId="{34AE972D-A79A-49FC-B43B-A41DEE1685B3}" type="parTrans" cxnId="{09A71283-1959-4D73-94AA-98773FE05804}">
      <dgm:prSet/>
      <dgm:spPr/>
      <dgm:t>
        <a:bodyPr/>
        <a:lstStyle/>
        <a:p>
          <a:endParaRPr lang="en-US"/>
        </a:p>
      </dgm:t>
    </dgm:pt>
    <dgm:pt modelId="{8E51F995-1EB3-4F80-9F51-22B9F15C0031}" type="sibTrans" cxnId="{09A71283-1959-4D73-94AA-98773FE05804}">
      <dgm:prSet/>
      <dgm:spPr/>
      <dgm:t>
        <a:bodyPr/>
        <a:lstStyle/>
        <a:p>
          <a:endParaRPr lang="en-US"/>
        </a:p>
      </dgm:t>
    </dgm:pt>
    <dgm:pt modelId="{157CC4C1-9200-4BBC-BDFE-DEA83ED72247}">
      <dgm:prSet/>
      <dgm:spPr/>
      <dgm:t>
        <a:bodyPr/>
        <a:lstStyle/>
        <a:p>
          <a:r>
            <a:rPr lang="en-US"/>
            <a:t>Containers</a:t>
          </a:r>
        </a:p>
      </dgm:t>
    </dgm:pt>
    <dgm:pt modelId="{89E776F2-9FDD-443D-A5E9-3268DFB883DD}" type="parTrans" cxnId="{2CB0ADD9-F6A5-4B91-BB34-73F849E08AAB}">
      <dgm:prSet/>
      <dgm:spPr/>
      <dgm:t>
        <a:bodyPr/>
        <a:lstStyle/>
        <a:p>
          <a:endParaRPr lang="en-US"/>
        </a:p>
      </dgm:t>
    </dgm:pt>
    <dgm:pt modelId="{D8070FEE-54E4-419C-AC88-AE9235D6F906}" type="sibTrans" cxnId="{2CB0ADD9-F6A5-4B91-BB34-73F849E08AAB}">
      <dgm:prSet/>
      <dgm:spPr/>
      <dgm:t>
        <a:bodyPr/>
        <a:lstStyle/>
        <a:p>
          <a:endParaRPr lang="en-US"/>
        </a:p>
      </dgm:t>
    </dgm:pt>
    <dgm:pt modelId="{BFCB083A-28CF-4846-893B-4A9DD16C845C}">
      <dgm:prSet/>
      <dgm:spPr/>
      <dgm:t>
        <a:bodyPr/>
        <a:lstStyle/>
        <a:p>
          <a:r>
            <a:rPr lang="en-US"/>
            <a:t>Maven</a:t>
          </a:r>
        </a:p>
      </dgm:t>
    </dgm:pt>
    <dgm:pt modelId="{8EC01519-E2EA-4F60-B62F-85268B234CDA}" type="parTrans" cxnId="{7FC1A228-30D1-4183-BC07-D097C9349F42}">
      <dgm:prSet/>
      <dgm:spPr/>
      <dgm:t>
        <a:bodyPr/>
        <a:lstStyle/>
        <a:p>
          <a:endParaRPr lang="en-US"/>
        </a:p>
      </dgm:t>
    </dgm:pt>
    <dgm:pt modelId="{21D5E940-14BA-4A0A-99AD-CDE3B5C6739F}" type="sibTrans" cxnId="{7FC1A228-30D1-4183-BC07-D097C9349F42}">
      <dgm:prSet/>
      <dgm:spPr/>
      <dgm:t>
        <a:bodyPr/>
        <a:lstStyle/>
        <a:p>
          <a:endParaRPr lang="en-US"/>
        </a:p>
      </dgm:t>
    </dgm:pt>
    <dgm:pt modelId="{84326EFB-A5AA-40A6-8EFB-A31396F1CF59}" type="pres">
      <dgm:prSet presAssocID="{E4D64989-8554-44B2-A7A7-FD9A0ACF707C}" presName="vert0" presStyleCnt="0">
        <dgm:presLayoutVars>
          <dgm:dir/>
          <dgm:animOne val="branch"/>
          <dgm:animLvl val="lvl"/>
        </dgm:presLayoutVars>
      </dgm:prSet>
      <dgm:spPr/>
    </dgm:pt>
    <dgm:pt modelId="{BEA5C702-0577-4EE9-B585-7FA28A082549}" type="pres">
      <dgm:prSet presAssocID="{277795DB-A740-4F57-967B-EDC591DB7A08}" presName="thickLine" presStyleLbl="alignNode1" presStyleIdx="0" presStyleCnt="8"/>
      <dgm:spPr/>
    </dgm:pt>
    <dgm:pt modelId="{DEC772CC-E9DF-41A0-9F89-ED3564805473}" type="pres">
      <dgm:prSet presAssocID="{277795DB-A740-4F57-967B-EDC591DB7A08}" presName="horz1" presStyleCnt="0"/>
      <dgm:spPr/>
    </dgm:pt>
    <dgm:pt modelId="{98A8C65B-3E98-4112-9C75-A3354289C0E2}" type="pres">
      <dgm:prSet presAssocID="{277795DB-A740-4F57-967B-EDC591DB7A08}" presName="tx1" presStyleLbl="revTx" presStyleIdx="0" presStyleCnt="8"/>
      <dgm:spPr/>
    </dgm:pt>
    <dgm:pt modelId="{967D7C81-EB62-4652-9615-11C995A77F8D}" type="pres">
      <dgm:prSet presAssocID="{277795DB-A740-4F57-967B-EDC591DB7A08}" presName="vert1" presStyleCnt="0"/>
      <dgm:spPr/>
    </dgm:pt>
    <dgm:pt modelId="{817A9282-7E52-4827-B216-3BC3A3FC92BD}" type="pres">
      <dgm:prSet presAssocID="{A5A36F29-BE7B-445B-9287-B1FE37ABACB6}" presName="thickLine" presStyleLbl="alignNode1" presStyleIdx="1" presStyleCnt="8"/>
      <dgm:spPr/>
    </dgm:pt>
    <dgm:pt modelId="{B9D31454-5871-4BBC-8286-639CD8331988}" type="pres">
      <dgm:prSet presAssocID="{A5A36F29-BE7B-445B-9287-B1FE37ABACB6}" presName="horz1" presStyleCnt="0"/>
      <dgm:spPr/>
    </dgm:pt>
    <dgm:pt modelId="{381186FB-B245-4FA3-90DD-A9CE2C6B9A07}" type="pres">
      <dgm:prSet presAssocID="{A5A36F29-BE7B-445B-9287-B1FE37ABACB6}" presName="tx1" presStyleLbl="revTx" presStyleIdx="1" presStyleCnt="8"/>
      <dgm:spPr/>
    </dgm:pt>
    <dgm:pt modelId="{3E47B477-8E75-4E0B-9076-FD82B50DFBA8}" type="pres">
      <dgm:prSet presAssocID="{A5A36F29-BE7B-445B-9287-B1FE37ABACB6}" presName="vert1" presStyleCnt="0"/>
      <dgm:spPr/>
    </dgm:pt>
    <dgm:pt modelId="{801D8856-4F92-4EED-BADC-45103D937C33}" type="pres">
      <dgm:prSet presAssocID="{412E8F8E-693A-4BAA-B636-E8B8C4285B97}" presName="thickLine" presStyleLbl="alignNode1" presStyleIdx="2" presStyleCnt="8"/>
      <dgm:spPr/>
    </dgm:pt>
    <dgm:pt modelId="{11364E61-8453-44DE-9663-52F435F8F209}" type="pres">
      <dgm:prSet presAssocID="{412E8F8E-693A-4BAA-B636-E8B8C4285B97}" presName="horz1" presStyleCnt="0"/>
      <dgm:spPr/>
    </dgm:pt>
    <dgm:pt modelId="{4A470FD1-48E7-42B1-B4C3-8C6AB693C6F4}" type="pres">
      <dgm:prSet presAssocID="{412E8F8E-693A-4BAA-B636-E8B8C4285B97}" presName="tx1" presStyleLbl="revTx" presStyleIdx="2" presStyleCnt="8"/>
      <dgm:spPr/>
    </dgm:pt>
    <dgm:pt modelId="{4E1A9472-4B1F-4A61-BFDB-7976C1F8974C}" type="pres">
      <dgm:prSet presAssocID="{412E8F8E-693A-4BAA-B636-E8B8C4285B97}" presName="vert1" presStyleCnt="0"/>
      <dgm:spPr/>
    </dgm:pt>
    <dgm:pt modelId="{CFA799C1-1692-4083-A9AA-EF2E720DE6A2}" type="pres">
      <dgm:prSet presAssocID="{89B36060-2691-4D41-B7DF-3E70B5833DA8}" presName="thickLine" presStyleLbl="alignNode1" presStyleIdx="3" presStyleCnt="8"/>
      <dgm:spPr/>
    </dgm:pt>
    <dgm:pt modelId="{4200D7D7-1541-485D-8F8C-FB2D23284ABE}" type="pres">
      <dgm:prSet presAssocID="{89B36060-2691-4D41-B7DF-3E70B5833DA8}" presName="horz1" presStyleCnt="0"/>
      <dgm:spPr/>
    </dgm:pt>
    <dgm:pt modelId="{3331BF0C-1E10-4438-880A-E7EF65257818}" type="pres">
      <dgm:prSet presAssocID="{89B36060-2691-4D41-B7DF-3E70B5833DA8}" presName="tx1" presStyleLbl="revTx" presStyleIdx="3" presStyleCnt="8"/>
      <dgm:spPr/>
    </dgm:pt>
    <dgm:pt modelId="{49B1BD06-88E5-4EA6-98D0-E5C4D36E75F0}" type="pres">
      <dgm:prSet presAssocID="{89B36060-2691-4D41-B7DF-3E70B5833DA8}" presName="vert1" presStyleCnt="0"/>
      <dgm:spPr/>
    </dgm:pt>
    <dgm:pt modelId="{EA5F5493-4ADC-4D69-B6DD-2F1F9071D6F0}" type="pres">
      <dgm:prSet presAssocID="{33B5B09F-4A68-483A-A12D-10483724E5D2}" presName="thickLine" presStyleLbl="alignNode1" presStyleIdx="4" presStyleCnt="8"/>
      <dgm:spPr/>
    </dgm:pt>
    <dgm:pt modelId="{53400B8A-EBE8-4F94-AE1D-5A7AD5400068}" type="pres">
      <dgm:prSet presAssocID="{33B5B09F-4A68-483A-A12D-10483724E5D2}" presName="horz1" presStyleCnt="0"/>
      <dgm:spPr/>
    </dgm:pt>
    <dgm:pt modelId="{A4377E85-ACC8-4A92-AAD3-3E883FCABD26}" type="pres">
      <dgm:prSet presAssocID="{33B5B09F-4A68-483A-A12D-10483724E5D2}" presName="tx1" presStyleLbl="revTx" presStyleIdx="4" presStyleCnt="8"/>
      <dgm:spPr/>
    </dgm:pt>
    <dgm:pt modelId="{F11F77B5-CD3B-4CDE-A548-6E7DC2D48859}" type="pres">
      <dgm:prSet presAssocID="{33B5B09F-4A68-483A-A12D-10483724E5D2}" presName="vert1" presStyleCnt="0"/>
      <dgm:spPr/>
    </dgm:pt>
    <dgm:pt modelId="{4C48406B-EB86-403E-9E9F-5344A2D2C669}" type="pres">
      <dgm:prSet presAssocID="{E28AFCCF-5565-4F6B-A383-8755B730348F}" presName="thickLine" presStyleLbl="alignNode1" presStyleIdx="5" presStyleCnt="8"/>
      <dgm:spPr/>
    </dgm:pt>
    <dgm:pt modelId="{F5D01F02-D922-48DC-A7FF-603FEE3E048F}" type="pres">
      <dgm:prSet presAssocID="{E28AFCCF-5565-4F6B-A383-8755B730348F}" presName="horz1" presStyleCnt="0"/>
      <dgm:spPr/>
    </dgm:pt>
    <dgm:pt modelId="{606B6967-A315-4363-82AF-E83B1CC02BE6}" type="pres">
      <dgm:prSet presAssocID="{E28AFCCF-5565-4F6B-A383-8755B730348F}" presName="tx1" presStyleLbl="revTx" presStyleIdx="5" presStyleCnt="8"/>
      <dgm:spPr/>
    </dgm:pt>
    <dgm:pt modelId="{D2FD5750-93AD-498F-8EBC-B62A84B3FE21}" type="pres">
      <dgm:prSet presAssocID="{E28AFCCF-5565-4F6B-A383-8755B730348F}" presName="vert1" presStyleCnt="0"/>
      <dgm:spPr/>
    </dgm:pt>
    <dgm:pt modelId="{66305A7E-2D17-40E3-B84E-2B383DDD95AD}" type="pres">
      <dgm:prSet presAssocID="{157CC4C1-9200-4BBC-BDFE-DEA83ED72247}" presName="thickLine" presStyleLbl="alignNode1" presStyleIdx="6" presStyleCnt="8"/>
      <dgm:spPr/>
    </dgm:pt>
    <dgm:pt modelId="{D085C96D-A714-496D-BCE3-C9FB094422C8}" type="pres">
      <dgm:prSet presAssocID="{157CC4C1-9200-4BBC-BDFE-DEA83ED72247}" presName="horz1" presStyleCnt="0"/>
      <dgm:spPr/>
    </dgm:pt>
    <dgm:pt modelId="{FCE80F40-2E4E-40E3-B35F-A53D9659E665}" type="pres">
      <dgm:prSet presAssocID="{157CC4C1-9200-4BBC-BDFE-DEA83ED72247}" presName="tx1" presStyleLbl="revTx" presStyleIdx="6" presStyleCnt="8"/>
      <dgm:spPr/>
    </dgm:pt>
    <dgm:pt modelId="{FDEF8D29-2644-4B55-AD3C-6BC2055A83C7}" type="pres">
      <dgm:prSet presAssocID="{157CC4C1-9200-4BBC-BDFE-DEA83ED72247}" presName="vert1" presStyleCnt="0"/>
      <dgm:spPr/>
    </dgm:pt>
    <dgm:pt modelId="{616DD0AD-5EC3-49CB-94B1-882777A36DE3}" type="pres">
      <dgm:prSet presAssocID="{BFCB083A-28CF-4846-893B-4A9DD16C845C}" presName="thickLine" presStyleLbl="alignNode1" presStyleIdx="7" presStyleCnt="8"/>
      <dgm:spPr/>
    </dgm:pt>
    <dgm:pt modelId="{492D2ADA-D92E-426D-90FF-BD90A9FF8B40}" type="pres">
      <dgm:prSet presAssocID="{BFCB083A-28CF-4846-893B-4A9DD16C845C}" presName="horz1" presStyleCnt="0"/>
      <dgm:spPr/>
    </dgm:pt>
    <dgm:pt modelId="{914F444A-F305-4394-876C-C6B0784013F9}" type="pres">
      <dgm:prSet presAssocID="{BFCB083A-28CF-4846-893B-4A9DD16C845C}" presName="tx1" presStyleLbl="revTx" presStyleIdx="7" presStyleCnt="8"/>
      <dgm:spPr/>
    </dgm:pt>
    <dgm:pt modelId="{68507368-510F-49A4-930E-D59BD96E2131}" type="pres">
      <dgm:prSet presAssocID="{BFCB083A-28CF-4846-893B-4A9DD16C845C}" presName="vert1" presStyleCnt="0"/>
      <dgm:spPr/>
    </dgm:pt>
  </dgm:ptLst>
  <dgm:cxnLst>
    <dgm:cxn modelId="{89D74805-2643-4686-825F-2624781E8B34}" srcId="{E4D64989-8554-44B2-A7A7-FD9A0ACF707C}" destId="{33B5B09F-4A68-483A-A12D-10483724E5D2}" srcOrd="4" destOrd="0" parTransId="{60AECB0D-DD9D-47D7-B595-B581E7327B17}" sibTransId="{B9EFD7D5-1C7B-4592-8C54-0A2762277405}"/>
    <dgm:cxn modelId="{BF2A5613-BB14-40B4-9E44-010B637A68D2}" type="presOf" srcId="{BFCB083A-28CF-4846-893B-4A9DD16C845C}" destId="{914F444A-F305-4394-876C-C6B0784013F9}" srcOrd="0" destOrd="0" presId="urn:microsoft.com/office/officeart/2008/layout/LinedList"/>
    <dgm:cxn modelId="{7FC1A228-30D1-4183-BC07-D097C9349F42}" srcId="{E4D64989-8554-44B2-A7A7-FD9A0ACF707C}" destId="{BFCB083A-28CF-4846-893B-4A9DD16C845C}" srcOrd="7" destOrd="0" parTransId="{8EC01519-E2EA-4F60-B62F-85268B234CDA}" sibTransId="{21D5E940-14BA-4A0A-99AD-CDE3B5C6739F}"/>
    <dgm:cxn modelId="{A65BD429-00CA-4475-9517-9DA640B2E60F}" type="presOf" srcId="{E28AFCCF-5565-4F6B-A383-8755B730348F}" destId="{606B6967-A315-4363-82AF-E83B1CC02BE6}" srcOrd="0" destOrd="0" presId="urn:microsoft.com/office/officeart/2008/layout/LinedList"/>
    <dgm:cxn modelId="{0CF88C65-473F-45E4-9941-6469536055B1}" type="presOf" srcId="{277795DB-A740-4F57-967B-EDC591DB7A08}" destId="{98A8C65B-3E98-4112-9C75-A3354289C0E2}" srcOrd="0" destOrd="0" presId="urn:microsoft.com/office/officeart/2008/layout/LinedList"/>
    <dgm:cxn modelId="{DDE2896C-C35D-4058-90BF-B9F5F382A445}" srcId="{E4D64989-8554-44B2-A7A7-FD9A0ACF707C}" destId="{89B36060-2691-4D41-B7DF-3E70B5833DA8}" srcOrd="3" destOrd="0" parTransId="{B83665BE-3839-4A8B-B007-016875C059D2}" sibTransId="{5D3BEBC5-E866-4C06-B427-1E9DE8935ABB}"/>
    <dgm:cxn modelId="{5BFC4457-062C-4C2C-ABED-603633F3EBC8}" type="presOf" srcId="{33B5B09F-4A68-483A-A12D-10483724E5D2}" destId="{A4377E85-ACC8-4A92-AAD3-3E883FCABD26}" srcOrd="0" destOrd="0" presId="urn:microsoft.com/office/officeart/2008/layout/LinedList"/>
    <dgm:cxn modelId="{3F5F237F-6489-4AA7-9CDE-FBBFBEDD337C}" srcId="{E4D64989-8554-44B2-A7A7-FD9A0ACF707C}" destId="{412E8F8E-693A-4BAA-B636-E8B8C4285B97}" srcOrd="2" destOrd="0" parTransId="{64CD4954-B749-4BFC-92B1-3E489E774C7C}" sibTransId="{0C98FC56-5CA1-44D2-A445-B89A31C69664}"/>
    <dgm:cxn modelId="{09A71283-1959-4D73-94AA-98773FE05804}" srcId="{E4D64989-8554-44B2-A7A7-FD9A0ACF707C}" destId="{E28AFCCF-5565-4F6B-A383-8755B730348F}" srcOrd="5" destOrd="0" parTransId="{34AE972D-A79A-49FC-B43B-A41DEE1685B3}" sibTransId="{8E51F995-1EB3-4F80-9F51-22B9F15C0031}"/>
    <dgm:cxn modelId="{0B9FA3B6-A592-4A8B-A961-3F3A6B49224A}" srcId="{E4D64989-8554-44B2-A7A7-FD9A0ACF707C}" destId="{277795DB-A740-4F57-967B-EDC591DB7A08}" srcOrd="0" destOrd="0" parTransId="{9336BE19-2269-49F4-91BF-3E8F46C8DB0D}" sibTransId="{562BFA73-9808-4F94-A6A5-5F2A1ECA50BA}"/>
    <dgm:cxn modelId="{34EBEAB8-94DA-4299-91C3-884BAA5D810E}" type="presOf" srcId="{E4D64989-8554-44B2-A7A7-FD9A0ACF707C}" destId="{84326EFB-A5AA-40A6-8EFB-A31396F1CF59}" srcOrd="0" destOrd="0" presId="urn:microsoft.com/office/officeart/2008/layout/LinedList"/>
    <dgm:cxn modelId="{36F328C8-5E9D-43E6-8414-ABAE6C59D903}" type="presOf" srcId="{A5A36F29-BE7B-445B-9287-B1FE37ABACB6}" destId="{381186FB-B245-4FA3-90DD-A9CE2C6B9A07}" srcOrd="0" destOrd="0" presId="urn:microsoft.com/office/officeart/2008/layout/LinedList"/>
    <dgm:cxn modelId="{09E443C8-D54D-47D2-B817-285DB1D9DDB2}" type="presOf" srcId="{412E8F8E-693A-4BAA-B636-E8B8C4285B97}" destId="{4A470FD1-48E7-42B1-B4C3-8C6AB693C6F4}" srcOrd="0" destOrd="0" presId="urn:microsoft.com/office/officeart/2008/layout/LinedList"/>
    <dgm:cxn modelId="{DE67E4CB-AEE6-41F9-9850-84A45B635A3B}" srcId="{E4D64989-8554-44B2-A7A7-FD9A0ACF707C}" destId="{A5A36F29-BE7B-445B-9287-B1FE37ABACB6}" srcOrd="1" destOrd="0" parTransId="{A9FC0B6A-9321-4A57-905F-DBAFCEDEEFF8}" sibTransId="{DC8B7327-DBA1-4152-8E6A-1D4C57860E3A}"/>
    <dgm:cxn modelId="{B33E68CF-3DD3-461C-82D8-0007CD1C2D8F}" type="presOf" srcId="{157CC4C1-9200-4BBC-BDFE-DEA83ED72247}" destId="{FCE80F40-2E4E-40E3-B35F-A53D9659E665}" srcOrd="0" destOrd="0" presId="urn:microsoft.com/office/officeart/2008/layout/LinedList"/>
    <dgm:cxn modelId="{2CB0ADD9-F6A5-4B91-BB34-73F849E08AAB}" srcId="{E4D64989-8554-44B2-A7A7-FD9A0ACF707C}" destId="{157CC4C1-9200-4BBC-BDFE-DEA83ED72247}" srcOrd="6" destOrd="0" parTransId="{89E776F2-9FDD-443D-A5E9-3268DFB883DD}" sibTransId="{D8070FEE-54E4-419C-AC88-AE9235D6F906}"/>
    <dgm:cxn modelId="{482209DD-0C8E-4AA0-81E3-8D3BF9CDD953}" type="presOf" srcId="{89B36060-2691-4D41-B7DF-3E70B5833DA8}" destId="{3331BF0C-1E10-4438-880A-E7EF65257818}" srcOrd="0" destOrd="0" presId="urn:microsoft.com/office/officeart/2008/layout/LinedList"/>
    <dgm:cxn modelId="{FCBEDF57-DDE3-4C2C-82D1-9557C4A6C965}" type="presParOf" srcId="{84326EFB-A5AA-40A6-8EFB-A31396F1CF59}" destId="{BEA5C702-0577-4EE9-B585-7FA28A082549}" srcOrd="0" destOrd="0" presId="urn:microsoft.com/office/officeart/2008/layout/LinedList"/>
    <dgm:cxn modelId="{7DDEF7F8-366D-413E-BB71-C9CD14F8FE24}" type="presParOf" srcId="{84326EFB-A5AA-40A6-8EFB-A31396F1CF59}" destId="{DEC772CC-E9DF-41A0-9F89-ED3564805473}" srcOrd="1" destOrd="0" presId="urn:microsoft.com/office/officeart/2008/layout/LinedList"/>
    <dgm:cxn modelId="{DD8995CF-C35B-4812-A539-507FE2981EE1}" type="presParOf" srcId="{DEC772CC-E9DF-41A0-9F89-ED3564805473}" destId="{98A8C65B-3E98-4112-9C75-A3354289C0E2}" srcOrd="0" destOrd="0" presId="urn:microsoft.com/office/officeart/2008/layout/LinedList"/>
    <dgm:cxn modelId="{C03BB43E-124A-486E-9E70-DBCE0ED8C6FC}" type="presParOf" srcId="{DEC772CC-E9DF-41A0-9F89-ED3564805473}" destId="{967D7C81-EB62-4652-9615-11C995A77F8D}" srcOrd="1" destOrd="0" presId="urn:microsoft.com/office/officeart/2008/layout/LinedList"/>
    <dgm:cxn modelId="{A14D2D06-795C-4316-A379-348A3CB5E87A}" type="presParOf" srcId="{84326EFB-A5AA-40A6-8EFB-A31396F1CF59}" destId="{817A9282-7E52-4827-B216-3BC3A3FC92BD}" srcOrd="2" destOrd="0" presId="urn:microsoft.com/office/officeart/2008/layout/LinedList"/>
    <dgm:cxn modelId="{B3E48E7E-C5B6-4CC7-883E-5ED230E3C48D}" type="presParOf" srcId="{84326EFB-A5AA-40A6-8EFB-A31396F1CF59}" destId="{B9D31454-5871-4BBC-8286-639CD8331988}" srcOrd="3" destOrd="0" presId="urn:microsoft.com/office/officeart/2008/layout/LinedList"/>
    <dgm:cxn modelId="{86CB32C9-E00B-411B-B452-AA454FEBB82E}" type="presParOf" srcId="{B9D31454-5871-4BBC-8286-639CD8331988}" destId="{381186FB-B245-4FA3-90DD-A9CE2C6B9A07}" srcOrd="0" destOrd="0" presId="urn:microsoft.com/office/officeart/2008/layout/LinedList"/>
    <dgm:cxn modelId="{078BB5B2-7455-472F-B60D-BC8511029009}" type="presParOf" srcId="{B9D31454-5871-4BBC-8286-639CD8331988}" destId="{3E47B477-8E75-4E0B-9076-FD82B50DFBA8}" srcOrd="1" destOrd="0" presId="urn:microsoft.com/office/officeart/2008/layout/LinedList"/>
    <dgm:cxn modelId="{1D7FC2BB-401E-4371-90E8-FA8D49DAA2E3}" type="presParOf" srcId="{84326EFB-A5AA-40A6-8EFB-A31396F1CF59}" destId="{801D8856-4F92-4EED-BADC-45103D937C33}" srcOrd="4" destOrd="0" presId="urn:microsoft.com/office/officeart/2008/layout/LinedList"/>
    <dgm:cxn modelId="{B0B8B3C3-E8E3-4FA4-A507-0C38409074FC}" type="presParOf" srcId="{84326EFB-A5AA-40A6-8EFB-A31396F1CF59}" destId="{11364E61-8453-44DE-9663-52F435F8F209}" srcOrd="5" destOrd="0" presId="urn:microsoft.com/office/officeart/2008/layout/LinedList"/>
    <dgm:cxn modelId="{9CE0508E-9C51-4EE6-AF29-72D07F0AD26A}" type="presParOf" srcId="{11364E61-8453-44DE-9663-52F435F8F209}" destId="{4A470FD1-48E7-42B1-B4C3-8C6AB693C6F4}" srcOrd="0" destOrd="0" presId="urn:microsoft.com/office/officeart/2008/layout/LinedList"/>
    <dgm:cxn modelId="{9B88E485-4A61-4A5D-95B8-CFE003058079}" type="presParOf" srcId="{11364E61-8453-44DE-9663-52F435F8F209}" destId="{4E1A9472-4B1F-4A61-BFDB-7976C1F8974C}" srcOrd="1" destOrd="0" presId="urn:microsoft.com/office/officeart/2008/layout/LinedList"/>
    <dgm:cxn modelId="{28741EBD-CB8F-4718-A6B0-2DF36108AA44}" type="presParOf" srcId="{84326EFB-A5AA-40A6-8EFB-A31396F1CF59}" destId="{CFA799C1-1692-4083-A9AA-EF2E720DE6A2}" srcOrd="6" destOrd="0" presId="urn:microsoft.com/office/officeart/2008/layout/LinedList"/>
    <dgm:cxn modelId="{A9375E51-3B1E-4519-AB94-AC01CB84B528}" type="presParOf" srcId="{84326EFB-A5AA-40A6-8EFB-A31396F1CF59}" destId="{4200D7D7-1541-485D-8F8C-FB2D23284ABE}" srcOrd="7" destOrd="0" presId="urn:microsoft.com/office/officeart/2008/layout/LinedList"/>
    <dgm:cxn modelId="{3371A64F-2130-4F66-A390-D26D25BC62F9}" type="presParOf" srcId="{4200D7D7-1541-485D-8F8C-FB2D23284ABE}" destId="{3331BF0C-1E10-4438-880A-E7EF65257818}" srcOrd="0" destOrd="0" presId="urn:microsoft.com/office/officeart/2008/layout/LinedList"/>
    <dgm:cxn modelId="{9A23B03E-B493-4C2C-BB0F-3758E3D5A3FA}" type="presParOf" srcId="{4200D7D7-1541-485D-8F8C-FB2D23284ABE}" destId="{49B1BD06-88E5-4EA6-98D0-E5C4D36E75F0}" srcOrd="1" destOrd="0" presId="urn:microsoft.com/office/officeart/2008/layout/LinedList"/>
    <dgm:cxn modelId="{672B81E1-AC67-4E91-817B-8C63CC3A6898}" type="presParOf" srcId="{84326EFB-A5AA-40A6-8EFB-A31396F1CF59}" destId="{EA5F5493-4ADC-4D69-B6DD-2F1F9071D6F0}" srcOrd="8" destOrd="0" presId="urn:microsoft.com/office/officeart/2008/layout/LinedList"/>
    <dgm:cxn modelId="{B445130C-0FDC-4797-B92C-B5D452ACD6DB}" type="presParOf" srcId="{84326EFB-A5AA-40A6-8EFB-A31396F1CF59}" destId="{53400B8A-EBE8-4F94-AE1D-5A7AD5400068}" srcOrd="9" destOrd="0" presId="urn:microsoft.com/office/officeart/2008/layout/LinedList"/>
    <dgm:cxn modelId="{7E408A78-8717-4580-9623-13C77449FAA4}" type="presParOf" srcId="{53400B8A-EBE8-4F94-AE1D-5A7AD5400068}" destId="{A4377E85-ACC8-4A92-AAD3-3E883FCABD26}" srcOrd="0" destOrd="0" presId="urn:microsoft.com/office/officeart/2008/layout/LinedList"/>
    <dgm:cxn modelId="{DBA05672-0AD6-4C15-AED0-F217760D6ACC}" type="presParOf" srcId="{53400B8A-EBE8-4F94-AE1D-5A7AD5400068}" destId="{F11F77B5-CD3B-4CDE-A548-6E7DC2D48859}" srcOrd="1" destOrd="0" presId="urn:microsoft.com/office/officeart/2008/layout/LinedList"/>
    <dgm:cxn modelId="{379BCC03-B7BC-4C13-A97E-405750B6D9CD}" type="presParOf" srcId="{84326EFB-A5AA-40A6-8EFB-A31396F1CF59}" destId="{4C48406B-EB86-403E-9E9F-5344A2D2C669}" srcOrd="10" destOrd="0" presId="urn:microsoft.com/office/officeart/2008/layout/LinedList"/>
    <dgm:cxn modelId="{01F61C75-C946-4BC3-8185-C5047DF9ADB9}" type="presParOf" srcId="{84326EFB-A5AA-40A6-8EFB-A31396F1CF59}" destId="{F5D01F02-D922-48DC-A7FF-603FEE3E048F}" srcOrd="11" destOrd="0" presId="urn:microsoft.com/office/officeart/2008/layout/LinedList"/>
    <dgm:cxn modelId="{089035B2-4DC4-4EB6-BCC8-6BFF0C87D68D}" type="presParOf" srcId="{F5D01F02-D922-48DC-A7FF-603FEE3E048F}" destId="{606B6967-A315-4363-82AF-E83B1CC02BE6}" srcOrd="0" destOrd="0" presId="urn:microsoft.com/office/officeart/2008/layout/LinedList"/>
    <dgm:cxn modelId="{8393083F-DE21-4151-93AD-BC1D8700C62F}" type="presParOf" srcId="{F5D01F02-D922-48DC-A7FF-603FEE3E048F}" destId="{D2FD5750-93AD-498F-8EBC-B62A84B3FE21}" srcOrd="1" destOrd="0" presId="urn:microsoft.com/office/officeart/2008/layout/LinedList"/>
    <dgm:cxn modelId="{C21B23BA-B048-401F-9E87-C40D973BE79C}" type="presParOf" srcId="{84326EFB-A5AA-40A6-8EFB-A31396F1CF59}" destId="{66305A7E-2D17-40E3-B84E-2B383DDD95AD}" srcOrd="12" destOrd="0" presId="urn:microsoft.com/office/officeart/2008/layout/LinedList"/>
    <dgm:cxn modelId="{217984E9-12D5-4F6E-ABDB-856A08ECCD4A}" type="presParOf" srcId="{84326EFB-A5AA-40A6-8EFB-A31396F1CF59}" destId="{D085C96D-A714-496D-BCE3-C9FB094422C8}" srcOrd="13" destOrd="0" presId="urn:microsoft.com/office/officeart/2008/layout/LinedList"/>
    <dgm:cxn modelId="{624E6D28-83E1-4F14-8510-2CC3E750E8D7}" type="presParOf" srcId="{D085C96D-A714-496D-BCE3-C9FB094422C8}" destId="{FCE80F40-2E4E-40E3-B35F-A53D9659E665}" srcOrd="0" destOrd="0" presId="urn:microsoft.com/office/officeart/2008/layout/LinedList"/>
    <dgm:cxn modelId="{CA8F86E0-277C-47B9-90AC-BCD7B3BD9DE2}" type="presParOf" srcId="{D085C96D-A714-496D-BCE3-C9FB094422C8}" destId="{FDEF8D29-2644-4B55-AD3C-6BC2055A83C7}" srcOrd="1" destOrd="0" presId="urn:microsoft.com/office/officeart/2008/layout/LinedList"/>
    <dgm:cxn modelId="{8E36F3A7-4739-4E0B-ACE7-BCCDDEAEC149}" type="presParOf" srcId="{84326EFB-A5AA-40A6-8EFB-A31396F1CF59}" destId="{616DD0AD-5EC3-49CB-94B1-882777A36DE3}" srcOrd="14" destOrd="0" presId="urn:microsoft.com/office/officeart/2008/layout/LinedList"/>
    <dgm:cxn modelId="{4576D690-106D-42F3-938B-12F65F37C98F}" type="presParOf" srcId="{84326EFB-A5AA-40A6-8EFB-A31396F1CF59}" destId="{492D2ADA-D92E-426D-90FF-BD90A9FF8B40}" srcOrd="15" destOrd="0" presId="urn:microsoft.com/office/officeart/2008/layout/LinedList"/>
    <dgm:cxn modelId="{C1636E2E-3884-4D41-8A9D-882C52BB4709}" type="presParOf" srcId="{492D2ADA-D92E-426D-90FF-BD90A9FF8B40}" destId="{914F444A-F305-4394-876C-C6B0784013F9}" srcOrd="0" destOrd="0" presId="urn:microsoft.com/office/officeart/2008/layout/LinedList"/>
    <dgm:cxn modelId="{76944DBD-91AB-4504-B053-E8BE313EC980}" type="presParOf" srcId="{492D2ADA-D92E-426D-90FF-BD90A9FF8B40}" destId="{68507368-510F-49A4-930E-D59BD96E21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94EDC9-6286-422E-BD28-2D373D70B595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A882673-2D1C-4434-BB00-A9A165829715}">
      <dgm:prSet/>
      <dgm:spPr/>
      <dgm:t>
        <a:bodyPr/>
        <a:lstStyle/>
        <a:p>
          <a:r>
            <a:rPr lang="en-US"/>
            <a:t>AWS CI/CD PIPELINE</a:t>
          </a:r>
        </a:p>
      </dgm:t>
    </dgm:pt>
    <dgm:pt modelId="{0C1A3E49-2E7F-4E90-9C7D-6E0E18581F8B}" type="parTrans" cxnId="{78F88CB6-4625-4BB3-BC23-89B17824F729}">
      <dgm:prSet/>
      <dgm:spPr/>
      <dgm:t>
        <a:bodyPr/>
        <a:lstStyle/>
        <a:p>
          <a:endParaRPr lang="en-US"/>
        </a:p>
      </dgm:t>
    </dgm:pt>
    <dgm:pt modelId="{7C483DA0-2A9E-4C88-8011-C8A0213A2900}" type="sibTrans" cxnId="{78F88CB6-4625-4BB3-BC23-89B17824F729}">
      <dgm:prSet/>
      <dgm:spPr/>
      <dgm:t>
        <a:bodyPr/>
        <a:lstStyle/>
        <a:p>
          <a:endParaRPr lang="en-US"/>
        </a:p>
      </dgm:t>
    </dgm:pt>
    <dgm:pt modelId="{161585B6-2D62-4066-939D-126CC382F7B0}">
      <dgm:prSet/>
      <dgm:spPr/>
      <dgm:t>
        <a:bodyPr/>
        <a:lstStyle/>
        <a:p>
          <a:r>
            <a:rPr lang="en-US"/>
            <a:t>Elastic Beanstalk</a:t>
          </a:r>
        </a:p>
      </dgm:t>
    </dgm:pt>
    <dgm:pt modelId="{5F83B101-1EB7-456C-8B18-A722A861FD11}" type="parTrans" cxnId="{87DD26A2-0145-4CA6-9E00-608F98032DF8}">
      <dgm:prSet/>
      <dgm:spPr/>
      <dgm:t>
        <a:bodyPr/>
        <a:lstStyle/>
        <a:p>
          <a:endParaRPr lang="en-US"/>
        </a:p>
      </dgm:t>
    </dgm:pt>
    <dgm:pt modelId="{81A6A169-6781-40AB-9E4A-C30A9DC27E85}" type="sibTrans" cxnId="{87DD26A2-0145-4CA6-9E00-608F98032DF8}">
      <dgm:prSet/>
      <dgm:spPr/>
      <dgm:t>
        <a:bodyPr/>
        <a:lstStyle/>
        <a:p>
          <a:endParaRPr lang="en-US"/>
        </a:p>
      </dgm:t>
    </dgm:pt>
    <dgm:pt modelId="{A87E33FF-C12F-4852-9680-B6F3ED2619E3}">
      <dgm:prSet/>
      <dgm:spPr/>
      <dgm:t>
        <a:bodyPr/>
        <a:lstStyle/>
        <a:p>
          <a:r>
            <a:rPr lang="en-US"/>
            <a:t>Pipeline</a:t>
          </a:r>
        </a:p>
      </dgm:t>
    </dgm:pt>
    <dgm:pt modelId="{62906E96-DB59-4E4C-94DE-FF7283DF4DC1}" type="parTrans" cxnId="{B980D35F-5C8F-4D2E-947F-FAEB1971905D}">
      <dgm:prSet/>
      <dgm:spPr/>
      <dgm:t>
        <a:bodyPr/>
        <a:lstStyle/>
        <a:p>
          <a:endParaRPr lang="en-US"/>
        </a:p>
      </dgm:t>
    </dgm:pt>
    <dgm:pt modelId="{18DA8C1B-971F-4C69-963E-97999D0D01EF}" type="sibTrans" cxnId="{B980D35F-5C8F-4D2E-947F-FAEB1971905D}">
      <dgm:prSet/>
      <dgm:spPr/>
      <dgm:t>
        <a:bodyPr/>
        <a:lstStyle/>
        <a:p>
          <a:endParaRPr lang="en-US"/>
        </a:p>
      </dgm:t>
    </dgm:pt>
    <dgm:pt modelId="{19586393-CF1E-4E84-96B4-07A9AF2F0D43}">
      <dgm:prSet/>
      <dgm:spPr/>
      <dgm:t>
        <a:bodyPr/>
        <a:lstStyle/>
        <a:p>
          <a:r>
            <a:rPr lang="en-US"/>
            <a:t>CodeCommit</a:t>
          </a:r>
        </a:p>
      </dgm:t>
    </dgm:pt>
    <dgm:pt modelId="{9C0240B0-3904-4E4E-BB79-B03E4003765D}" type="parTrans" cxnId="{FBE4935E-5DA7-4423-A84D-C81571F6E933}">
      <dgm:prSet/>
      <dgm:spPr/>
      <dgm:t>
        <a:bodyPr/>
        <a:lstStyle/>
        <a:p>
          <a:endParaRPr lang="en-US"/>
        </a:p>
      </dgm:t>
    </dgm:pt>
    <dgm:pt modelId="{B3DC1E40-575B-4F10-B773-08493D1C6D5D}" type="sibTrans" cxnId="{FBE4935E-5DA7-4423-A84D-C81571F6E933}">
      <dgm:prSet/>
      <dgm:spPr/>
      <dgm:t>
        <a:bodyPr/>
        <a:lstStyle/>
        <a:p>
          <a:endParaRPr lang="en-US"/>
        </a:p>
      </dgm:t>
    </dgm:pt>
    <dgm:pt modelId="{DFC78DFA-AAE2-4864-8E46-BF2354A0775E}">
      <dgm:prSet/>
      <dgm:spPr/>
      <dgm:t>
        <a:bodyPr/>
        <a:lstStyle/>
        <a:p>
          <a:r>
            <a:rPr lang="en-US"/>
            <a:t>CodeBuild</a:t>
          </a:r>
        </a:p>
      </dgm:t>
    </dgm:pt>
    <dgm:pt modelId="{F1EB84FF-43BF-4771-8B18-EC6B20342CFF}" type="parTrans" cxnId="{C90055C8-BC4F-47E9-96E4-0D7A671FC2F9}">
      <dgm:prSet/>
      <dgm:spPr/>
      <dgm:t>
        <a:bodyPr/>
        <a:lstStyle/>
        <a:p>
          <a:endParaRPr lang="en-US"/>
        </a:p>
      </dgm:t>
    </dgm:pt>
    <dgm:pt modelId="{A0602E91-8670-4201-BF9A-5C828830A1E3}" type="sibTrans" cxnId="{C90055C8-BC4F-47E9-96E4-0D7A671FC2F9}">
      <dgm:prSet/>
      <dgm:spPr/>
      <dgm:t>
        <a:bodyPr/>
        <a:lstStyle/>
        <a:p>
          <a:endParaRPr lang="en-US"/>
        </a:p>
      </dgm:t>
    </dgm:pt>
    <dgm:pt modelId="{29CB299E-3DB0-4C76-9009-95C60AAD6024}">
      <dgm:prSet/>
      <dgm:spPr/>
      <dgm:t>
        <a:bodyPr/>
        <a:lstStyle/>
        <a:p>
          <a:r>
            <a:rPr lang="en-US"/>
            <a:t>CodeDeploy</a:t>
          </a:r>
        </a:p>
      </dgm:t>
    </dgm:pt>
    <dgm:pt modelId="{5DE629EE-3A5C-4661-A0C1-C1C9C62239D9}" type="parTrans" cxnId="{DDFF3D55-C08C-478A-9E83-97F753646FA9}">
      <dgm:prSet/>
      <dgm:spPr/>
      <dgm:t>
        <a:bodyPr/>
        <a:lstStyle/>
        <a:p>
          <a:endParaRPr lang="en-US"/>
        </a:p>
      </dgm:t>
    </dgm:pt>
    <dgm:pt modelId="{D207F204-64B7-423B-A342-CCF04F115BA1}" type="sibTrans" cxnId="{DDFF3D55-C08C-478A-9E83-97F753646FA9}">
      <dgm:prSet/>
      <dgm:spPr/>
      <dgm:t>
        <a:bodyPr/>
        <a:lstStyle/>
        <a:p>
          <a:endParaRPr lang="en-US"/>
        </a:p>
      </dgm:t>
    </dgm:pt>
    <dgm:pt modelId="{3318C93D-A17F-41FA-A92B-773DA96C3E15}" type="pres">
      <dgm:prSet presAssocID="{8E94EDC9-6286-422E-BD28-2D373D70B59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930997-5DC0-48CF-B49E-9EFA5DFB1123}" type="pres">
      <dgm:prSet presAssocID="{CA882673-2D1C-4434-BB00-A9A165829715}" presName="root1" presStyleCnt="0"/>
      <dgm:spPr/>
    </dgm:pt>
    <dgm:pt modelId="{ECF12307-5901-453D-B823-D9BE18E5C8B3}" type="pres">
      <dgm:prSet presAssocID="{CA882673-2D1C-4434-BB00-A9A165829715}" presName="LevelOneTextNode" presStyleLbl="node0" presStyleIdx="0" presStyleCnt="3">
        <dgm:presLayoutVars>
          <dgm:chPref val="3"/>
        </dgm:presLayoutVars>
      </dgm:prSet>
      <dgm:spPr/>
    </dgm:pt>
    <dgm:pt modelId="{3F570773-4996-4352-BA05-17A621130800}" type="pres">
      <dgm:prSet presAssocID="{CA882673-2D1C-4434-BB00-A9A165829715}" presName="level2hierChild" presStyleCnt="0"/>
      <dgm:spPr/>
    </dgm:pt>
    <dgm:pt modelId="{BD5695C9-E540-487F-BEAF-98C7B8C6801A}" type="pres">
      <dgm:prSet presAssocID="{161585B6-2D62-4066-939D-126CC382F7B0}" presName="root1" presStyleCnt="0"/>
      <dgm:spPr/>
    </dgm:pt>
    <dgm:pt modelId="{9DDF71D1-98CA-4D51-B550-DA1DF8FD6DA4}" type="pres">
      <dgm:prSet presAssocID="{161585B6-2D62-4066-939D-126CC382F7B0}" presName="LevelOneTextNode" presStyleLbl="node0" presStyleIdx="1" presStyleCnt="3">
        <dgm:presLayoutVars>
          <dgm:chPref val="3"/>
        </dgm:presLayoutVars>
      </dgm:prSet>
      <dgm:spPr/>
    </dgm:pt>
    <dgm:pt modelId="{85B70BC1-B27E-4F0D-901F-E091C3DB1933}" type="pres">
      <dgm:prSet presAssocID="{161585B6-2D62-4066-939D-126CC382F7B0}" presName="level2hierChild" presStyleCnt="0"/>
      <dgm:spPr/>
    </dgm:pt>
    <dgm:pt modelId="{3C99A30B-D84A-43C8-96F9-E5A3A4267595}" type="pres">
      <dgm:prSet presAssocID="{A87E33FF-C12F-4852-9680-B6F3ED2619E3}" presName="root1" presStyleCnt="0"/>
      <dgm:spPr/>
    </dgm:pt>
    <dgm:pt modelId="{B7253A9B-3115-4B8B-89F6-65D679EE791E}" type="pres">
      <dgm:prSet presAssocID="{A87E33FF-C12F-4852-9680-B6F3ED2619E3}" presName="LevelOneTextNode" presStyleLbl="node0" presStyleIdx="2" presStyleCnt="3">
        <dgm:presLayoutVars>
          <dgm:chPref val="3"/>
        </dgm:presLayoutVars>
      </dgm:prSet>
      <dgm:spPr/>
    </dgm:pt>
    <dgm:pt modelId="{8D7EC0D8-68C0-4C6B-A3C9-57ADC1AAC01B}" type="pres">
      <dgm:prSet presAssocID="{A87E33FF-C12F-4852-9680-B6F3ED2619E3}" presName="level2hierChild" presStyleCnt="0"/>
      <dgm:spPr/>
    </dgm:pt>
    <dgm:pt modelId="{DE5A683D-ACE7-487F-BFA8-45AC73D4D437}" type="pres">
      <dgm:prSet presAssocID="{9C0240B0-3904-4E4E-BB79-B03E4003765D}" presName="conn2-1" presStyleLbl="parChTrans1D2" presStyleIdx="0" presStyleCnt="3"/>
      <dgm:spPr/>
    </dgm:pt>
    <dgm:pt modelId="{102D68A0-ED74-4A8B-B5EB-443B28A601CF}" type="pres">
      <dgm:prSet presAssocID="{9C0240B0-3904-4E4E-BB79-B03E4003765D}" presName="connTx" presStyleLbl="parChTrans1D2" presStyleIdx="0" presStyleCnt="3"/>
      <dgm:spPr/>
    </dgm:pt>
    <dgm:pt modelId="{5674CFEB-0010-4CA1-AA31-967E0CD85C21}" type="pres">
      <dgm:prSet presAssocID="{19586393-CF1E-4E84-96B4-07A9AF2F0D43}" presName="root2" presStyleCnt="0"/>
      <dgm:spPr/>
    </dgm:pt>
    <dgm:pt modelId="{80FE6566-793E-4213-AE1F-532B02605DAA}" type="pres">
      <dgm:prSet presAssocID="{19586393-CF1E-4E84-96B4-07A9AF2F0D43}" presName="LevelTwoTextNode" presStyleLbl="node2" presStyleIdx="0" presStyleCnt="3">
        <dgm:presLayoutVars>
          <dgm:chPref val="3"/>
        </dgm:presLayoutVars>
      </dgm:prSet>
      <dgm:spPr/>
    </dgm:pt>
    <dgm:pt modelId="{BF94AC36-2DA4-4399-8E77-CA033DA4D620}" type="pres">
      <dgm:prSet presAssocID="{19586393-CF1E-4E84-96B4-07A9AF2F0D43}" presName="level3hierChild" presStyleCnt="0"/>
      <dgm:spPr/>
    </dgm:pt>
    <dgm:pt modelId="{6E74A2CD-10FA-4822-9213-59D07C01CA77}" type="pres">
      <dgm:prSet presAssocID="{F1EB84FF-43BF-4771-8B18-EC6B20342CFF}" presName="conn2-1" presStyleLbl="parChTrans1D2" presStyleIdx="1" presStyleCnt="3"/>
      <dgm:spPr/>
    </dgm:pt>
    <dgm:pt modelId="{6460C873-D7F9-42B3-9E2A-48680C19240E}" type="pres">
      <dgm:prSet presAssocID="{F1EB84FF-43BF-4771-8B18-EC6B20342CFF}" presName="connTx" presStyleLbl="parChTrans1D2" presStyleIdx="1" presStyleCnt="3"/>
      <dgm:spPr/>
    </dgm:pt>
    <dgm:pt modelId="{08DC7810-2835-492D-B3F2-B67AF7CB3BA6}" type="pres">
      <dgm:prSet presAssocID="{DFC78DFA-AAE2-4864-8E46-BF2354A0775E}" presName="root2" presStyleCnt="0"/>
      <dgm:spPr/>
    </dgm:pt>
    <dgm:pt modelId="{90DD5DBB-67F0-4F4C-98D9-3CB8D28368BD}" type="pres">
      <dgm:prSet presAssocID="{DFC78DFA-AAE2-4864-8E46-BF2354A0775E}" presName="LevelTwoTextNode" presStyleLbl="node2" presStyleIdx="1" presStyleCnt="3">
        <dgm:presLayoutVars>
          <dgm:chPref val="3"/>
        </dgm:presLayoutVars>
      </dgm:prSet>
      <dgm:spPr/>
    </dgm:pt>
    <dgm:pt modelId="{3E9FA34E-5282-459A-95AC-FC17FD660426}" type="pres">
      <dgm:prSet presAssocID="{DFC78DFA-AAE2-4864-8E46-BF2354A0775E}" presName="level3hierChild" presStyleCnt="0"/>
      <dgm:spPr/>
    </dgm:pt>
    <dgm:pt modelId="{BF6C685E-344A-4D52-BFF5-53EEC6315073}" type="pres">
      <dgm:prSet presAssocID="{5DE629EE-3A5C-4661-A0C1-C1C9C62239D9}" presName="conn2-1" presStyleLbl="parChTrans1D2" presStyleIdx="2" presStyleCnt="3"/>
      <dgm:spPr/>
    </dgm:pt>
    <dgm:pt modelId="{06E7ABDF-B445-4992-BBD9-39E987A65070}" type="pres">
      <dgm:prSet presAssocID="{5DE629EE-3A5C-4661-A0C1-C1C9C62239D9}" presName="connTx" presStyleLbl="parChTrans1D2" presStyleIdx="2" presStyleCnt="3"/>
      <dgm:spPr/>
    </dgm:pt>
    <dgm:pt modelId="{62C8B770-52B6-405E-B734-0D628DF780BA}" type="pres">
      <dgm:prSet presAssocID="{29CB299E-3DB0-4C76-9009-95C60AAD6024}" presName="root2" presStyleCnt="0"/>
      <dgm:spPr/>
    </dgm:pt>
    <dgm:pt modelId="{7089B15C-CB46-4276-BC46-61C7481DB46B}" type="pres">
      <dgm:prSet presAssocID="{29CB299E-3DB0-4C76-9009-95C60AAD6024}" presName="LevelTwoTextNode" presStyleLbl="node2" presStyleIdx="2" presStyleCnt="3">
        <dgm:presLayoutVars>
          <dgm:chPref val="3"/>
        </dgm:presLayoutVars>
      </dgm:prSet>
      <dgm:spPr/>
    </dgm:pt>
    <dgm:pt modelId="{66692089-2918-4FE9-B6EA-3B5E10705C6A}" type="pres">
      <dgm:prSet presAssocID="{29CB299E-3DB0-4C76-9009-95C60AAD6024}" presName="level3hierChild" presStyleCnt="0"/>
      <dgm:spPr/>
    </dgm:pt>
  </dgm:ptLst>
  <dgm:cxnLst>
    <dgm:cxn modelId="{156C7501-6668-410D-BD37-341D744CA05E}" type="presOf" srcId="{9C0240B0-3904-4E4E-BB79-B03E4003765D}" destId="{DE5A683D-ACE7-487F-BFA8-45AC73D4D437}" srcOrd="0" destOrd="0" presId="urn:microsoft.com/office/officeart/2005/8/layout/hierarchy2"/>
    <dgm:cxn modelId="{7482255C-4D66-4382-AFB5-1DFD7DF68473}" type="presOf" srcId="{F1EB84FF-43BF-4771-8B18-EC6B20342CFF}" destId="{6460C873-D7F9-42B3-9E2A-48680C19240E}" srcOrd="1" destOrd="0" presId="urn:microsoft.com/office/officeart/2005/8/layout/hierarchy2"/>
    <dgm:cxn modelId="{FBE4935E-5DA7-4423-A84D-C81571F6E933}" srcId="{A87E33FF-C12F-4852-9680-B6F3ED2619E3}" destId="{19586393-CF1E-4E84-96B4-07A9AF2F0D43}" srcOrd="0" destOrd="0" parTransId="{9C0240B0-3904-4E4E-BB79-B03E4003765D}" sibTransId="{B3DC1E40-575B-4F10-B773-08493D1C6D5D}"/>
    <dgm:cxn modelId="{B91EC55F-B1EF-4827-9283-05F61556BA99}" type="presOf" srcId="{9C0240B0-3904-4E4E-BB79-B03E4003765D}" destId="{102D68A0-ED74-4A8B-B5EB-443B28A601CF}" srcOrd="1" destOrd="0" presId="urn:microsoft.com/office/officeart/2005/8/layout/hierarchy2"/>
    <dgm:cxn modelId="{B980D35F-5C8F-4D2E-947F-FAEB1971905D}" srcId="{8E94EDC9-6286-422E-BD28-2D373D70B595}" destId="{A87E33FF-C12F-4852-9680-B6F3ED2619E3}" srcOrd="2" destOrd="0" parTransId="{62906E96-DB59-4E4C-94DE-FF7283DF4DC1}" sibTransId="{18DA8C1B-971F-4C69-963E-97999D0D01EF}"/>
    <dgm:cxn modelId="{B858EB41-4D81-4495-9FB2-2765357845A9}" type="presOf" srcId="{F1EB84FF-43BF-4771-8B18-EC6B20342CFF}" destId="{6E74A2CD-10FA-4822-9213-59D07C01CA77}" srcOrd="0" destOrd="0" presId="urn:microsoft.com/office/officeart/2005/8/layout/hierarchy2"/>
    <dgm:cxn modelId="{B8EA0946-B5B0-4118-AE23-30968469A51D}" type="presOf" srcId="{5DE629EE-3A5C-4661-A0C1-C1C9C62239D9}" destId="{06E7ABDF-B445-4992-BBD9-39E987A65070}" srcOrd="1" destOrd="0" presId="urn:microsoft.com/office/officeart/2005/8/layout/hierarchy2"/>
    <dgm:cxn modelId="{D5D4B652-62BE-4944-99F4-BD99DC09DACA}" type="presOf" srcId="{5DE629EE-3A5C-4661-A0C1-C1C9C62239D9}" destId="{BF6C685E-344A-4D52-BFF5-53EEC6315073}" srcOrd="0" destOrd="0" presId="urn:microsoft.com/office/officeart/2005/8/layout/hierarchy2"/>
    <dgm:cxn modelId="{DDFF3D55-C08C-478A-9E83-97F753646FA9}" srcId="{A87E33FF-C12F-4852-9680-B6F3ED2619E3}" destId="{29CB299E-3DB0-4C76-9009-95C60AAD6024}" srcOrd="2" destOrd="0" parTransId="{5DE629EE-3A5C-4661-A0C1-C1C9C62239D9}" sibTransId="{D207F204-64B7-423B-A342-CCF04F115BA1}"/>
    <dgm:cxn modelId="{051D4A9B-01B9-4084-909E-F2C5E3F759EF}" type="presOf" srcId="{CA882673-2D1C-4434-BB00-A9A165829715}" destId="{ECF12307-5901-453D-B823-D9BE18E5C8B3}" srcOrd="0" destOrd="0" presId="urn:microsoft.com/office/officeart/2005/8/layout/hierarchy2"/>
    <dgm:cxn modelId="{87DD26A2-0145-4CA6-9E00-608F98032DF8}" srcId="{8E94EDC9-6286-422E-BD28-2D373D70B595}" destId="{161585B6-2D62-4066-939D-126CC382F7B0}" srcOrd="1" destOrd="0" parTransId="{5F83B101-1EB7-456C-8B18-A722A861FD11}" sibTransId="{81A6A169-6781-40AB-9E4A-C30A9DC27E85}"/>
    <dgm:cxn modelId="{78F88CB6-4625-4BB3-BC23-89B17824F729}" srcId="{8E94EDC9-6286-422E-BD28-2D373D70B595}" destId="{CA882673-2D1C-4434-BB00-A9A165829715}" srcOrd="0" destOrd="0" parTransId="{0C1A3E49-2E7F-4E90-9C7D-6E0E18581F8B}" sibTransId="{7C483DA0-2A9E-4C88-8011-C8A0213A2900}"/>
    <dgm:cxn modelId="{47B6FDC5-A6F0-4D42-BD99-896DDBFE6816}" type="presOf" srcId="{29CB299E-3DB0-4C76-9009-95C60AAD6024}" destId="{7089B15C-CB46-4276-BC46-61C7481DB46B}" srcOrd="0" destOrd="0" presId="urn:microsoft.com/office/officeart/2005/8/layout/hierarchy2"/>
    <dgm:cxn modelId="{C90055C8-BC4F-47E9-96E4-0D7A671FC2F9}" srcId="{A87E33FF-C12F-4852-9680-B6F3ED2619E3}" destId="{DFC78DFA-AAE2-4864-8E46-BF2354A0775E}" srcOrd="1" destOrd="0" parTransId="{F1EB84FF-43BF-4771-8B18-EC6B20342CFF}" sibTransId="{A0602E91-8670-4201-BF9A-5C828830A1E3}"/>
    <dgm:cxn modelId="{4D80DFC9-3312-4669-BA44-A03F463FDED2}" type="presOf" srcId="{8E94EDC9-6286-422E-BD28-2D373D70B595}" destId="{3318C93D-A17F-41FA-A92B-773DA96C3E15}" srcOrd="0" destOrd="0" presId="urn:microsoft.com/office/officeart/2005/8/layout/hierarchy2"/>
    <dgm:cxn modelId="{B7A193D4-C5B2-4D9B-88D1-965E60A363F2}" type="presOf" srcId="{A87E33FF-C12F-4852-9680-B6F3ED2619E3}" destId="{B7253A9B-3115-4B8B-89F6-65D679EE791E}" srcOrd="0" destOrd="0" presId="urn:microsoft.com/office/officeart/2005/8/layout/hierarchy2"/>
    <dgm:cxn modelId="{50F5ABD4-7893-4FEE-9260-1F0B68982152}" type="presOf" srcId="{161585B6-2D62-4066-939D-126CC382F7B0}" destId="{9DDF71D1-98CA-4D51-B550-DA1DF8FD6DA4}" srcOrd="0" destOrd="0" presId="urn:microsoft.com/office/officeart/2005/8/layout/hierarchy2"/>
    <dgm:cxn modelId="{3773D3D7-9878-45EA-B741-A511617F8EF1}" type="presOf" srcId="{DFC78DFA-AAE2-4864-8E46-BF2354A0775E}" destId="{90DD5DBB-67F0-4F4C-98D9-3CB8D28368BD}" srcOrd="0" destOrd="0" presId="urn:microsoft.com/office/officeart/2005/8/layout/hierarchy2"/>
    <dgm:cxn modelId="{89BFC2F4-3176-4095-9961-84F1846AA2B5}" type="presOf" srcId="{19586393-CF1E-4E84-96B4-07A9AF2F0D43}" destId="{80FE6566-793E-4213-AE1F-532B02605DAA}" srcOrd="0" destOrd="0" presId="urn:microsoft.com/office/officeart/2005/8/layout/hierarchy2"/>
    <dgm:cxn modelId="{6A4F059D-D240-45F0-9068-9F6610835D56}" type="presParOf" srcId="{3318C93D-A17F-41FA-A92B-773DA96C3E15}" destId="{E1930997-5DC0-48CF-B49E-9EFA5DFB1123}" srcOrd="0" destOrd="0" presId="urn:microsoft.com/office/officeart/2005/8/layout/hierarchy2"/>
    <dgm:cxn modelId="{29D238FC-8669-4FAD-86BC-9894225C29F9}" type="presParOf" srcId="{E1930997-5DC0-48CF-B49E-9EFA5DFB1123}" destId="{ECF12307-5901-453D-B823-D9BE18E5C8B3}" srcOrd="0" destOrd="0" presId="urn:microsoft.com/office/officeart/2005/8/layout/hierarchy2"/>
    <dgm:cxn modelId="{663454CC-7E7F-46D7-BEFC-6DC5F201589A}" type="presParOf" srcId="{E1930997-5DC0-48CF-B49E-9EFA5DFB1123}" destId="{3F570773-4996-4352-BA05-17A621130800}" srcOrd="1" destOrd="0" presId="urn:microsoft.com/office/officeart/2005/8/layout/hierarchy2"/>
    <dgm:cxn modelId="{8C42C6A6-C973-4799-BF2E-FB39C317E05B}" type="presParOf" srcId="{3318C93D-A17F-41FA-A92B-773DA96C3E15}" destId="{BD5695C9-E540-487F-BEAF-98C7B8C6801A}" srcOrd="1" destOrd="0" presId="urn:microsoft.com/office/officeart/2005/8/layout/hierarchy2"/>
    <dgm:cxn modelId="{3105F65F-1CC5-4FB1-B992-4C499BBA0491}" type="presParOf" srcId="{BD5695C9-E540-487F-BEAF-98C7B8C6801A}" destId="{9DDF71D1-98CA-4D51-B550-DA1DF8FD6DA4}" srcOrd="0" destOrd="0" presId="urn:microsoft.com/office/officeart/2005/8/layout/hierarchy2"/>
    <dgm:cxn modelId="{2D54B353-FCEA-4681-89B0-3181E96E112D}" type="presParOf" srcId="{BD5695C9-E540-487F-BEAF-98C7B8C6801A}" destId="{85B70BC1-B27E-4F0D-901F-E091C3DB1933}" srcOrd="1" destOrd="0" presId="urn:microsoft.com/office/officeart/2005/8/layout/hierarchy2"/>
    <dgm:cxn modelId="{968D046A-4E08-4227-9471-FAA8397C386E}" type="presParOf" srcId="{3318C93D-A17F-41FA-A92B-773DA96C3E15}" destId="{3C99A30B-D84A-43C8-96F9-E5A3A4267595}" srcOrd="2" destOrd="0" presId="urn:microsoft.com/office/officeart/2005/8/layout/hierarchy2"/>
    <dgm:cxn modelId="{FCC5EE70-1478-492F-8E33-EECED4BD55B8}" type="presParOf" srcId="{3C99A30B-D84A-43C8-96F9-E5A3A4267595}" destId="{B7253A9B-3115-4B8B-89F6-65D679EE791E}" srcOrd="0" destOrd="0" presId="urn:microsoft.com/office/officeart/2005/8/layout/hierarchy2"/>
    <dgm:cxn modelId="{66258DAE-B315-4FC8-80E2-A1CD67434393}" type="presParOf" srcId="{3C99A30B-D84A-43C8-96F9-E5A3A4267595}" destId="{8D7EC0D8-68C0-4C6B-A3C9-57ADC1AAC01B}" srcOrd="1" destOrd="0" presId="urn:microsoft.com/office/officeart/2005/8/layout/hierarchy2"/>
    <dgm:cxn modelId="{784976BC-C55A-4602-9ABA-D46E15441986}" type="presParOf" srcId="{8D7EC0D8-68C0-4C6B-A3C9-57ADC1AAC01B}" destId="{DE5A683D-ACE7-487F-BFA8-45AC73D4D437}" srcOrd="0" destOrd="0" presId="urn:microsoft.com/office/officeart/2005/8/layout/hierarchy2"/>
    <dgm:cxn modelId="{C31B4143-B2A4-4A3C-9B0A-BF459674FBB7}" type="presParOf" srcId="{DE5A683D-ACE7-487F-BFA8-45AC73D4D437}" destId="{102D68A0-ED74-4A8B-B5EB-443B28A601CF}" srcOrd="0" destOrd="0" presId="urn:microsoft.com/office/officeart/2005/8/layout/hierarchy2"/>
    <dgm:cxn modelId="{8D17DBD3-EC0D-495F-B4E1-6539FA1BF424}" type="presParOf" srcId="{8D7EC0D8-68C0-4C6B-A3C9-57ADC1AAC01B}" destId="{5674CFEB-0010-4CA1-AA31-967E0CD85C21}" srcOrd="1" destOrd="0" presId="urn:microsoft.com/office/officeart/2005/8/layout/hierarchy2"/>
    <dgm:cxn modelId="{D3F0DCDB-5531-468D-9BCB-F2438AE734EC}" type="presParOf" srcId="{5674CFEB-0010-4CA1-AA31-967E0CD85C21}" destId="{80FE6566-793E-4213-AE1F-532B02605DAA}" srcOrd="0" destOrd="0" presId="urn:microsoft.com/office/officeart/2005/8/layout/hierarchy2"/>
    <dgm:cxn modelId="{71D50EC3-12BA-4B5B-9C26-2D2E68DF24F6}" type="presParOf" srcId="{5674CFEB-0010-4CA1-AA31-967E0CD85C21}" destId="{BF94AC36-2DA4-4399-8E77-CA033DA4D620}" srcOrd="1" destOrd="0" presId="urn:microsoft.com/office/officeart/2005/8/layout/hierarchy2"/>
    <dgm:cxn modelId="{913594D7-B223-4830-BBB8-AB093EB2833A}" type="presParOf" srcId="{8D7EC0D8-68C0-4C6B-A3C9-57ADC1AAC01B}" destId="{6E74A2CD-10FA-4822-9213-59D07C01CA77}" srcOrd="2" destOrd="0" presId="urn:microsoft.com/office/officeart/2005/8/layout/hierarchy2"/>
    <dgm:cxn modelId="{F9FF5B61-0133-4764-8877-ACC951EE1A1B}" type="presParOf" srcId="{6E74A2CD-10FA-4822-9213-59D07C01CA77}" destId="{6460C873-D7F9-42B3-9E2A-48680C19240E}" srcOrd="0" destOrd="0" presId="urn:microsoft.com/office/officeart/2005/8/layout/hierarchy2"/>
    <dgm:cxn modelId="{90F43957-C74A-406F-97B8-C5127E72A99F}" type="presParOf" srcId="{8D7EC0D8-68C0-4C6B-A3C9-57ADC1AAC01B}" destId="{08DC7810-2835-492D-B3F2-B67AF7CB3BA6}" srcOrd="3" destOrd="0" presId="urn:microsoft.com/office/officeart/2005/8/layout/hierarchy2"/>
    <dgm:cxn modelId="{210CAC30-50A0-49D2-8B32-CF580FA4C56E}" type="presParOf" srcId="{08DC7810-2835-492D-B3F2-B67AF7CB3BA6}" destId="{90DD5DBB-67F0-4F4C-98D9-3CB8D28368BD}" srcOrd="0" destOrd="0" presId="urn:microsoft.com/office/officeart/2005/8/layout/hierarchy2"/>
    <dgm:cxn modelId="{8574D556-7093-49CE-B6B0-C62CF969C5F8}" type="presParOf" srcId="{08DC7810-2835-492D-B3F2-B67AF7CB3BA6}" destId="{3E9FA34E-5282-459A-95AC-FC17FD660426}" srcOrd="1" destOrd="0" presId="urn:microsoft.com/office/officeart/2005/8/layout/hierarchy2"/>
    <dgm:cxn modelId="{84A92089-4D63-43AF-92D0-ED6C769532CB}" type="presParOf" srcId="{8D7EC0D8-68C0-4C6B-A3C9-57ADC1AAC01B}" destId="{BF6C685E-344A-4D52-BFF5-53EEC6315073}" srcOrd="4" destOrd="0" presId="urn:microsoft.com/office/officeart/2005/8/layout/hierarchy2"/>
    <dgm:cxn modelId="{5A5BD95D-B726-4B75-AE3B-8C4AA9FFBA7B}" type="presParOf" srcId="{BF6C685E-344A-4D52-BFF5-53EEC6315073}" destId="{06E7ABDF-B445-4992-BBD9-39E987A65070}" srcOrd="0" destOrd="0" presId="urn:microsoft.com/office/officeart/2005/8/layout/hierarchy2"/>
    <dgm:cxn modelId="{77AFA8D6-C145-4165-8CDC-0398A47469B7}" type="presParOf" srcId="{8D7EC0D8-68C0-4C6B-A3C9-57ADC1AAC01B}" destId="{62C8B770-52B6-405E-B734-0D628DF780BA}" srcOrd="5" destOrd="0" presId="urn:microsoft.com/office/officeart/2005/8/layout/hierarchy2"/>
    <dgm:cxn modelId="{84EE375C-BF0C-4D0F-A299-9594AA52EAA5}" type="presParOf" srcId="{62C8B770-52B6-405E-B734-0D628DF780BA}" destId="{7089B15C-CB46-4276-BC46-61C7481DB46B}" srcOrd="0" destOrd="0" presId="urn:microsoft.com/office/officeart/2005/8/layout/hierarchy2"/>
    <dgm:cxn modelId="{69BC4B8C-C72C-484F-987A-8DB04090BF44}" type="presParOf" srcId="{62C8B770-52B6-405E-B734-0D628DF780BA}" destId="{66692089-2918-4FE9-B6EA-3B5E10705C6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5C702-0577-4EE9-B585-7FA28A082549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8C65B-3E98-4112-9C75-A3354289C0E2}">
      <dsp:nvSpPr>
        <dsp:cNvPr id="0" name=""/>
        <dsp:cNvSpPr/>
      </dsp:nvSpPr>
      <dsp:spPr>
        <a:xfrm>
          <a:off x="0" y="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Virtualization</a:t>
          </a:r>
        </a:p>
      </dsp:txBody>
      <dsp:txXfrm>
        <a:off x="0" y="0"/>
        <a:ext cx="6900512" cy="692017"/>
      </dsp:txXfrm>
    </dsp:sp>
    <dsp:sp modelId="{817A9282-7E52-4827-B216-3BC3A3FC92BD}">
      <dsp:nvSpPr>
        <dsp:cNvPr id="0" name=""/>
        <dsp:cNvSpPr/>
      </dsp:nvSpPr>
      <dsp:spPr>
        <a:xfrm>
          <a:off x="0" y="692017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186FB-B245-4FA3-90DD-A9CE2C6B9A07}">
      <dsp:nvSpPr>
        <dsp:cNvPr id="0" name=""/>
        <dsp:cNvSpPr/>
      </dsp:nvSpPr>
      <dsp:spPr>
        <a:xfrm>
          <a:off x="0" y="692017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Linux</a:t>
          </a:r>
        </a:p>
      </dsp:txBody>
      <dsp:txXfrm>
        <a:off x="0" y="692017"/>
        <a:ext cx="6900512" cy="692017"/>
      </dsp:txXfrm>
    </dsp:sp>
    <dsp:sp modelId="{801D8856-4F92-4EED-BADC-45103D937C33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70FD1-48E7-42B1-B4C3-8C6AB693C6F4}">
      <dsp:nvSpPr>
        <dsp:cNvPr id="0" name=""/>
        <dsp:cNvSpPr/>
      </dsp:nvSpPr>
      <dsp:spPr>
        <a:xfrm>
          <a:off x="0" y="138403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Vagrant</a:t>
          </a:r>
        </a:p>
      </dsp:txBody>
      <dsp:txXfrm>
        <a:off x="0" y="1384035"/>
        <a:ext cx="6900512" cy="692017"/>
      </dsp:txXfrm>
    </dsp:sp>
    <dsp:sp modelId="{CFA799C1-1692-4083-A9AA-EF2E720DE6A2}">
      <dsp:nvSpPr>
        <dsp:cNvPr id="0" name=""/>
        <dsp:cNvSpPr/>
      </dsp:nvSpPr>
      <dsp:spPr>
        <a:xfrm>
          <a:off x="0" y="2076052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1BF0C-1E10-4438-880A-E7EF65257818}">
      <dsp:nvSpPr>
        <dsp:cNvPr id="0" name=""/>
        <dsp:cNvSpPr/>
      </dsp:nvSpPr>
      <dsp:spPr>
        <a:xfrm>
          <a:off x="0" y="2076052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Networking</a:t>
          </a:r>
        </a:p>
      </dsp:txBody>
      <dsp:txXfrm>
        <a:off x="0" y="2076052"/>
        <a:ext cx="6900512" cy="692017"/>
      </dsp:txXfrm>
    </dsp:sp>
    <dsp:sp modelId="{EA5F5493-4ADC-4D69-B6DD-2F1F9071D6F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77E85-ACC8-4A92-AAD3-3E883FCABD26}">
      <dsp:nvSpPr>
        <dsp:cNvPr id="0" name=""/>
        <dsp:cNvSpPr/>
      </dsp:nvSpPr>
      <dsp:spPr>
        <a:xfrm>
          <a:off x="0" y="276807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Bash Scripting</a:t>
          </a:r>
        </a:p>
      </dsp:txBody>
      <dsp:txXfrm>
        <a:off x="0" y="2768070"/>
        <a:ext cx="6900512" cy="692017"/>
      </dsp:txXfrm>
    </dsp:sp>
    <dsp:sp modelId="{4C48406B-EB86-403E-9E9F-5344A2D2C669}">
      <dsp:nvSpPr>
        <dsp:cNvPr id="0" name=""/>
        <dsp:cNvSpPr/>
      </dsp:nvSpPr>
      <dsp:spPr>
        <a:xfrm>
          <a:off x="0" y="346008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B6967-A315-4363-82AF-E83B1CC02BE6}">
      <dsp:nvSpPr>
        <dsp:cNvPr id="0" name=""/>
        <dsp:cNvSpPr/>
      </dsp:nvSpPr>
      <dsp:spPr>
        <a:xfrm>
          <a:off x="0" y="3460088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Git</a:t>
          </a:r>
        </a:p>
      </dsp:txBody>
      <dsp:txXfrm>
        <a:off x="0" y="3460088"/>
        <a:ext cx="6900512" cy="692017"/>
      </dsp:txXfrm>
    </dsp:sp>
    <dsp:sp modelId="{66305A7E-2D17-40E3-B84E-2B383DDD95AD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80F40-2E4E-40E3-B35F-A53D9659E665}">
      <dsp:nvSpPr>
        <dsp:cNvPr id="0" name=""/>
        <dsp:cNvSpPr/>
      </dsp:nvSpPr>
      <dsp:spPr>
        <a:xfrm>
          <a:off x="0" y="415210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Containers</a:t>
          </a:r>
        </a:p>
      </dsp:txBody>
      <dsp:txXfrm>
        <a:off x="0" y="4152105"/>
        <a:ext cx="6900512" cy="692017"/>
      </dsp:txXfrm>
    </dsp:sp>
    <dsp:sp modelId="{616DD0AD-5EC3-49CB-94B1-882777A36DE3}">
      <dsp:nvSpPr>
        <dsp:cNvPr id="0" name=""/>
        <dsp:cNvSpPr/>
      </dsp:nvSpPr>
      <dsp:spPr>
        <a:xfrm>
          <a:off x="0" y="484412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F444A-F305-4394-876C-C6B0784013F9}">
      <dsp:nvSpPr>
        <dsp:cNvPr id="0" name=""/>
        <dsp:cNvSpPr/>
      </dsp:nvSpPr>
      <dsp:spPr>
        <a:xfrm>
          <a:off x="0" y="4844123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Maven</a:t>
          </a:r>
        </a:p>
      </dsp:txBody>
      <dsp:txXfrm>
        <a:off x="0" y="4844123"/>
        <a:ext cx="6900512" cy="692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12307-5901-453D-B823-D9BE18E5C8B3}">
      <dsp:nvSpPr>
        <dsp:cNvPr id="0" name=""/>
        <dsp:cNvSpPr/>
      </dsp:nvSpPr>
      <dsp:spPr>
        <a:xfrm>
          <a:off x="465929" y="1351"/>
          <a:ext cx="2486938" cy="124346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AWS CI/CD PIPELINE</a:t>
          </a:r>
        </a:p>
      </dsp:txBody>
      <dsp:txXfrm>
        <a:off x="502349" y="37771"/>
        <a:ext cx="2414098" cy="1170629"/>
      </dsp:txXfrm>
    </dsp:sp>
    <dsp:sp modelId="{9DDF71D1-98CA-4D51-B550-DA1DF8FD6DA4}">
      <dsp:nvSpPr>
        <dsp:cNvPr id="0" name=""/>
        <dsp:cNvSpPr/>
      </dsp:nvSpPr>
      <dsp:spPr>
        <a:xfrm>
          <a:off x="465929" y="1431341"/>
          <a:ext cx="2486938" cy="124346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Elastic Beanstalk</a:t>
          </a:r>
        </a:p>
      </dsp:txBody>
      <dsp:txXfrm>
        <a:off x="502349" y="1467761"/>
        <a:ext cx="2414098" cy="1170629"/>
      </dsp:txXfrm>
    </dsp:sp>
    <dsp:sp modelId="{B7253A9B-3115-4B8B-89F6-65D679EE791E}">
      <dsp:nvSpPr>
        <dsp:cNvPr id="0" name=""/>
        <dsp:cNvSpPr/>
      </dsp:nvSpPr>
      <dsp:spPr>
        <a:xfrm>
          <a:off x="465929" y="2861330"/>
          <a:ext cx="2486938" cy="124346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Pipeline</a:t>
          </a:r>
        </a:p>
      </dsp:txBody>
      <dsp:txXfrm>
        <a:off x="502349" y="2897750"/>
        <a:ext cx="2414098" cy="1170629"/>
      </dsp:txXfrm>
    </dsp:sp>
    <dsp:sp modelId="{DE5A683D-ACE7-487F-BFA8-45AC73D4D437}">
      <dsp:nvSpPr>
        <dsp:cNvPr id="0" name=""/>
        <dsp:cNvSpPr/>
      </dsp:nvSpPr>
      <dsp:spPr>
        <a:xfrm rot="18289469">
          <a:off x="2579272" y="2747855"/>
          <a:ext cx="174196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41966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406706" y="2724521"/>
        <a:ext cx="87098" cy="87098"/>
      </dsp:txXfrm>
    </dsp:sp>
    <dsp:sp modelId="{80FE6566-793E-4213-AE1F-532B02605DAA}">
      <dsp:nvSpPr>
        <dsp:cNvPr id="0" name=""/>
        <dsp:cNvSpPr/>
      </dsp:nvSpPr>
      <dsp:spPr>
        <a:xfrm>
          <a:off x="3947643" y="1431341"/>
          <a:ext cx="2486938" cy="124346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CodeCommit</a:t>
          </a:r>
        </a:p>
      </dsp:txBody>
      <dsp:txXfrm>
        <a:off x="3984063" y="1467761"/>
        <a:ext cx="2414098" cy="1170629"/>
      </dsp:txXfrm>
    </dsp:sp>
    <dsp:sp modelId="{6E74A2CD-10FA-4822-9213-59D07C01CA77}">
      <dsp:nvSpPr>
        <dsp:cNvPr id="0" name=""/>
        <dsp:cNvSpPr/>
      </dsp:nvSpPr>
      <dsp:spPr>
        <a:xfrm>
          <a:off x="2952868" y="3462850"/>
          <a:ext cx="99477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94775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5386" y="3458195"/>
        <a:ext cx="49738" cy="49738"/>
      </dsp:txXfrm>
    </dsp:sp>
    <dsp:sp modelId="{90DD5DBB-67F0-4F4C-98D9-3CB8D28368BD}">
      <dsp:nvSpPr>
        <dsp:cNvPr id="0" name=""/>
        <dsp:cNvSpPr/>
      </dsp:nvSpPr>
      <dsp:spPr>
        <a:xfrm>
          <a:off x="3947643" y="2861330"/>
          <a:ext cx="2486938" cy="124346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CodeBuild</a:t>
          </a:r>
        </a:p>
      </dsp:txBody>
      <dsp:txXfrm>
        <a:off x="3984063" y="2897750"/>
        <a:ext cx="2414098" cy="1170629"/>
      </dsp:txXfrm>
    </dsp:sp>
    <dsp:sp modelId="{BF6C685E-344A-4D52-BFF5-53EEC6315073}">
      <dsp:nvSpPr>
        <dsp:cNvPr id="0" name=""/>
        <dsp:cNvSpPr/>
      </dsp:nvSpPr>
      <dsp:spPr>
        <a:xfrm rot="3310531">
          <a:off x="2579272" y="4177845"/>
          <a:ext cx="174196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41966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406706" y="4154510"/>
        <a:ext cx="87098" cy="87098"/>
      </dsp:txXfrm>
    </dsp:sp>
    <dsp:sp modelId="{7089B15C-CB46-4276-BC46-61C7481DB46B}">
      <dsp:nvSpPr>
        <dsp:cNvPr id="0" name=""/>
        <dsp:cNvSpPr/>
      </dsp:nvSpPr>
      <dsp:spPr>
        <a:xfrm>
          <a:off x="3947643" y="4291320"/>
          <a:ext cx="2486938" cy="124346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CodeDeploy</a:t>
          </a:r>
        </a:p>
      </dsp:txBody>
      <dsp:txXfrm>
        <a:off x="3984063" y="4327740"/>
        <a:ext cx="2414098" cy="1170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663A-320F-57B7-5AC7-82208DB10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5673E-4F1F-4DA5-64DD-C9C11C608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EC524-FA6D-8C82-20B0-0F0D0D64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A5D6-ABD5-4939-A898-606AD40F697B}" type="datetimeFigureOut">
              <a:rPr lang="en-GH" smtClean="0"/>
              <a:t>13/12/2022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6235F-AF55-C199-1138-2B1DA5E6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FF29-2815-1A4E-A8BC-468AE706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97E4-5184-46AD-8796-692D21FAC2D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54053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F6E1-9938-9693-2222-014C05CA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5B874-1FDF-38C6-36DB-868B70131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ACF8A-22B5-F1A0-10A4-F2CDBF0B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A5D6-ABD5-4939-A898-606AD40F697B}" type="datetimeFigureOut">
              <a:rPr lang="en-GH" smtClean="0"/>
              <a:t>13/12/2022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67F8B-C223-9B4C-B8AD-049CF409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E6966-C5F7-D026-9174-A0F2D446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97E4-5184-46AD-8796-692D21FAC2D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74255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CBF5F-57E3-0239-6F61-13E9DA039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8EB74-FE0E-4A00-525F-45C2882BF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BBCEB-82C4-BDCC-C967-F70CD992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A5D6-ABD5-4939-A898-606AD40F697B}" type="datetimeFigureOut">
              <a:rPr lang="en-GH" smtClean="0"/>
              <a:t>13/12/2022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3FA59-12B6-0482-3C5D-3211F09E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F9249-CF91-423D-0D34-D5116865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97E4-5184-46AD-8796-692D21FAC2D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19401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3292-AFA4-1860-58D2-101D23DC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B507-A7C1-3A44-488E-65A60236D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C203-47BF-2870-8C24-963D187D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A5D6-ABD5-4939-A898-606AD40F697B}" type="datetimeFigureOut">
              <a:rPr lang="en-GH" smtClean="0"/>
              <a:t>13/12/2022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0995-B38B-BC2F-2FB9-85174A5A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AF75D-8BD9-6F0D-04E3-B5D8B893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97E4-5184-46AD-8796-692D21FAC2D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46737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0E94-7C68-6D83-DEB4-721F3421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B7CD5-0BA0-5B69-9650-9EA11D21C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A0B15-9DEE-277D-EB5B-398A7172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A5D6-ABD5-4939-A898-606AD40F697B}" type="datetimeFigureOut">
              <a:rPr lang="en-GH" smtClean="0"/>
              <a:t>13/12/2022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24AB1-AB13-7A28-4083-925AEED8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681EA-47AE-7F5D-1FE7-2B963DD9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97E4-5184-46AD-8796-692D21FAC2D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31942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E855-667F-8C87-C9A0-409AD824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64A6B-5D3C-822B-056E-8389F09D7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61F57-76B6-9803-D493-2F54A06B9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11B01-106A-FF40-83B2-8E9D6AEF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A5D6-ABD5-4939-A898-606AD40F697B}" type="datetimeFigureOut">
              <a:rPr lang="en-GH" smtClean="0"/>
              <a:t>13/12/2022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E7D0-C019-16FA-4D37-55E401DC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B0560-B8C6-B7BA-8E40-FF0306C7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97E4-5184-46AD-8796-692D21FAC2D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83318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07F9-EF87-9997-A80B-E86EE886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AB855-1CF7-5B95-FF63-06D22C2B0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E6CD3-C887-8BC3-2753-1DCBA2A9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9B3F4-4F2F-9933-CD48-0EAFC9D29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B16ED-5B69-F9C1-1C61-69C588902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1E278-5D48-B76E-E68E-9F87AF34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A5D6-ABD5-4939-A898-606AD40F697B}" type="datetimeFigureOut">
              <a:rPr lang="en-GH" smtClean="0"/>
              <a:t>13/12/2022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23AA5-02FF-D408-2ED6-89ABC0B0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4FC24-9898-205E-9B37-21284A01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97E4-5184-46AD-8796-692D21FAC2D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14589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1EE5-D64D-86FF-905A-024108CD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CE016-934B-3F0F-E33C-8005459B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A5D6-ABD5-4939-A898-606AD40F697B}" type="datetimeFigureOut">
              <a:rPr lang="en-GH" smtClean="0"/>
              <a:t>13/12/2022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09E82-72F8-0AA1-95DE-349ABE5B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91298-C7FA-9A33-2BA1-CAEDD2C2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97E4-5184-46AD-8796-692D21FAC2D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44639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EF734-9DD5-21AE-4B9A-31E2CD41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A5D6-ABD5-4939-A898-606AD40F697B}" type="datetimeFigureOut">
              <a:rPr lang="en-GH" smtClean="0"/>
              <a:t>13/12/2022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A078D-1799-6AA3-FCEF-8C6F4C58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6F9D7-78CD-62D6-C363-4364EFE3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97E4-5184-46AD-8796-692D21FAC2D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20267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5869-A4E0-619E-A979-FC440144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7473-932F-A695-4EF6-4573FDE91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E2B26-9F94-B3AC-55F7-4ACC1E77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294EF-ED6B-8FE5-BE8D-89D42D36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A5D6-ABD5-4939-A898-606AD40F697B}" type="datetimeFigureOut">
              <a:rPr lang="en-GH" smtClean="0"/>
              <a:t>13/12/2022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494CC-0248-550B-1930-3C05317C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CA3C6-2F0C-4866-A84F-48AC19EE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97E4-5184-46AD-8796-692D21FAC2D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77098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C6E5-D836-0788-B26A-8B21B267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2712B-A9D2-6263-5F63-87193AAB5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9F634-9CF0-E31D-EB03-21343CBCC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1D94B-AB0B-83D1-596B-A62D0609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A5D6-ABD5-4939-A898-606AD40F697B}" type="datetimeFigureOut">
              <a:rPr lang="en-GH" smtClean="0"/>
              <a:t>13/12/2022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E77D9-FD85-13CA-8512-17EF15A6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D4620-474A-4177-CEBF-6C51278B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97E4-5184-46AD-8796-692D21FAC2D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115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6DFE3-7CDD-924C-45A3-6670A391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29581-77C7-7C36-8EDE-B68FDE1BF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19884-FE10-DF47-FBD9-0FF4EE323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CA5D6-ABD5-4939-A898-606AD40F697B}" type="datetimeFigureOut">
              <a:rPr lang="en-GH" smtClean="0"/>
              <a:t>13/12/2022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79A12-7600-157E-8BEC-93CD55454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22D1-DCF3-3510-AA7E-DCCFCB783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297E4-5184-46AD-8796-692D21FAC2D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86693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7BDE95F-650B-4D12-A3A5-975E461D2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1DACE-6695-1D2A-2A09-138E92848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58" y="5110423"/>
            <a:ext cx="10906061" cy="671540"/>
          </a:xfrm>
          <a:noFill/>
        </p:spPr>
        <p:txBody>
          <a:bodyPr anchor="ctr">
            <a:normAutofit fontScale="90000"/>
          </a:bodyPr>
          <a:lstStyle/>
          <a:p>
            <a:endParaRPr lang="en-GH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DF99D-E6D7-D528-349F-CE2DAD8C8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858" y="5855843"/>
            <a:ext cx="10906061" cy="458470"/>
          </a:xfrm>
          <a:noFill/>
        </p:spPr>
        <p:txBody>
          <a:bodyPr>
            <a:normAutofit fontScale="55000" lnSpcReduction="20000"/>
          </a:bodyPr>
          <a:lstStyle/>
          <a:p>
            <a:endParaRPr lang="en-US" sz="600"/>
          </a:p>
          <a:p>
            <a:endParaRPr lang="en-US" sz="600"/>
          </a:p>
          <a:p>
            <a:r>
              <a:rPr lang="en-US" sz="600"/>
              <a:t>Francis Asante Nsiah</a:t>
            </a:r>
            <a:endParaRPr lang="en-GH" sz="6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A1D395-5DCB-884D-25A7-2B2D470DE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3" b="5415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2155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C8A1D-A767-AD49-506A-A899B522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DEVOPS</a:t>
            </a:r>
            <a:endParaRPr lang="en-GH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A69F66-E0A2-9BE2-5137-9A270232A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51251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116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22935-52FF-1513-5C7E-B6BFA770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DEVOPS</a:t>
            </a:r>
            <a:endParaRPr lang="en-GH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95EC84-9B47-F5FF-240F-C25DCB742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89809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24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DEVOPS</vt:lpstr>
      <vt:lpstr>DEVOPS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Asante Nsiah</dc:creator>
  <cp:lastModifiedBy>Francis Asante Nsiah</cp:lastModifiedBy>
  <cp:revision>4</cp:revision>
  <dcterms:created xsi:type="dcterms:W3CDTF">2022-12-13T22:01:41Z</dcterms:created>
  <dcterms:modified xsi:type="dcterms:W3CDTF">2022-12-13T22:30:00Z</dcterms:modified>
</cp:coreProperties>
</file>