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Nunito"/>
      <p:regular r:id="rId11"/>
      <p:bold r:id="rId12"/>
      <p:italic r:id="rId13"/>
      <p:boldItalic r:id="rId14"/>
    </p:embeddedFont>
    <p:embeddedFont>
      <p:font typeface="Maven Pro"/>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regular.fntdata"/><Relationship Id="rId10" Type="http://schemas.openxmlformats.org/officeDocument/2006/relationships/slide" Target="slides/slide5.xml"/><Relationship Id="rId13" Type="http://schemas.openxmlformats.org/officeDocument/2006/relationships/font" Target="fonts/Nunito-italic.fntdata"/><Relationship Id="rId12"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avenPro-regular.fntdata"/><Relationship Id="rId14" Type="http://schemas.openxmlformats.org/officeDocument/2006/relationships/font" Target="fonts/Nunito-boldItalic.fntdata"/><Relationship Id="rId16"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b06688051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b06688051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b06688051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b06688051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b06688051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b06688051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b06688051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b06688051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ETH</a:t>
            </a:r>
            <a:r>
              <a:rPr lang="en"/>
              <a:t> DEX: A Secure and Decentralized Exchange for Ethereum</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Asante Ntiro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Basic Decentralized Exchange contract written in solidity deployed on the Ropstein testnet. A decentralized exchange, or DEX, is a platform that allows users to trade cryptocurrencies or other assets without the need for a centralized authority. DEXs use smart contracts to facilitate peer-to-peer trading and are typically deployed on a blockchain.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Centralized exchanges for trading cryptocurrencies are vulnerable to hacks, fraud, and other security threats. This can lead to the loss of users' funds and undermines the trust and adoption of cryptocurrencies. A decentralized exchange (DEX) built on the Ethereum blockchain using Solidity can offer a secure and trustless solution for trading cryptocurrencies. However, implementing a DEX on the Ethereum blockchain presents various technical challenges, such as ensuring the security and scalability of the smart contracts, as well as providing a user-friendly interface for trading. The goal of this project is to develop a DEX smart contract for Ethereum written in Solidity that addresses these challenges and offers a reliable and secure platform for trading cryptocurrencies.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case scenario</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Alice is a user of the Ethereum blockchain who wants to trade some of her ERC20 tokens for other cryptocurrencies. She has heard about the security issues with centralized exchanges and is looking for a more secure and decentralized solution. She discovers the DEX smart contract on the Ethereum blockchain and decides to try it out. She uses her Ethereum wallet to connect to the DEX and browse the available trading pairs. She finds a pair that she is interested in and places a trade. The DEX smart contract automatically executes the trade, and Alice receives her new tokens in her wallet. She is satisfied with the speed and security of the DEX and decides to use it for her future trading needs.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GitHub Link</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https://github.com/Asante-ntiro/EthDEX</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