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Horizon" charset="1" panose="02000500000000000000"/>
      <p:regular r:id="rId27"/>
    </p:embeddedFont>
    <p:embeddedFont>
      <p:font typeface="Poppins" charset="1" panose="00000500000000000000"/>
      <p:regular r:id="rId28"/>
    </p:embeddedFont>
    <p:embeddedFont>
      <p:font typeface="Poppins Bold" charset="1" panose="000008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VAGce81Aeeo.mp4" Type="http://schemas.openxmlformats.org/officeDocument/2006/relationships/video"/><Relationship Id="rId4" Target="../media/VAGce81Aeeo.mp4" Type="http://schemas.microsoft.com/office/2007/relationships/media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3911" y="1028700"/>
            <a:ext cx="4285389" cy="1540080"/>
          </a:xfrm>
          <a:custGeom>
            <a:avLst/>
            <a:gdLst/>
            <a:ahLst/>
            <a:cxnLst/>
            <a:rect r="r" b="b" t="t" l="l"/>
            <a:pathLst>
              <a:path h="1540080" w="4285389">
                <a:moveTo>
                  <a:pt x="0" y="0"/>
                </a:moveTo>
                <a:lnTo>
                  <a:pt x="4285389" y="0"/>
                </a:lnTo>
                <a:lnTo>
                  <a:pt x="4285389" y="1540080"/>
                </a:lnTo>
                <a:lnTo>
                  <a:pt x="0" y="1540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326" r="0" b="-839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9166" y="1028700"/>
            <a:ext cx="2086462" cy="1587523"/>
          </a:xfrm>
          <a:custGeom>
            <a:avLst/>
            <a:gdLst/>
            <a:ahLst/>
            <a:cxnLst/>
            <a:rect r="r" b="b" t="t" l="l"/>
            <a:pathLst>
              <a:path h="1587523" w="2086462">
                <a:moveTo>
                  <a:pt x="0" y="0"/>
                </a:moveTo>
                <a:lnTo>
                  <a:pt x="2086463" y="0"/>
                </a:lnTo>
                <a:lnTo>
                  <a:pt x="2086463" y="1587523"/>
                </a:lnTo>
                <a:lnTo>
                  <a:pt x="0" y="15875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219" t="-53411" r="-13352" b="-49741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956934" y="7700719"/>
            <a:ext cx="4129331" cy="412933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2F9F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402628" y="3522792"/>
            <a:ext cx="5482745" cy="3241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13"/>
              </a:lnSpc>
            </a:pPr>
            <a:r>
              <a:rPr lang="en-US" sz="767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what</a:t>
            </a:r>
          </a:p>
          <a:p>
            <a:pPr algn="ctr">
              <a:lnSpc>
                <a:spcPts val="8213"/>
              </a:lnSpc>
            </a:pPr>
            <a:r>
              <a:rPr lang="en-US" sz="7676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is</a:t>
            </a:r>
          </a:p>
          <a:p>
            <a:pPr algn="r">
              <a:lnSpc>
                <a:spcPts val="8213"/>
              </a:lnSpc>
            </a:pPr>
            <a:r>
              <a:rPr lang="en-US" sz="7676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Web3?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39301" y="36004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2F9F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00950" y="-2057400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600950" y="9765384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630327" y="8734812"/>
            <a:ext cx="2759494" cy="275949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259300" y="4177930"/>
            <a:ext cx="1931139" cy="1931139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1701" y="1196924"/>
            <a:ext cx="15917599" cy="806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web2 came about in the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mid-2000s</a:t>
            </a:r>
            <a:r>
              <a:rPr lang="en-US" sz="6541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companies like 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facebook &amp; twitter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empowered users to 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b="true" sz="65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create their own content</a:t>
            </a:r>
            <a:r>
              <a:rPr lang="en-US" b="true" sz="654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1202" y="1047750"/>
            <a:ext cx="12865596" cy="8061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unfortunately,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these companies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monetized</a:t>
            </a: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user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activity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by selling them to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advertisers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while retaining </a:t>
            </a:r>
            <a:r>
              <a:rPr lang="en-US" sz="6541" b="true">
                <a:solidFill>
                  <a:srgbClr val="F2F9F8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over</a:t>
            </a: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their users </a:t>
            </a:r>
            <a:r>
              <a:rPr lang="en-US" b="true" sz="6541">
                <a:solidFill>
                  <a:srgbClr val="F2F9F8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b="true" sz="6541">
                <a:solidFill>
                  <a:srgbClr val="F2F9F8"/>
                </a:solidFill>
                <a:latin typeface="Poppins Bold"/>
                <a:ea typeface="Poppins Bold"/>
                <a:cs typeface="Poppins Bold"/>
                <a:sym typeface="Poppins Bold"/>
              </a:rPr>
              <a:t>activities</a:t>
            </a:r>
            <a:r>
              <a:rPr lang="en-US" b="true" sz="654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73202" y="4630649"/>
            <a:ext cx="11341596" cy="10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READ AND WRITE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05290" y="3177713"/>
            <a:ext cx="3877419" cy="10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web3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05290" y="4364573"/>
            <a:ext cx="3877419" cy="10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web3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05290" y="5552201"/>
            <a:ext cx="3877419" cy="10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web3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62155" y="1028700"/>
            <a:ext cx="14739723" cy="990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5"/>
              </a:lnSpc>
            </a:pPr>
          </a:p>
          <a:p>
            <a:pPr algn="ctr">
              <a:lnSpc>
                <a:spcPts val="6334"/>
              </a:lnSpc>
            </a:pP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eb3 is a term used to describe the next</a:t>
            </a:r>
            <a:r>
              <a:rPr lang="en-US" sz="592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version of the internet.</a:t>
            </a:r>
          </a:p>
          <a:p>
            <a:pPr algn="l">
              <a:lnSpc>
                <a:spcPts val="6334"/>
              </a:lnSpc>
            </a:pPr>
          </a:p>
          <a:p>
            <a:pPr algn="ctr">
              <a:lnSpc>
                <a:spcPts val="6334"/>
              </a:lnSpc>
            </a:pP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 internet that is built on blockchain technology,</a:t>
            </a:r>
          </a:p>
          <a:p>
            <a:pPr algn="ctr">
              <a:lnSpc>
                <a:spcPts val="6334"/>
              </a:lnSpc>
            </a:pPr>
          </a:p>
          <a:p>
            <a:pPr algn="ctr">
              <a:lnSpc>
                <a:spcPts val="6334"/>
              </a:lnSpc>
            </a:pP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is </a:t>
            </a:r>
            <a:r>
              <a:rPr lang="en-US" sz="592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owned</a:t>
            </a: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&amp; </a:t>
            </a:r>
            <a:r>
              <a:rPr lang="en-US" sz="592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controlled</a:t>
            </a: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by its </a:t>
            </a:r>
            <a:r>
              <a:rPr lang="en-US" sz="592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users</a:t>
            </a:r>
            <a:r>
              <a:rPr lang="en-US" sz="59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6334"/>
              </a:lnSpc>
            </a:pPr>
          </a:p>
          <a:p>
            <a:pPr algn="ctr">
              <a:lnSpc>
                <a:spcPts val="6334"/>
              </a:lnSpc>
            </a:pPr>
          </a:p>
          <a:p>
            <a:pPr algn="ctr">
              <a:lnSpc>
                <a:spcPts val="63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592651"/>
            <a:ext cx="18288000" cy="193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both money and information are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permissionless</a:t>
            </a: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open.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78856" y="4630649"/>
            <a:ext cx="14930289" cy="10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READ, WRITE and </a:t>
            </a:r>
            <a:r>
              <a:rPr lang="en-US" sz="674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own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173449"/>
            <a:ext cx="18288000" cy="1940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b="true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How is </a:t>
            </a:r>
            <a:r>
              <a:rPr lang="en-US" b="true" sz="6741">
                <a:solidFill>
                  <a:srgbClr val="F2F9F8"/>
                </a:solidFill>
                <a:latin typeface="Horizon"/>
                <a:ea typeface="Horizon"/>
                <a:cs typeface="Horizon"/>
                <a:sym typeface="Horizon"/>
              </a:rPr>
              <a:t>Web3</a:t>
            </a:r>
            <a:r>
              <a:rPr lang="en-US" b="true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 different from </a:t>
            </a:r>
            <a:r>
              <a:rPr lang="en-US" b="true" sz="6741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Web2</a:t>
            </a:r>
            <a:r>
              <a:rPr lang="en-US" b="true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7997" y="2354174"/>
            <a:ext cx="14852005" cy="467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 the web2 era, control over </a:t>
            </a:r>
          </a:p>
          <a:p>
            <a:pPr algn="ctr">
              <a:lnSpc>
                <a:spcPts val="7213"/>
              </a:lnSpc>
              <a:spcBef>
                <a:spcPct val="0"/>
              </a:spcBef>
            </a:pPr>
          </a:p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transactions</a:t>
            </a: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</a:p>
          <a:p>
            <a:pPr algn="ctr">
              <a:lnSpc>
                <a:spcPts val="7213"/>
              </a:lnSpc>
              <a:spcBef>
                <a:spcPct val="0"/>
              </a:spcBef>
            </a:pPr>
          </a:p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centralized</a:t>
            </a: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tech corporations.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0565" y="2811374"/>
            <a:ext cx="16386870" cy="467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web3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users</a:t>
            </a: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have the power to</a:t>
            </a:r>
          </a:p>
          <a:p>
            <a:pPr algn="ctr">
              <a:lnSpc>
                <a:spcPts val="7213"/>
              </a:lnSpc>
              <a:spcBef>
                <a:spcPct val="0"/>
              </a:spcBef>
            </a:pPr>
          </a:p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</a:t>
            </a: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their own information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without</a:t>
            </a:r>
          </a:p>
          <a:p>
            <a:pPr algn="ctr">
              <a:lnSpc>
                <a:spcPts val="7213"/>
              </a:lnSpc>
              <a:spcBef>
                <a:spcPct val="0"/>
              </a:spcBef>
            </a:pPr>
          </a:p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needing </a:t>
            </a:r>
            <a:r>
              <a:rPr lang="en-US" b="true" sz="67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intermediaries</a:t>
            </a:r>
            <a:r>
              <a:rPr lang="en-US" b="true" sz="674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17116" y="1028700"/>
            <a:ext cx="12475780" cy="717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</a:p>
          <a:p>
            <a:pPr algn="ctr">
              <a:lnSpc>
                <a:spcPts val="6556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internet is always </a:t>
            </a:r>
            <a:r>
              <a:rPr lang="en-US" sz="6541">
                <a:solidFill>
                  <a:srgbClr val="0052FE"/>
                </a:solidFill>
                <a:latin typeface="Poppins"/>
                <a:ea typeface="Poppins"/>
                <a:cs typeface="Poppins"/>
                <a:sym typeface="Poppins"/>
              </a:rPr>
              <a:t>growing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changing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6556"/>
              </a:lnSpc>
            </a:pPr>
          </a:p>
          <a:p>
            <a:pPr algn="ctr">
              <a:lnSpc>
                <a:spcPts val="6556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710100" y="2927674"/>
            <a:ext cx="12475780" cy="97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65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growing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457467" y="1340229"/>
          <a:ext cx="15426786" cy="7472244"/>
        </p:xfrm>
        <a:graphic>
          <a:graphicData uri="http://schemas.openxmlformats.org/drawingml/2006/table">
            <a:tbl>
              <a:tblPr/>
              <a:tblGrid>
                <a:gridCol w="5142262"/>
                <a:gridCol w="5142262"/>
                <a:gridCol w="5142262"/>
              </a:tblGrid>
              <a:tr h="1868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web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examples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Web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centralized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Netscape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sina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Web 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centralized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facebook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instagram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68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Web3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distributed, decentralized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warpcast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  <a:r>
                        <a:rPr lang="en-US" sz="2599">
                          <a:solidFill>
                            <a:srgbClr val="FFFFFF"/>
                          </a:solidFill>
                          <a:latin typeface="Horizon"/>
                          <a:ea typeface="Horizon"/>
                          <a:cs typeface="Horizon"/>
                          <a:sym typeface="Horizon"/>
                        </a:rPr>
                        <a:t>ens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27523" y="2327023"/>
            <a:ext cx="5632954" cy="5632954"/>
          </a:xfrm>
          <a:custGeom>
            <a:avLst/>
            <a:gdLst/>
            <a:ahLst/>
            <a:cxnLst/>
            <a:rect r="r" b="b" t="t" l="l"/>
            <a:pathLst>
              <a:path h="5632954" w="5632954">
                <a:moveTo>
                  <a:pt x="0" y="0"/>
                </a:moveTo>
                <a:lnTo>
                  <a:pt x="5632954" y="0"/>
                </a:lnTo>
                <a:lnTo>
                  <a:pt x="5632954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52628" y="1192626"/>
            <a:ext cx="8382744" cy="1036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0"/>
              </a:lnSpc>
              <a:spcBef>
                <a:spcPct val="0"/>
              </a:spcBef>
            </a:pPr>
            <a:r>
              <a:rPr lang="en-US" sz="68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stay based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49365" y="8064752"/>
            <a:ext cx="10589270" cy="1940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scan here</a:t>
            </a:r>
          </a:p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to learn more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5020954" y="1028700"/>
            <a:ext cx="8246092" cy="822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0438" y="4656112"/>
            <a:ext cx="3667125" cy="9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WEB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5201" y="1565250"/>
            <a:ext cx="15917599" cy="717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web1 was the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first draft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of the internet,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one that was available in the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1990s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early </a:t>
            </a:r>
            <a:r>
              <a:rPr lang="en-US" sz="654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2000s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18496" y="2893987"/>
            <a:ext cx="10451009" cy="451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ack then, people mostly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used the internet to</a:t>
            </a:r>
          </a:p>
          <a:p>
            <a:pPr algn="ctr">
              <a:lnSpc>
                <a:spcPts val="6999"/>
              </a:lnSpc>
              <a:spcBef>
                <a:spcPct val="0"/>
              </a:spcBef>
            </a:pP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65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read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web pages.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78923" y="2893987"/>
            <a:ext cx="11730154" cy="4518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web was mostly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made up of </a:t>
            </a:r>
          </a:p>
          <a:p>
            <a:pPr algn="ctr">
              <a:lnSpc>
                <a:spcPts val="6999"/>
              </a:lnSpc>
            </a:pPr>
          </a:p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654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static</a:t>
            </a:r>
            <a:r>
              <a:rPr lang="en-US" sz="654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websites.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3617" y="4630649"/>
            <a:ext cx="7560766" cy="102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13"/>
              </a:lnSpc>
              <a:spcBef>
                <a:spcPct val="0"/>
              </a:spcBef>
            </a:pPr>
            <a:r>
              <a:rPr lang="en-US" sz="67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READ ONLY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52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57517" y="4159199"/>
            <a:ext cx="3972967" cy="9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WEB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57517" y="4870989"/>
            <a:ext cx="3972967" cy="9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6541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WEB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DAGcepp1uJc</dc:identifier>
  <dcterms:modified xsi:type="dcterms:W3CDTF">2011-08-01T06:04:30Z</dcterms:modified>
  <cp:revision>1</cp:revision>
  <dc:title>Web3 ni nini?</dc:title>
</cp:coreProperties>
</file>