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ゲームジャム発表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　あ、総理</a:t>
            </a:r>
            <a:endParaRPr kumimoji="1" lang="ja-JP" altLang="en-US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 rot="21420000">
            <a:off x="949193" y="4727457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bg1"/>
                </a:solidFill>
              </a:rPr>
              <a:t>チームメンバー　</a:t>
            </a:r>
            <a:r>
              <a:rPr lang="en-US" altLang="ja-JP" dirty="0" smtClean="0">
                <a:solidFill>
                  <a:schemeClr val="bg1"/>
                </a:solidFill>
              </a:rPr>
              <a:t>GS1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GS1</a:t>
            </a:r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>
                <a:solidFill>
                  <a:schemeClr val="bg1"/>
                </a:solidFill>
              </a:rPr>
              <a:t> 04</a:t>
            </a:r>
            <a:r>
              <a:rPr lang="ja-JP" altLang="en-US" dirty="0">
                <a:solidFill>
                  <a:schemeClr val="bg1"/>
                </a:solidFill>
              </a:rPr>
              <a:t>　牛山航平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en-US" altLang="ja-JP" dirty="0" smtClean="0">
                <a:solidFill>
                  <a:schemeClr val="bg1"/>
                </a:solidFill>
              </a:rPr>
              <a:t>Gs1                                            </a:t>
            </a:r>
            <a:r>
              <a:rPr lang="en-US" altLang="ja-JP" dirty="0" err="1" smtClean="0">
                <a:solidFill>
                  <a:schemeClr val="bg1"/>
                </a:solidFill>
              </a:rPr>
              <a:t>Gs1</a:t>
            </a:r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51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115</TotalTime>
  <Words>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Impact</vt:lpstr>
      <vt:lpstr>メイン イベント</vt:lpstr>
      <vt:lpstr>ゲームジャム発表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ゲームジャム発表</dc:title>
  <dc:creator>牛山　航平</dc:creator>
  <cp:lastModifiedBy>牛山　航平</cp:lastModifiedBy>
  <cp:revision>3</cp:revision>
  <dcterms:created xsi:type="dcterms:W3CDTF">2017-04-10T04:39:10Z</dcterms:created>
  <dcterms:modified xsi:type="dcterms:W3CDTF">2017-04-10T06:34:23Z</dcterms:modified>
</cp:coreProperties>
</file>