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6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7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5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9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0DB5-4B2B-4335-8594-B92DECD5E28B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417E-C9BC-4938-B133-FC89C2602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sasane.github.io/Portfolio-new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ditya-sasane-3a83b2275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github.com/Asasane" TargetMode="External"/><Relationship Id="rId4" Type="http://schemas.openxmlformats.org/officeDocument/2006/relationships/hyperlink" Target="mailto:sasaneaditya9@gmai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9E40B0-E942-8834-6190-965DC61D6355}"/>
              </a:ext>
            </a:extLst>
          </p:cNvPr>
          <p:cNvSpPr/>
          <p:nvPr/>
        </p:nvSpPr>
        <p:spPr>
          <a:xfrm>
            <a:off x="-26987" y="1098617"/>
            <a:ext cx="6858001" cy="361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sz="1799">
              <a:latin typeface="Bahnschrift SemiCondensed" panose="020B0502040204020203" pitchFamily="34" charset="0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6F3614EC-64FD-A0D4-C7C9-E1C7E856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" y="1150767"/>
            <a:ext cx="236538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5C843BBA-1F23-5CFD-87E2-CF9866C1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5" y="1124102"/>
            <a:ext cx="12747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rgbClr val="FFFFFF"/>
                </a:solidFill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+91 8668385877</a:t>
            </a:r>
            <a:endParaRPr lang="en-GB" altLang="en-US" sz="1799" dirty="0">
              <a:latin typeface="Bahnschrift SemiCondensed" panose="020B0502040204020203" pitchFamily="34" charset="0"/>
            </a:endParaRPr>
          </a:p>
        </p:txBody>
      </p:sp>
      <p:pic>
        <p:nvPicPr>
          <p:cNvPr id="2054" name="Picture 35">
            <a:extLst>
              <a:ext uri="{FF2B5EF4-FFF2-40B4-BE49-F238E27FC236}">
                <a16:creationId xmlns:a16="http://schemas.microsoft.com/office/drawing/2014/main" id="{C9A63E3C-46AC-1D89-199B-871BF546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72" y="1146743"/>
            <a:ext cx="180975" cy="2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1">
            <a:extLst>
              <a:ext uri="{FF2B5EF4-FFF2-40B4-BE49-F238E27FC236}">
                <a16:creationId xmlns:a16="http://schemas.microsoft.com/office/drawing/2014/main" id="{951FE5CD-F4B3-6576-3457-04574578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918" y="1109820"/>
            <a:ext cx="1803776" cy="34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chemeClr val="bg1"/>
                </a:solidFill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sasaneaditya9@gmail.com</a:t>
            </a:r>
            <a:endParaRPr lang="en-GB" altLang="en-US" sz="1799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052" name="Picture 37">
            <a:extLst>
              <a:ext uri="{FF2B5EF4-FFF2-40B4-BE49-F238E27FC236}">
                <a16:creationId xmlns:a16="http://schemas.microsoft.com/office/drawing/2014/main" id="{DD6C1444-251A-11CB-7B40-E2EF021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62" y="1161756"/>
            <a:ext cx="230188" cy="2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2">
            <a:hlinkClick r:id="rId6"/>
            <a:extLst>
              <a:ext uri="{FF2B5EF4-FFF2-40B4-BE49-F238E27FC236}">
                <a16:creationId xmlns:a16="http://schemas.microsoft.com/office/drawing/2014/main" id="{DC250AC5-418E-7B8B-5B5D-FBF106FD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913" y="1120804"/>
            <a:ext cx="1198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chemeClr val="bg1"/>
                </a:solidFill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Aditya </a:t>
            </a:r>
            <a:r>
              <a:rPr lang="en-GB" altLang="en-US" sz="12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sasane</a:t>
            </a:r>
            <a:endParaRPr lang="en-GB" altLang="en-US" sz="1799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2FE68-2A40-EB64-40C8-AA62CC01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7" y="1194189"/>
            <a:ext cx="168275" cy="1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C7849AAA-C1BD-EDA1-246E-C4A86DEF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480" y="1116164"/>
            <a:ext cx="793033" cy="2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200" dirty="0">
                <a:solidFill>
                  <a:schemeClr val="bg1"/>
                </a:solidFill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site</a:t>
            </a:r>
            <a:endParaRPr lang="en-GB" altLang="en-US" sz="1799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62A28-BE38-DD27-2549-3BB91BBF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9" y="0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Aditya </a:t>
            </a:r>
            <a:r>
              <a:rPr lang="en-GB" altLang="en-US" sz="2800" dirty="0" err="1"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Suhas</a:t>
            </a:r>
            <a:r>
              <a:rPr lang="en-GB" altLang="en-US" sz="2800" dirty="0"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Sasane</a:t>
            </a:r>
            <a:endParaRPr lang="en-GB" altLang="en-US" sz="1799" dirty="0">
              <a:latin typeface="Bahnschrift SemiCondense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5530F-909D-C185-DE77-A21A9489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" y="658853"/>
            <a:ext cx="63944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100" dirty="0">
                <a:latin typeface="Bahnschrift SemiCondensed" panose="020B0502040204020203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A Computer Science enthusiast interested in Algorithms, Software Development and Web Development</a:t>
            </a:r>
            <a:endParaRPr lang="en-GB" altLang="en-US" sz="1100" dirty="0">
              <a:latin typeface="Bahnschrift SemiCondensed" panose="020B0502040204020203" pitchFamily="34" charset="0"/>
              <a:ea typeface="DengXian Light" panose="02010600030101010101" pitchFamily="2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F2AA9-9D18-6A24-F711-16C06A274BE2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11" y="1137388"/>
            <a:ext cx="281851" cy="2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10F9D1-003C-0881-BA96-B9661F08BDB0}"/>
              </a:ext>
            </a:extLst>
          </p:cNvPr>
          <p:cNvSpPr txBox="1"/>
          <p:nvPr/>
        </p:nvSpPr>
        <p:spPr>
          <a:xfrm>
            <a:off x="2095221" y="425601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Bahnschrift SemiCondensed" panose="020B0502040204020203" pitchFamily="34" charset="0"/>
                <a:cs typeface="Aparajita" panose="02020603050405020304" pitchFamily="18" charset="0"/>
              </a:rPr>
              <a:t> B.Tech. Computer Science &amp; Engineering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Bahnschrift SemiCondensed" panose="020B0502040204020203" pitchFamily="34" charset="0"/>
              <a:cs typeface="Aparajita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39DFE-0D69-628C-814F-C7236F9AE480}"/>
              </a:ext>
            </a:extLst>
          </p:cNvPr>
          <p:cNvSpPr txBox="1"/>
          <p:nvPr/>
        </p:nvSpPr>
        <p:spPr>
          <a:xfrm>
            <a:off x="90489" y="1553343"/>
            <a:ext cx="204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Career Objective</a:t>
            </a:r>
            <a:endParaRPr lang="en-IN" sz="1200" dirty="0">
              <a:latin typeface="Bahnschrift SemiLight SemiConde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E2B79-D99C-8EDA-54B7-4BA4E03D5A6E}"/>
              </a:ext>
            </a:extLst>
          </p:cNvPr>
          <p:cNvSpPr txBox="1"/>
          <p:nvPr/>
        </p:nvSpPr>
        <p:spPr>
          <a:xfrm>
            <a:off x="90489" y="1830343"/>
            <a:ext cx="32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	“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To work for an organization which provides me the opportunity to improve my skills and knowledge to grow along with the organization.”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FB17F-BCD5-D21B-E2A8-8C2CE6C0B912}"/>
              </a:ext>
            </a:extLst>
          </p:cNvPr>
          <p:cNvSpPr txBox="1"/>
          <p:nvPr/>
        </p:nvSpPr>
        <p:spPr>
          <a:xfrm>
            <a:off x="90490" y="2691961"/>
            <a:ext cx="155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Technical Skills</a:t>
            </a:r>
            <a:endParaRPr lang="en-IN" sz="1200" dirty="0">
              <a:latin typeface="Bahnschrift SemiLight SemiConde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AED99-938D-CD70-0378-642816DFFCE1}"/>
              </a:ext>
            </a:extLst>
          </p:cNvPr>
          <p:cNvSpPr txBox="1"/>
          <p:nvPr/>
        </p:nvSpPr>
        <p:spPr>
          <a:xfrm>
            <a:off x="90489" y="2950061"/>
            <a:ext cx="32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Programming Languages : C, C#, C++, Java, HTML, JavaScript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D8E7-F2A8-57C8-EC8B-09DB2811606D}"/>
              </a:ext>
            </a:extLst>
          </p:cNvPr>
          <p:cNvSpPr txBox="1"/>
          <p:nvPr/>
        </p:nvSpPr>
        <p:spPr>
          <a:xfrm>
            <a:off x="90489" y="3334779"/>
            <a:ext cx="32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Software : Eclipse, Visual Studio, </a:t>
            </a:r>
            <a:r>
              <a:rPr 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jupyter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 notebook.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7A1DA-947C-A405-DC4D-D07585CA508C}"/>
              </a:ext>
            </a:extLst>
          </p:cNvPr>
          <p:cNvSpPr txBox="1"/>
          <p:nvPr/>
        </p:nvSpPr>
        <p:spPr>
          <a:xfrm>
            <a:off x="107194" y="3726188"/>
            <a:ext cx="206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Education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229C3-1BD9-98BC-2039-00DC85E0CDB0}"/>
              </a:ext>
            </a:extLst>
          </p:cNvPr>
          <p:cNvCxnSpPr>
            <a:cxnSpLocks/>
          </p:cNvCxnSpPr>
          <p:nvPr/>
        </p:nvCxnSpPr>
        <p:spPr>
          <a:xfrm>
            <a:off x="79931" y="4029990"/>
            <a:ext cx="32657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DBD1A-4434-9192-B143-E21A7BD4BD23}"/>
              </a:ext>
            </a:extLst>
          </p:cNvPr>
          <p:cNvSpPr txBox="1"/>
          <p:nvPr/>
        </p:nvSpPr>
        <p:spPr>
          <a:xfrm>
            <a:off x="90488" y="3996498"/>
            <a:ext cx="326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Bachelor of Technology (</a:t>
            </a:r>
            <a:r>
              <a:rPr lang="en-GB" sz="1200" dirty="0" err="1">
                <a:latin typeface="Bahnschrift SemiLight SemiConde" panose="020B0502040204020203" pitchFamily="34" charset="0"/>
              </a:rPr>
              <a:t>B.Tech</a:t>
            </a:r>
            <a:r>
              <a:rPr lang="en-GB" sz="1200" dirty="0">
                <a:latin typeface="Bahnschrift SemiLight SemiConde" panose="020B0502040204020203" pitchFamily="34" charset="0"/>
              </a:rPr>
              <a:t>)</a:t>
            </a:r>
            <a:endParaRPr lang="en-IN" sz="1200" dirty="0">
              <a:latin typeface="Bahnschrift SemiLight SemiConde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CBB9-1C1B-3BBC-8080-C7B2977EEDA0}"/>
              </a:ext>
            </a:extLst>
          </p:cNvPr>
          <p:cNvSpPr txBox="1"/>
          <p:nvPr/>
        </p:nvSpPr>
        <p:spPr>
          <a:xfrm>
            <a:off x="84735" y="5086640"/>
            <a:ext cx="326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Diploma</a:t>
            </a:r>
            <a:endParaRPr lang="en-IN" sz="1200" dirty="0">
              <a:latin typeface="Bahnschrift SemiLight SemiConde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745AF7-A91E-E291-AF63-DEF1314108D1}"/>
              </a:ext>
            </a:extLst>
          </p:cNvPr>
          <p:cNvSpPr txBox="1"/>
          <p:nvPr/>
        </p:nvSpPr>
        <p:spPr>
          <a:xfrm>
            <a:off x="230495" y="4215543"/>
            <a:ext cx="29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@Sanjay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Ghodawat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 University,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Attigre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Sangli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Batch - 2021 – 2024</a:t>
            </a:r>
          </a:p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CGPA- 5.5 (till 5</a:t>
            </a:r>
            <a:r>
              <a:rPr lang="en-GB" sz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th</a:t>
            </a: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 Sem)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DBCAC-7E6C-43CC-F154-839AC9D63C90}"/>
              </a:ext>
            </a:extLst>
          </p:cNvPr>
          <p:cNvSpPr txBox="1"/>
          <p:nvPr/>
        </p:nvSpPr>
        <p:spPr>
          <a:xfrm>
            <a:off x="239951" y="5307934"/>
            <a:ext cx="305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@ D. Y. Patil Polytechnic, Kolhapur(2017 – 2021)</a:t>
            </a:r>
          </a:p>
          <a:p>
            <a:pPr marL="171439" indent="-171439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Computer Engineering</a:t>
            </a:r>
          </a:p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Marks – 89.66 %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9630D-A70F-13F2-4AA3-AB3FCDDEC51F}"/>
              </a:ext>
            </a:extLst>
          </p:cNvPr>
          <p:cNvSpPr txBox="1"/>
          <p:nvPr/>
        </p:nvSpPr>
        <p:spPr>
          <a:xfrm>
            <a:off x="136266" y="6022104"/>
            <a:ext cx="326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Bahnschrift SemiLight SemiConde" panose="020B0502040204020203" pitchFamily="34" charset="0"/>
              </a:rPr>
              <a:t>10</a:t>
            </a:r>
            <a:r>
              <a:rPr lang="en-GB" sz="1200" baseline="30000" dirty="0">
                <a:latin typeface="Bahnschrift SemiLight SemiConde" panose="020B0502040204020203" pitchFamily="34" charset="0"/>
              </a:rPr>
              <a:t>th</a:t>
            </a:r>
            <a:r>
              <a:rPr lang="en-GB" sz="1200" dirty="0">
                <a:latin typeface="Bahnschrift SemiLight SemiConde" panose="020B0502040204020203" pitchFamily="34" charset="0"/>
              </a:rPr>
              <a:t> Grade</a:t>
            </a:r>
            <a:endParaRPr lang="en-IN" sz="1200" dirty="0">
              <a:latin typeface="Bahnschrift SemiLight SemiConde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C3CF2-E107-7D19-8395-F2F3A4E033EC}"/>
              </a:ext>
            </a:extLst>
          </p:cNvPr>
          <p:cNvSpPr txBox="1"/>
          <p:nvPr/>
        </p:nvSpPr>
        <p:spPr>
          <a:xfrm>
            <a:off x="208759" y="6329776"/>
            <a:ext cx="294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@ Maharashtra high school, </a:t>
            </a:r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kolhapur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Batch - 2017</a:t>
            </a:r>
          </a:p>
          <a:p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 SemiConde" panose="020B0502040204020203" pitchFamily="34" charset="0"/>
              </a:rPr>
              <a:t>Marks – 60 %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22B75-194A-0CEA-8156-A2E190276CD1}"/>
              </a:ext>
            </a:extLst>
          </p:cNvPr>
          <p:cNvCxnSpPr>
            <a:cxnSpLocks/>
          </p:cNvCxnSpPr>
          <p:nvPr/>
        </p:nvCxnSpPr>
        <p:spPr>
          <a:xfrm>
            <a:off x="57390" y="1830341"/>
            <a:ext cx="32657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6A093D-324C-2B69-1D0D-D7C278C53ED2}"/>
              </a:ext>
            </a:extLst>
          </p:cNvPr>
          <p:cNvSpPr txBox="1"/>
          <p:nvPr/>
        </p:nvSpPr>
        <p:spPr>
          <a:xfrm>
            <a:off x="107195" y="8043022"/>
            <a:ext cx="1586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Strengths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BBE578-E96E-A8E5-4301-50B8A47E77C7}"/>
              </a:ext>
            </a:extLst>
          </p:cNvPr>
          <p:cNvSpPr txBox="1"/>
          <p:nvPr/>
        </p:nvSpPr>
        <p:spPr>
          <a:xfrm>
            <a:off x="95343" y="8350800"/>
            <a:ext cx="333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Communication, collaboration, Adaptability, Teamwork, Decision making, Creativity, Problem solving, Positive attitude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D7B5B7-7727-E8B7-7490-FBFD4A4AE745}"/>
              </a:ext>
            </a:extLst>
          </p:cNvPr>
          <p:cNvCxnSpPr>
            <a:cxnSpLocks/>
          </p:cNvCxnSpPr>
          <p:nvPr/>
        </p:nvCxnSpPr>
        <p:spPr>
          <a:xfrm>
            <a:off x="79931" y="8350798"/>
            <a:ext cx="32657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DA021B-9E33-E0A6-EBB4-5F85B2AF5B5F}"/>
              </a:ext>
            </a:extLst>
          </p:cNvPr>
          <p:cNvSpPr txBox="1"/>
          <p:nvPr/>
        </p:nvSpPr>
        <p:spPr>
          <a:xfrm>
            <a:off x="3429000" y="1553344"/>
            <a:ext cx="204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Projects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88E0DA-1C25-40BA-78C9-65E4EC07E098}"/>
              </a:ext>
            </a:extLst>
          </p:cNvPr>
          <p:cNvCxnSpPr>
            <a:cxnSpLocks/>
          </p:cNvCxnSpPr>
          <p:nvPr/>
        </p:nvCxnSpPr>
        <p:spPr>
          <a:xfrm>
            <a:off x="3443290" y="1830341"/>
            <a:ext cx="318165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1B895-7218-F763-268E-65F886B419B8}"/>
              </a:ext>
            </a:extLst>
          </p:cNvPr>
          <p:cNvSpPr txBox="1"/>
          <p:nvPr/>
        </p:nvSpPr>
        <p:spPr>
          <a:xfrm>
            <a:off x="3429000" y="1943261"/>
            <a:ext cx="318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osis" pitchFamily="2" charset="0"/>
              </a:rPr>
              <a:t>Online Grocery Store with Payment </a:t>
            </a:r>
            <a:r>
              <a:rPr lang="en-US" sz="1400" b="1" dirty="0">
                <a:latin typeface="Dosis" pitchFamily="2" charset="0"/>
              </a:rPr>
              <a:t>G</a:t>
            </a:r>
            <a:r>
              <a:rPr lang="en-US" sz="1400" b="1" i="0" dirty="0">
                <a:effectLst/>
                <a:latin typeface="Dosis" pitchFamily="2" charset="0"/>
              </a:rPr>
              <a:t>ateway (</a:t>
            </a:r>
            <a:r>
              <a:rPr lang="en-US" sz="1400" b="1" i="0" dirty="0">
                <a:effectLst/>
                <a:latin typeface="Source Sans Pro" panose="020B0503030403020204" pitchFamily="34" charset="0"/>
              </a:rPr>
              <a:t>2020)</a:t>
            </a:r>
          </a:p>
          <a:p>
            <a:pPr algn="l"/>
            <a:r>
              <a:rPr lang="en-US" sz="1400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Online grocery purchase using webapp, Multiple </a:t>
            </a:r>
            <a:r>
              <a:rPr lang="en-US" sz="1400" b="0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fuctionalities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like Admin actions, Payment Gateway, Cart, Order history, etc.</a:t>
            </a:r>
          </a:p>
          <a:p>
            <a:pPr algn="just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Languages: PHP, HTML, CSS, Bootstrap, SQL.</a:t>
            </a: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Team size: 4</a:t>
            </a: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Duration: 75 days</a:t>
            </a: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My role: Project Lead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C1E7-711E-FA06-5BA2-7969ACF4C1DE}"/>
              </a:ext>
            </a:extLst>
          </p:cNvPr>
          <p:cNvSpPr txBox="1"/>
          <p:nvPr/>
        </p:nvSpPr>
        <p:spPr>
          <a:xfrm>
            <a:off x="3455988" y="5199871"/>
            <a:ext cx="31816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osis" pitchFamily="2" charset="0"/>
              </a:rPr>
              <a:t>Yoga Place (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2022)</a:t>
            </a:r>
          </a:p>
          <a:p>
            <a:pPr algn="l"/>
            <a:r>
              <a:rPr lang="en-US" sz="1400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A website for Yoga Institute which gives information about daily Yoga </a:t>
            </a:r>
            <a:r>
              <a:rPr lang="en-US" sz="1400" b="0" i="0" dirty="0" err="1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benifits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Source Sans Pro" panose="020B0503030403020204" pitchFamily="34" charset="0"/>
              </a:rPr>
              <a:t> with photo gallery, video gallery, contact form, login page.</a:t>
            </a:r>
          </a:p>
          <a:p>
            <a:pPr algn="just"/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Languages: HTML, CSS, Bootstrap, JavaScript</a:t>
            </a:r>
          </a:p>
          <a:p>
            <a:pPr algn="just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Duration: 30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FF0B5-9367-8910-FF37-DA3A5FB13DDE}"/>
              </a:ext>
            </a:extLst>
          </p:cNvPr>
          <p:cNvSpPr txBox="1"/>
          <p:nvPr/>
        </p:nvSpPr>
        <p:spPr>
          <a:xfrm>
            <a:off x="3443291" y="7430074"/>
            <a:ext cx="160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Declaration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4423EC-0F21-737D-D5A7-57137EA10DB1}"/>
              </a:ext>
            </a:extLst>
          </p:cNvPr>
          <p:cNvCxnSpPr>
            <a:cxnSpLocks/>
          </p:cNvCxnSpPr>
          <p:nvPr/>
        </p:nvCxnSpPr>
        <p:spPr>
          <a:xfrm>
            <a:off x="3443288" y="7737848"/>
            <a:ext cx="33312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6ED6EA-E2E5-7C67-3F8E-9EDFC01DFB8C}"/>
              </a:ext>
            </a:extLst>
          </p:cNvPr>
          <p:cNvSpPr txBox="1"/>
          <p:nvPr/>
        </p:nvSpPr>
        <p:spPr>
          <a:xfrm>
            <a:off x="3431436" y="7851429"/>
            <a:ext cx="333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 SemiConde" panose="020B0502040204020203" pitchFamily="34" charset="0"/>
              </a:rPr>
              <a:t>I do here by declare that above mentioned details are correct.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521028-9A94-205F-AE1E-C126ADB40947}"/>
              </a:ext>
            </a:extLst>
          </p:cNvPr>
          <p:cNvSpPr txBox="1"/>
          <p:nvPr/>
        </p:nvSpPr>
        <p:spPr>
          <a:xfrm>
            <a:off x="3446596" y="8552277"/>
            <a:ext cx="142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Place : Kolhapur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185FF6-8799-68E2-F1A8-B11F76E93CB4}"/>
              </a:ext>
            </a:extLst>
          </p:cNvPr>
          <p:cNvSpPr txBox="1"/>
          <p:nvPr/>
        </p:nvSpPr>
        <p:spPr>
          <a:xfrm>
            <a:off x="5157291" y="8552277"/>
            <a:ext cx="160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Bahnschrift SemiLight SemiConde" panose="020B0502040204020203" pitchFamily="34" charset="0"/>
              </a:rPr>
              <a:t>Date : 06/05/2023</a:t>
            </a:r>
            <a:endParaRPr lang="en-IN" sz="14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A5BDC8-2A6D-43CF-22FD-D8387AAAF39B}"/>
              </a:ext>
            </a:extLst>
          </p:cNvPr>
          <p:cNvCxnSpPr>
            <a:cxnSpLocks/>
          </p:cNvCxnSpPr>
          <p:nvPr/>
        </p:nvCxnSpPr>
        <p:spPr>
          <a:xfrm>
            <a:off x="90488" y="2938231"/>
            <a:ext cx="32657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hlinkClick r:id="rId10"/>
            <a:extLst>
              <a:ext uri="{FF2B5EF4-FFF2-40B4-BE49-F238E27FC236}">
                <a16:creationId xmlns:a16="http://schemas.microsoft.com/office/drawing/2014/main" id="{56B12169-27AC-26F8-A5E7-E18DA85BDF32}"/>
              </a:ext>
            </a:extLst>
          </p:cNvPr>
          <p:cNvSpPr txBox="1"/>
          <p:nvPr/>
        </p:nvSpPr>
        <p:spPr>
          <a:xfrm>
            <a:off x="4991669" y="1112151"/>
            <a:ext cx="69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Github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6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294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 SemiCondensed</vt:lpstr>
      <vt:lpstr>Bahnschrift SemiLight SemiConde</vt:lpstr>
      <vt:lpstr>Calibri</vt:lpstr>
      <vt:lpstr>Calibri Light</vt:lpstr>
      <vt:lpstr>Dosis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Doke</dc:creator>
  <cp:lastModifiedBy>Aditya Sasane</cp:lastModifiedBy>
  <cp:revision>7</cp:revision>
  <dcterms:created xsi:type="dcterms:W3CDTF">2022-09-28T21:58:01Z</dcterms:created>
  <dcterms:modified xsi:type="dcterms:W3CDTF">2023-05-06T08:49:02Z</dcterms:modified>
</cp:coreProperties>
</file>