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5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0C7C88-0341-4445-B109-612DD2FD4EC5}">
          <p14:sldIdLst>
            <p14:sldId id="256"/>
            <p14:sldId id="262"/>
            <p14:sldId id="263"/>
            <p14:sldId id="257"/>
            <p14:sldId id="258"/>
            <p14:sldId id="259"/>
            <p14:sldId id="265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B7EBB-7D13-4D43-B786-6465DAA42BB1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2E98E8-A5C8-4415-BB17-D2B00469E9B5}">
      <dgm:prSet phldrT="[文本]" phldr="1"/>
      <dgm:spPr/>
      <dgm:t>
        <a:bodyPr/>
        <a:lstStyle/>
        <a:p>
          <a:endParaRPr lang="zh-CN" altLang="en-US" dirty="0"/>
        </a:p>
      </dgm:t>
    </dgm:pt>
    <dgm:pt modelId="{122F99B2-CE2E-4E1A-B780-2CFC660DE58B}" type="parTrans" cxnId="{DD8FFE81-3B59-422E-93A0-4B30ACC8BCFA}">
      <dgm:prSet/>
      <dgm:spPr/>
      <dgm:t>
        <a:bodyPr/>
        <a:lstStyle/>
        <a:p>
          <a:endParaRPr lang="zh-CN" altLang="en-US"/>
        </a:p>
      </dgm:t>
    </dgm:pt>
    <dgm:pt modelId="{21E54F5B-76D6-4687-8BBB-DCC8ED9FB9D6}" type="sibTrans" cxnId="{DD8FFE81-3B59-422E-93A0-4B30ACC8BCFA}">
      <dgm:prSet/>
      <dgm:spPr/>
      <dgm:t>
        <a:bodyPr/>
        <a:lstStyle/>
        <a:p>
          <a:endParaRPr lang="zh-CN" altLang="en-US"/>
        </a:p>
      </dgm:t>
    </dgm:pt>
    <dgm:pt modelId="{6A5A0C8F-B32E-4E9E-9295-689EB7BB4D89}">
      <dgm:prSet phldrT="[文本]" phldr="1"/>
      <dgm:spPr/>
      <dgm:t>
        <a:bodyPr/>
        <a:lstStyle/>
        <a:p>
          <a:endParaRPr lang="zh-CN" altLang="en-US"/>
        </a:p>
      </dgm:t>
    </dgm:pt>
    <dgm:pt modelId="{69046249-611B-46FB-AE7F-D8DC6579486E}" type="parTrans" cxnId="{B1E951FC-F0B3-4BFC-AA5B-E3E742F98D62}">
      <dgm:prSet/>
      <dgm:spPr/>
      <dgm:t>
        <a:bodyPr/>
        <a:lstStyle/>
        <a:p>
          <a:endParaRPr lang="zh-CN" altLang="en-US"/>
        </a:p>
      </dgm:t>
    </dgm:pt>
    <dgm:pt modelId="{69DFC7B0-FDFA-4676-A1BE-3BC353B7A2B4}" type="sibTrans" cxnId="{B1E951FC-F0B3-4BFC-AA5B-E3E742F98D62}">
      <dgm:prSet/>
      <dgm:spPr/>
      <dgm:t>
        <a:bodyPr/>
        <a:lstStyle/>
        <a:p>
          <a:endParaRPr lang="zh-CN" altLang="en-US"/>
        </a:p>
      </dgm:t>
    </dgm:pt>
    <dgm:pt modelId="{4274847E-4946-4D98-9DAD-80119E50D6EB}">
      <dgm:prSet phldrT="[文本]" phldr="1"/>
      <dgm:spPr/>
      <dgm:t>
        <a:bodyPr/>
        <a:lstStyle/>
        <a:p>
          <a:endParaRPr lang="zh-CN" altLang="en-US"/>
        </a:p>
      </dgm:t>
    </dgm:pt>
    <dgm:pt modelId="{A150AA01-DC6D-494D-B648-10A57C2891D4}" type="parTrans" cxnId="{B689FF44-FBD3-4F5C-A9A8-6155E9912E2D}">
      <dgm:prSet/>
      <dgm:spPr/>
      <dgm:t>
        <a:bodyPr/>
        <a:lstStyle/>
        <a:p>
          <a:endParaRPr lang="zh-CN" altLang="en-US"/>
        </a:p>
      </dgm:t>
    </dgm:pt>
    <dgm:pt modelId="{3BDA60ED-C379-4A0A-9510-F49C2CA029BC}" type="sibTrans" cxnId="{B689FF44-FBD3-4F5C-A9A8-6155E9912E2D}">
      <dgm:prSet/>
      <dgm:spPr/>
      <dgm:t>
        <a:bodyPr/>
        <a:lstStyle/>
        <a:p>
          <a:endParaRPr lang="zh-CN" altLang="en-US"/>
        </a:p>
      </dgm:t>
    </dgm:pt>
    <dgm:pt modelId="{AA746471-8544-4ECC-9FB4-84F74E673D96}">
      <dgm:prSet phldrT="[文本]" phldr="1"/>
      <dgm:spPr/>
      <dgm:t>
        <a:bodyPr/>
        <a:lstStyle/>
        <a:p>
          <a:endParaRPr lang="zh-CN" altLang="en-US"/>
        </a:p>
      </dgm:t>
    </dgm:pt>
    <dgm:pt modelId="{A143BF6C-4D85-4552-B87C-79DFDAAADEF6}" type="parTrans" cxnId="{D804EDE9-5AFE-4B46-902D-D2B41488F2E3}">
      <dgm:prSet/>
      <dgm:spPr/>
      <dgm:t>
        <a:bodyPr/>
        <a:lstStyle/>
        <a:p>
          <a:endParaRPr lang="zh-CN" altLang="en-US"/>
        </a:p>
      </dgm:t>
    </dgm:pt>
    <dgm:pt modelId="{86C6C9EE-0CA1-449F-B482-FD9C673EEC77}" type="sibTrans" cxnId="{D804EDE9-5AFE-4B46-902D-D2B41488F2E3}">
      <dgm:prSet/>
      <dgm:spPr/>
      <dgm:t>
        <a:bodyPr/>
        <a:lstStyle/>
        <a:p>
          <a:endParaRPr lang="zh-CN" altLang="en-US"/>
        </a:p>
      </dgm:t>
    </dgm:pt>
    <dgm:pt modelId="{BB2FEFB4-D139-4E18-9FBB-2CFD8CDD5857}">
      <dgm:prSet phldrT="[文本]" phldr="1"/>
      <dgm:spPr/>
      <dgm:t>
        <a:bodyPr/>
        <a:lstStyle/>
        <a:p>
          <a:endParaRPr lang="zh-CN" altLang="en-US"/>
        </a:p>
      </dgm:t>
    </dgm:pt>
    <dgm:pt modelId="{03CEB483-330D-424F-96FE-0E6B27FA151E}" type="parTrans" cxnId="{02BCD9DF-BF6E-4F95-8687-65702F38A327}">
      <dgm:prSet/>
      <dgm:spPr/>
      <dgm:t>
        <a:bodyPr/>
        <a:lstStyle/>
        <a:p>
          <a:endParaRPr lang="zh-CN" altLang="en-US"/>
        </a:p>
      </dgm:t>
    </dgm:pt>
    <dgm:pt modelId="{103C0B52-D99E-4B51-AA1A-B5D1A42540F4}" type="sibTrans" cxnId="{02BCD9DF-BF6E-4F95-8687-65702F38A327}">
      <dgm:prSet/>
      <dgm:spPr/>
      <dgm:t>
        <a:bodyPr/>
        <a:lstStyle/>
        <a:p>
          <a:endParaRPr lang="zh-CN" altLang="en-US"/>
        </a:p>
      </dgm:t>
    </dgm:pt>
    <dgm:pt modelId="{5B1A72A2-9F23-469B-8C87-ECA016526F3F}">
      <dgm:prSet phldrT="[文本]" phldr="1"/>
      <dgm:spPr/>
      <dgm:t>
        <a:bodyPr/>
        <a:lstStyle/>
        <a:p>
          <a:endParaRPr lang="zh-CN" altLang="en-US"/>
        </a:p>
      </dgm:t>
    </dgm:pt>
    <dgm:pt modelId="{FD0431BB-FE9B-40E9-85B1-A734D60ACCC6}" type="parTrans" cxnId="{EEF10A23-4E2F-452D-BC99-022914A592EC}">
      <dgm:prSet/>
      <dgm:spPr/>
      <dgm:t>
        <a:bodyPr/>
        <a:lstStyle/>
        <a:p>
          <a:endParaRPr lang="zh-CN" altLang="en-US"/>
        </a:p>
      </dgm:t>
    </dgm:pt>
    <dgm:pt modelId="{E3D02B79-021C-4A0F-8F47-95B674CDCCAB}" type="sibTrans" cxnId="{EEF10A23-4E2F-452D-BC99-022914A592EC}">
      <dgm:prSet/>
      <dgm:spPr/>
      <dgm:t>
        <a:bodyPr/>
        <a:lstStyle/>
        <a:p>
          <a:endParaRPr lang="zh-CN" altLang="en-US"/>
        </a:p>
      </dgm:t>
    </dgm:pt>
    <dgm:pt modelId="{1F008EB6-7FE7-47E1-8C89-851568E0C4AF}">
      <dgm:prSet phldrT="[文本]"/>
      <dgm:spPr/>
      <dgm:t>
        <a:bodyPr/>
        <a:lstStyle/>
        <a:p>
          <a:r>
            <a:rPr lang="en-US" altLang="zh-CN" dirty="0" err="1"/>
            <a:t>SwotActorPanel</a:t>
          </a:r>
          <a:endParaRPr lang="zh-CN" altLang="en-US" dirty="0"/>
        </a:p>
      </dgm:t>
    </dgm:pt>
    <dgm:pt modelId="{8B46A29A-827C-441E-9750-B7C4AEB3DF9E}" type="parTrans" cxnId="{B9DA6932-D3D9-40BD-9201-9C2B97776012}">
      <dgm:prSet/>
      <dgm:spPr/>
      <dgm:t>
        <a:bodyPr/>
        <a:lstStyle/>
        <a:p>
          <a:endParaRPr lang="zh-CN" altLang="en-US"/>
        </a:p>
      </dgm:t>
    </dgm:pt>
    <dgm:pt modelId="{2458ACD0-FD71-458A-B52E-3BD63341716B}" type="sibTrans" cxnId="{B9DA6932-D3D9-40BD-9201-9C2B97776012}">
      <dgm:prSet/>
      <dgm:spPr/>
      <dgm:t>
        <a:bodyPr/>
        <a:lstStyle/>
        <a:p>
          <a:endParaRPr lang="zh-CN" altLang="en-US"/>
        </a:p>
      </dgm:t>
    </dgm:pt>
    <dgm:pt modelId="{3990DDD8-0615-4B70-AC6A-974625FAB0CB}">
      <dgm:prSet phldrT="[文本]" phldr="1"/>
      <dgm:spPr/>
      <dgm:t>
        <a:bodyPr/>
        <a:lstStyle/>
        <a:p>
          <a:endParaRPr lang="zh-CN" altLang="en-US"/>
        </a:p>
      </dgm:t>
    </dgm:pt>
    <dgm:pt modelId="{AF9CBAAA-0818-40C4-A9F9-07B117FE9BA0}" type="parTrans" cxnId="{3636D284-80D6-40C3-A0BA-9A27E2658527}">
      <dgm:prSet/>
      <dgm:spPr/>
      <dgm:t>
        <a:bodyPr/>
        <a:lstStyle/>
        <a:p>
          <a:endParaRPr lang="zh-CN" altLang="en-US"/>
        </a:p>
      </dgm:t>
    </dgm:pt>
    <dgm:pt modelId="{3A583EC0-38C0-4A96-AF57-44B268BD7564}" type="sibTrans" cxnId="{3636D284-80D6-40C3-A0BA-9A27E2658527}">
      <dgm:prSet/>
      <dgm:spPr/>
      <dgm:t>
        <a:bodyPr/>
        <a:lstStyle/>
        <a:p>
          <a:endParaRPr lang="zh-CN" altLang="en-US"/>
        </a:p>
      </dgm:t>
    </dgm:pt>
    <dgm:pt modelId="{EA5C5869-DAEA-4CF8-BFBA-5B64A9FD29E7}">
      <dgm:prSet phldrT="[文本]" phldr="1"/>
      <dgm:spPr/>
      <dgm:t>
        <a:bodyPr/>
        <a:lstStyle/>
        <a:p>
          <a:endParaRPr lang="zh-CN" altLang="en-US"/>
        </a:p>
      </dgm:t>
    </dgm:pt>
    <dgm:pt modelId="{C21E574C-7861-43AD-A2AD-264C244AAC7D}" type="parTrans" cxnId="{EA8562E8-0DDD-410F-B620-9024DF1C93BA}">
      <dgm:prSet/>
      <dgm:spPr/>
      <dgm:t>
        <a:bodyPr/>
        <a:lstStyle/>
        <a:p>
          <a:endParaRPr lang="zh-CN" altLang="en-US"/>
        </a:p>
      </dgm:t>
    </dgm:pt>
    <dgm:pt modelId="{7C23B4C2-5E56-42C4-8DA6-0D4A3774A6F2}" type="sibTrans" cxnId="{EA8562E8-0DDD-410F-B620-9024DF1C93BA}">
      <dgm:prSet/>
      <dgm:spPr/>
      <dgm:t>
        <a:bodyPr/>
        <a:lstStyle/>
        <a:p>
          <a:endParaRPr lang="zh-CN" altLang="en-US"/>
        </a:p>
      </dgm:t>
    </dgm:pt>
    <dgm:pt modelId="{7A3ADF72-F482-42D0-90CA-3C843263813A}" type="pres">
      <dgm:prSet presAssocID="{3A5B7EBB-7D13-4D43-B786-6465DAA42BB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471B8E3-88D5-416D-8830-378D0A676655}" type="pres">
      <dgm:prSet presAssocID="{DF2E98E8-A5C8-4415-BB17-D2B00469E9B5}" presName="circle1" presStyleLbl="node1" presStyleIdx="0" presStyleCnt="3"/>
      <dgm:spPr/>
    </dgm:pt>
    <dgm:pt modelId="{D067CA97-EC9C-4510-9325-DC3DB5244A33}" type="pres">
      <dgm:prSet presAssocID="{DF2E98E8-A5C8-4415-BB17-D2B00469E9B5}" presName="space" presStyleCnt="0"/>
      <dgm:spPr/>
    </dgm:pt>
    <dgm:pt modelId="{10B5BF9F-9B2A-4994-929D-70B244433774}" type="pres">
      <dgm:prSet presAssocID="{DF2E98E8-A5C8-4415-BB17-D2B00469E9B5}" presName="rect1" presStyleLbl="alignAcc1" presStyleIdx="0" presStyleCnt="3"/>
      <dgm:spPr/>
    </dgm:pt>
    <dgm:pt modelId="{9FC3EA14-0952-48AD-A86F-A49014A7959B}" type="pres">
      <dgm:prSet presAssocID="{AA746471-8544-4ECC-9FB4-84F74E673D96}" presName="vertSpace2" presStyleLbl="node1" presStyleIdx="0" presStyleCnt="3"/>
      <dgm:spPr/>
    </dgm:pt>
    <dgm:pt modelId="{257BAB50-7648-4B3D-B11C-5A77AC75654C}" type="pres">
      <dgm:prSet presAssocID="{AA746471-8544-4ECC-9FB4-84F74E673D96}" presName="circle2" presStyleLbl="node1" presStyleIdx="1" presStyleCnt="3"/>
      <dgm:spPr/>
    </dgm:pt>
    <dgm:pt modelId="{DDA83605-9D5A-4FA4-BDF5-B95E6BACFDEA}" type="pres">
      <dgm:prSet presAssocID="{AA746471-8544-4ECC-9FB4-84F74E673D96}" presName="rect2" presStyleLbl="alignAcc1" presStyleIdx="1" presStyleCnt="3"/>
      <dgm:spPr/>
    </dgm:pt>
    <dgm:pt modelId="{61559EE0-FB0B-484A-A757-F3104395F3F5}" type="pres">
      <dgm:prSet presAssocID="{1F008EB6-7FE7-47E1-8C89-851568E0C4AF}" presName="vertSpace3" presStyleLbl="node1" presStyleIdx="1" presStyleCnt="3"/>
      <dgm:spPr/>
    </dgm:pt>
    <dgm:pt modelId="{AAD03350-E1B2-4A37-9261-A329D27C99B6}" type="pres">
      <dgm:prSet presAssocID="{1F008EB6-7FE7-47E1-8C89-851568E0C4AF}" presName="circle3" presStyleLbl="node1" presStyleIdx="2" presStyleCnt="3"/>
      <dgm:spPr/>
    </dgm:pt>
    <dgm:pt modelId="{7DCBA029-5250-4B50-BD7D-F6AE8EB51650}" type="pres">
      <dgm:prSet presAssocID="{1F008EB6-7FE7-47E1-8C89-851568E0C4AF}" presName="rect3" presStyleLbl="alignAcc1" presStyleIdx="2" presStyleCnt="3"/>
      <dgm:spPr/>
    </dgm:pt>
    <dgm:pt modelId="{49203F75-C223-4CE2-8701-3F5A5437802D}" type="pres">
      <dgm:prSet presAssocID="{DF2E98E8-A5C8-4415-BB17-D2B00469E9B5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740DCC8E-AF43-4465-AF6E-AC72FB8CAD3C}" type="pres">
      <dgm:prSet presAssocID="{DF2E98E8-A5C8-4415-BB17-D2B00469E9B5}" presName="rect1ChTx" presStyleLbl="alignAcc1" presStyleIdx="2" presStyleCnt="3">
        <dgm:presLayoutVars>
          <dgm:bulletEnabled val="1"/>
        </dgm:presLayoutVars>
      </dgm:prSet>
      <dgm:spPr/>
    </dgm:pt>
    <dgm:pt modelId="{3C3FC173-BA1B-4F78-9AC2-F159CC0121D1}" type="pres">
      <dgm:prSet presAssocID="{AA746471-8544-4ECC-9FB4-84F74E673D96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996A3D62-EDFF-4B73-A552-4036FF309481}" type="pres">
      <dgm:prSet presAssocID="{AA746471-8544-4ECC-9FB4-84F74E673D96}" presName="rect2ChTx" presStyleLbl="alignAcc1" presStyleIdx="2" presStyleCnt="3">
        <dgm:presLayoutVars>
          <dgm:bulletEnabled val="1"/>
        </dgm:presLayoutVars>
      </dgm:prSet>
      <dgm:spPr/>
    </dgm:pt>
    <dgm:pt modelId="{9E2DC4D0-DFBC-4217-B176-5D9406AC1CE8}" type="pres">
      <dgm:prSet presAssocID="{1F008EB6-7FE7-47E1-8C89-851568E0C4AF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F1482B44-44B9-40FA-958D-80B529BC8DBF}" type="pres">
      <dgm:prSet presAssocID="{1F008EB6-7FE7-47E1-8C89-851568E0C4AF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B689FF44-FBD3-4F5C-A9A8-6155E9912E2D}" srcId="{DF2E98E8-A5C8-4415-BB17-D2B00469E9B5}" destId="{4274847E-4946-4D98-9DAD-80119E50D6EB}" srcOrd="1" destOrd="0" parTransId="{A150AA01-DC6D-494D-B648-10A57C2891D4}" sibTransId="{3BDA60ED-C379-4A0A-9510-F49C2CA029BC}"/>
    <dgm:cxn modelId="{03E6AF50-2B33-4843-9E34-564EA9DE07EE}" type="presOf" srcId="{6A5A0C8F-B32E-4E9E-9295-689EB7BB4D89}" destId="{740DCC8E-AF43-4465-AF6E-AC72FB8CAD3C}" srcOrd="0" destOrd="0" presId="urn:microsoft.com/office/officeart/2005/8/layout/target3"/>
    <dgm:cxn modelId="{DD8FFE81-3B59-422E-93A0-4B30ACC8BCFA}" srcId="{3A5B7EBB-7D13-4D43-B786-6465DAA42BB1}" destId="{DF2E98E8-A5C8-4415-BB17-D2B00469E9B5}" srcOrd="0" destOrd="0" parTransId="{122F99B2-CE2E-4E1A-B780-2CFC660DE58B}" sibTransId="{21E54F5B-76D6-4687-8BBB-DCC8ED9FB9D6}"/>
    <dgm:cxn modelId="{02BCD9DF-BF6E-4F95-8687-65702F38A327}" srcId="{AA746471-8544-4ECC-9FB4-84F74E673D96}" destId="{BB2FEFB4-D139-4E18-9FBB-2CFD8CDD5857}" srcOrd="0" destOrd="0" parTransId="{03CEB483-330D-424F-96FE-0E6B27FA151E}" sibTransId="{103C0B52-D99E-4B51-AA1A-B5D1A42540F4}"/>
    <dgm:cxn modelId="{687A894F-A0A6-47C4-9935-9F1A0E535B6A}" type="presOf" srcId="{BB2FEFB4-D139-4E18-9FBB-2CFD8CDD5857}" destId="{996A3D62-EDFF-4B73-A552-4036FF309481}" srcOrd="0" destOrd="0" presId="urn:microsoft.com/office/officeart/2005/8/layout/target3"/>
    <dgm:cxn modelId="{AC1247BC-6986-4C03-A789-47470C390D96}" type="presOf" srcId="{3A5B7EBB-7D13-4D43-B786-6465DAA42BB1}" destId="{7A3ADF72-F482-42D0-90CA-3C843263813A}" srcOrd="0" destOrd="0" presId="urn:microsoft.com/office/officeart/2005/8/layout/target3"/>
    <dgm:cxn modelId="{D804EDE9-5AFE-4B46-902D-D2B41488F2E3}" srcId="{3A5B7EBB-7D13-4D43-B786-6465DAA42BB1}" destId="{AA746471-8544-4ECC-9FB4-84F74E673D96}" srcOrd="1" destOrd="0" parTransId="{A143BF6C-4D85-4552-B87C-79DFDAAADEF6}" sibTransId="{86C6C9EE-0CA1-449F-B482-FD9C673EEC77}"/>
    <dgm:cxn modelId="{EA8562E8-0DDD-410F-B620-9024DF1C93BA}" srcId="{1F008EB6-7FE7-47E1-8C89-851568E0C4AF}" destId="{EA5C5869-DAEA-4CF8-BFBA-5B64A9FD29E7}" srcOrd="1" destOrd="0" parTransId="{C21E574C-7861-43AD-A2AD-264C244AAC7D}" sibTransId="{7C23B4C2-5E56-42C4-8DA6-0D4A3774A6F2}"/>
    <dgm:cxn modelId="{310A5236-6667-4201-9C8F-9353F0DAF57C}" type="presOf" srcId="{4274847E-4946-4D98-9DAD-80119E50D6EB}" destId="{740DCC8E-AF43-4465-AF6E-AC72FB8CAD3C}" srcOrd="0" destOrd="1" presId="urn:microsoft.com/office/officeart/2005/8/layout/target3"/>
    <dgm:cxn modelId="{B1E951FC-F0B3-4BFC-AA5B-E3E742F98D62}" srcId="{DF2E98E8-A5C8-4415-BB17-D2B00469E9B5}" destId="{6A5A0C8F-B32E-4E9E-9295-689EB7BB4D89}" srcOrd="0" destOrd="0" parTransId="{69046249-611B-46FB-AE7F-D8DC6579486E}" sibTransId="{69DFC7B0-FDFA-4676-A1BE-3BC353B7A2B4}"/>
    <dgm:cxn modelId="{3636D284-80D6-40C3-A0BA-9A27E2658527}" srcId="{1F008EB6-7FE7-47E1-8C89-851568E0C4AF}" destId="{3990DDD8-0615-4B70-AC6A-974625FAB0CB}" srcOrd="0" destOrd="0" parTransId="{AF9CBAAA-0818-40C4-A9F9-07B117FE9BA0}" sibTransId="{3A583EC0-38C0-4A96-AF57-44B268BD7564}"/>
    <dgm:cxn modelId="{9D515F4E-A651-4C98-ACF1-94CAD16C1D2F}" type="presOf" srcId="{1F008EB6-7FE7-47E1-8C89-851568E0C4AF}" destId="{7DCBA029-5250-4B50-BD7D-F6AE8EB51650}" srcOrd="0" destOrd="0" presId="urn:microsoft.com/office/officeart/2005/8/layout/target3"/>
    <dgm:cxn modelId="{B9DA6932-D3D9-40BD-9201-9C2B97776012}" srcId="{3A5B7EBB-7D13-4D43-B786-6465DAA42BB1}" destId="{1F008EB6-7FE7-47E1-8C89-851568E0C4AF}" srcOrd="2" destOrd="0" parTransId="{8B46A29A-827C-441E-9750-B7C4AEB3DF9E}" sibTransId="{2458ACD0-FD71-458A-B52E-3BD63341716B}"/>
    <dgm:cxn modelId="{EEF10A23-4E2F-452D-BC99-022914A592EC}" srcId="{AA746471-8544-4ECC-9FB4-84F74E673D96}" destId="{5B1A72A2-9F23-469B-8C87-ECA016526F3F}" srcOrd="1" destOrd="0" parTransId="{FD0431BB-FE9B-40E9-85B1-A734D60ACCC6}" sibTransId="{E3D02B79-021C-4A0F-8F47-95B674CDCCAB}"/>
    <dgm:cxn modelId="{10FD6753-B080-46AA-BD60-D064B58E430B}" type="presOf" srcId="{DF2E98E8-A5C8-4415-BB17-D2B00469E9B5}" destId="{49203F75-C223-4CE2-8701-3F5A5437802D}" srcOrd="1" destOrd="0" presId="urn:microsoft.com/office/officeart/2005/8/layout/target3"/>
    <dgm:cxn modelId="{708D59CB-D965-4F99-8046-814F0E81675C}" type="presOf" srcId="{5B1A72A2-9F23-469B-8C87-ECA016526F3F}" destId="{996A3D62-EDFF-4B73-A552-4036FF309481}" srcOrd="0" destOrd="1" presId="urn:microsoft.com/office/officeart/2005/8/layout/target3"/>
    <dgm:cxn modelId="{F8770953-D51D-4D9E-BC4B-E35D034C2867}" type="presOf" srcId="{DF2E98E8-A5C8-4415-BB17-D2B00469E9B5}" destId="{10B5BF9F-9B2A-4994-929D-70B244433774}" srcOrd="0" destOrd="0" presId="urn:microsoft.com/office/officeart/2005/8/layout/target3"/>
    <dgm:cxn modelId="{3174EE64-DE00-4715-AF5C-F4064C278541}" type="presOf" srcId="{EA5C5869-DAEA-4CF8-BFBA-5B64A9FD29E7}" destId="{F1482B44-44B9-40FA-958D-80B529BC8DBF}" srcOrd="0" destOrd="1" presId="urn:microsoft.com/office/officeart/2005/8/layout/target3"/>
    <dgm:cxn modelId="{9B65FC0C-0A62-4260-A354-0D24915BEFC2}" type="presOf" srcId="{3990DDD8-0615-4B70-AC6A-974625FAB0CB}" destId="{F1482B44-44B9-40FA-958D-80B529BC8DBF}" srcOrd="0" destOrd="0" presId="urn:microsoft.com/office/officeart/2005/8/layout/target3"/>
    <dgm:cxn modelId="{068B7F84-E060-427A-AE03-74BEBB1B60A2}" type="presOf" srcId="{AA746471-8544-4ECC-9FB4-84F74E673D96}" destId="{3C3FC173-BA1B-4F78-9AC2-F159CC0121D1}" srcOrd="1" destOrd="0" presId="urn:microsoft.com/office/officeart/2005/8/layout/target3"/>
    <dgm:cxn modelId="{9E1FE347-213C-476C-B19F-89C7CCD1C80E}" type="presOf" srcId="{AA746471-8544-4ECC-9FB4-84F74E673D96}" destId="{DDA83605-9D5A-4FA4-BDF5-B95E6BACFDEA}" srcOrd="0" destOrd="0" presId="urn:microsoft.com/office/officeart/2005/8/layout/target3"/>
    <dgm:cxn modelId="{DBF6056F-BD31-40C2-A0F1-E0BE25A7B172}" type="presOf" srcId="{1F008EB6-7FE7-47E1-8C89-851568E0C4AF}" destId="{9E2DC4D0-DFBC-4217-B176-5D9406AC1CE8}" srcOrd="1" destOrd="0" presId="urn:microsoft.com/office/officeart/2005/8/layout/target3"/>
    <dgm:cxn modelId="{D9BA4532-1E62-4798-8D77-A9584BCAA12B}" type="presParOf" srcId="{7A3ADF72-F482-42D0-90CA-3C843263813A}" destId="{7471B8E3-88D5-416D-8830-378D0A676655}" srcOrd="0" destOrd="0" presId="urn:microsoft.com/office/officeart/2005/8/layout/target3"/>
    <dgm:cxn modelId="{35282117-B420-49AD-B12C-5904F0ED68B6}" type="presParOf" srcId="{7A3ADF72-F482-42D0-90CA-3C843263813A}" destId="{D067CA97-EC9C-4510-9325-DC3DB5244A33}" srcOrd="1" destOrd="0" presId="urn:microsoft.com/office/officeart/2005/8/layout/target3"/>
    <dgm:cxn modelId="{901ED324-FCD9-4BBD-AD11-455AB5FC582E}" type="presParOf" srcId="{7A3ADF72-F482-42D0-90CA-3C843263813A}" destId="{10B5BF9F-9B2A-4994-929D-70B244433774}" srcOrd="2" destOrd="0" presId="urn:microsoft.com/office/officeart/2005/8/layout/target3"/>
    <dgm:cxn modelId="{BEAE6260-4EFB-48D8-B02F-679FA6F2B9D3}" type="presParOf" srcId="{7A3ADF72-F482-42D0-90CA-3C843263813A}" destId="{9FC3EA14-0952-48AD-A86F-A49014A7959B}" srcOrd="3" destOrd="0" presId="urn:microsoft.com/office/officeart/2005/8/layout/target3"/>
    <dgm:cxn modelId="{2233172F-BD54-41CA-98B1-5374BD4A98E2}" type="presParOf" srcId="{7A3ADF72-F482-42D0-90CA-3C843263813A}" destId="{257BAB50-7648-4B3D-B11C-5A77AC75654C}" srcOrd="4" destOrd="0" presId="urn:microsoft.com/office/officeart/2005/8/layout/target3"/>
    <dgm:cxn modelId="{FB5C7F50-5F01-47B8-91FA-11D4221E6973}" type="presParOf" srcId="{7A3ADF72-F482-42D0-90CA-3C843263813A}" destId="{DDA83605-9D5A-4FA4-BDF5-B95E6BACFDEA}" srcOrd="5" destOrd="0" presId="urn:microsoft.com/office/officeart/2005/8/layout/target3"/>
    <dgm:cxn modelId="{2689B74B-EF52-400C-8BA3-E93C07C7FBF7}" type="presParOf" srcId="{7A3ADF72-F482-42D0-90CA-3C843263813A}" destId="{61559EE0-FB0B-484A-A757-F3104395F3F5}" srcOrd="6" destOrd="0" presId="urn:microsoft.com/office/officeart/2005/8/layout/target3"/>
    <dgm:cxn modelId="{21D818F6-7F11-43D5-8530-FD10B0E8F326}" type="presParOf" srcId="{7A3ADF72-F482-42D0-90CA-3C843263813A}" destId="{AAD03350-E1B2-4A37-9261-A329D27C99B6}" srcOrd="7" destOrd="0" presId="urn:microsoft.com/office/officeart/2005/8/layout/target3"/>
    <dgm:cxn modelId="{22BDF9C4-36F6-441C-ADE6-565C250AE1A4}" type="presParOf" srcId="{7A3ADF72-F482-42D0-90CA-3C843263813A}" destId="{7DCBA029-5250-4B50-BD7D-F6AE8EB51650}" srcOrd="8" destOrd="0" presId="urn:microsoft.com/office/officeart/2005/8/layout/target3"/>
    <dgm:cxn modelId="{B415B568-B553-423C-80AE-686AC5D62DEC}" type="presParOf" srcId="{7A3ADF72-F482-42D0-90CA-3C843263813A}" destId="{49203F75-C223-4CE2-8701-3F5A5437802D}" srcOrd="9" destOrd="0" presId="urn:microsoft.com/office/officeart/2005/8/layout/target3"/>
    <dgm:cxn modelId="{D32CE5C9-2700-4BC9-B674-8EE17AAEF538}" type="presParOf" srcId="{7A3ADF72-F482-42D0-90CA-3C843263813A}" destId="{740DCC8E-AF43-4465-AF6E-AC72FB8CAD3C}" srcOrd="10" destOrd="0" presId="urn:microsoft.com/office/officeart/2005/8/layout/target3"/>
    <dgm:cxn modelId="{42341592-52F3-4D39-9F8A-1A92E257895E}" type="presParOf" srcId="{7A3ADF72-F482-42D0-90CA-3C843263813A}" destId="{3C3FC173-BA1B-4F78-9AC2-F159CC0121D1}" srcOrd="11" destOrd="0" presId="urn:microsoft.com/office/officeart/2005/8/layout/target3"/>
    <dgm:cxn modelId="{5E2B38A7-870F-4F8E-9A0B-D782E72BFDD2}" type="presParOf" srcId="{7A3ADF72-F482-42D0-90CA-3C843263813A}" destId="{996A3D62-EDFF-4B73-A552-4036FF309481}" srcOrd="12" destOrd="0" presId="urn:microsoft.com/office/officeart/2005/8/layout/target3"/>
    <dgm:cxn modelId="{23A2AD56-FE29-494A-8CEE-B81F2B59D913}" type="presParOf" srcId="{7A3ADF72-F482-42D0-90CA-3C843263813A}" destId="{9E2DC4D0-DFBC-4217-B176-5D9406AC1CE8}" srcOrd="13" destOrd="0" presId="urn:microsoft.com/office/officeart/2005/8/layout/target3"/>
    <dgm:cxn modelId="{184B2EBB-AA5B-4416-A84C-CA46FE81E617}" type="presParOf" srcId="{7A3ADF72-F482-42D0-90CA-3C843263813A}" destId="{F1482B44-44B9-40FA-958D-80B529BC8DBF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06020B-AF17-4D61-B60E-7F5656B1F5C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14B3B8B2-B9C7-431A-A6A6-202232777F0D}">
      <dgm:prSet phldrT="[文本]" phldr="1"/>
      <dgm:spPr/>
      <dgm:t>
        <a:bodyPr/>
        <a:lstStyle/>
        <a:p>
          <a:endParaRPr lang="zh-CN" altLang="en-US" dirty="0"/>
        </a:p>
      </dgm:t>
    </dgm:pt>
    <dgm:pt modelId="{FA6AF4EF-ECBA-4243-843D-944213DEDAEE}" type="parTrans" cxnId="{5332D09A-4839-451B-94DC-316988F7C600}">
      <dgm:prSet/>
      <dgm:spPr/>
      <dgm:t>
        <a:bodyPr/>
        <a:lstStyle/>
        <a:p>
          <a:endParaRPr lang="zh-CN" altLang="en-US"/>
        </a:p>
      </dgm:t>
    </dgm:pt>
    <dgm:pt modelId="{A2C83C3B-36DA-4BEF-9A38-CE796D9831A5}" type="sibTrans" cxnId="{5332D09A-4839-451B-94DC-316988F7C600}">
      <dgm:prSet/>
      <dgm:spPr/>
      <dgm:t>
        <a:bodyPr/>
        <a:lstStyle/>
        <a:p>
          <a:endParaRPr lang="zh-CN" altLang="en-US"/>
        </a:p>
      </dgm:t>
    </dgm:pt>
    <dgm:pt modelId="{B2516664-A792-4DEF-A8B5-7539ECCC7954}">
      <dgm:prSet phldrT="[文本]" phldr="1"/>
      <dgm:spPr/>
      <dgm:t>
        <a:bodyPr/>
        <a:lstStyle/>
        <a:p>
          <a:endParaRPr lang="zh-CN" altLang="en-US"/>
        </a:p>
      </dgm:t>
    </dgm:pt>
    <dgm:pt modelId="{7F2CBE3E-9C90-4178-ABAC-82BF1A7E68F1}" type="parTrans" cxnId="{C8FA4C9B-13B1-497C-9A3F-E2FB1D4B2657}">
      <dgm:prSet/>
      <dgm:spPr/>
      <dgm:t>
        <a:bodyPr/>
        <a:lstStyle/>
        <a:p>
          <a:endParaRPr lang="zh-CN" altLang="en-US"/>
        </a:p>
      </dgm:t>
    </dgm:pt>
    <dgm:pt modelId="{8DFC5C09-533A-4425-AB0F-B9C0845C3A75}" type="sibTrans" cxnId="{C8FA4C9B-13B1-497C-9A3F-E2FB1D4B2657}">
      <dgm:prSet/>
      <dgm:spPr/>
      <dgm:t>
        <a:bodyPr/>
        <a:lstStyle/>
        <a:p>
          <a:endParaRPr lang="zh-CN" altLang="en-US"/>
        </a:p>
      </dgm:t>
    </dgm:pt>
    <dgm:pt modelId="{E6E09A8D-0B75-4FFB-802E-BB1B9539C4BC}">
      <dgm:prSet phldrT="[文本]" phldr="1"/>
      <dgm:spPr/>
      <dgm:t>
        <a:bodyPr/>
        <a:lstStyle/>
        <a:p>
          <a:endParaRPr lang="zh-CN" altLang="en-US"/>
        </a:p>
      </dgm:t>
    </dgm:pt>
    <dgm:pt modelId="{15475763-C883-496C-B1A1-08BC93723863}" type="parTrans" cxnId="{37812743-562D-4C25-8032-DBCC6A0CD827}">
      <dgm:prSet/>
      <dgm:spPr/>
      <dgm:t>
        <a:bodyPr/>
        <a:lstStyle/>
        <a:p>
          <a:endParaRPr lang="zh-CN" altLang="en-US"/>
        </a:p>
      </dgm:t>
    </dgm:pt>
    <dgm:pt modelId="{A6F27F3A-CA05-4495-B53A-2EE8943176E6}" type="sibTrans" cxnId="{37812743-562D-4C25-8032-DBCC6A0CD827}">
      <dgm:prSet/>
      <dgm:spPr/>
      <dgm:t>
        <a:bodyPr/>
        <a:lstStyle/>
        <a:p>
          <a:endParaRPr lang="zh-CN" altLang="en-US"/>
        </a:p>
      </dgm:t>
    </dgm:pt>
    <dgm:pt modelId="{21920FEE-71FE-426F-9916-FEDEA9014B35}">
      <dgm:prSet phldrT="[文本]" phldr="1"/>
      <dgm:spPr/>
      <dgm:t>
        <a:bodyPr/>
        <a:lstStyle/>
        <a:p>
          <a:endParaRPr lang="zh-CN" altLang="en-US"/>
        </a:p>
      </dgm:t>
    </dgm:pt>
    <dgm:pt modelId="{FF6FD778-CEA4-4186-BB7D-B645D897C162}" type="parTrans" cxnId="{26A3F245-29AD-4D90-A93F-FA52D226186B}">
      <dgm:prSet/>
      <dgm:spPr/>
      <dgm:t>
        <a:bodyPr/>
        <a:lstStyle/>
        <a:p>
          <a:endParaRPr lang="zh-CN" altLang="en-US"/>
        </a:p>
      </dgm:t>
    </dgm:pt>
    <dgm:pt modelId="{CD3C5959-E5B8-4C8B-9605-CD5C44B9AD75}" type="sibTrans" cxnId="{26A3F245-29AD-4D90-A93F-FA52D226186B}">
      <dgm:prSet/>
      <dgm:spPr/>
      <dgm:t>
        <a:bodyPr/>
        <a:lstStyle/>
        <a:p>
          <a:endParaRPr lang="zh-CN" altLang="en-US"/>
        </a:p>
      </dgm:t>
    </dgm:pt>
    <dgm:pt modelId="{8410E35C-DA65-41A0-BF86-3A8F8AF4C4B5}">
      <dgm:prSet phldrT="[文本]" phldr="1"/>
      <dgm:spPr/>
      <dgm:t>
        <a:bodyPr/>
        <a:lstStyle/>
        <a:p>
          <a:endParaRPr lang="zh-CN" altLang="en-US"/>
        </a:p>
      </dgm:t>
    </dgm:pt>
    <dgm:pt modelId="{4F722822-E7A6-4D83-84E1-611A7F20E648}" type="parTrans" cxnId="{FABED77F-3B35-4D48-AFB3-456AC0880C03}">
      <dgm:prSet/>
      <dgm:spPr/>
      <dgm:t>
        <a:bodyPr/>
        <a:lstStyle/>
        <a:p>
          <a:endParaRPr lang="zh-CN" altLang="en-US"/>
        </a:p>
      </dgm:t>
    </dgm:pt>
    <dgm:pt modelId="{112E04B6-45DE-4341-9DDD-0AB1DD419694}" type="sibTrans" cxnId="{FABED77F-3B35-4D48-AFB3-456AC0880C03}">
      <dgm:prSet/>
      <dgm:spPr/>
      <dgm:t>
        <a:bodyPr/>
        <a:lstStyle/>
        <a:p>
          <a:endParaRPr lang="zh-CN" altLang="en-US"/>
        </a:p>
      </dgm:t>
    </dgm:pt>
    <dgm:pt modelId="{1B6E4347-B56C-4B63-928A-FA41B7C7793F}">
      <dgm:prSet phldrT="[文本]" phldr="1"/>
      <dgm:spPr/>
      <dgm:t>
        <a:bodyPr/>
        <a:lstStyle/>
        <a:p>
          <a:endParaRPr lang="zh-CN" altLang="en-US"/>
        </a:p>
      </dgm:t>
    </dgm:pt>
    <dgm:pt modelId="{0DB89321-005C-4A96-8C74-6205C3147F71}" type="parTrans" cxnId="{C71E5817-248E-410C-9631-44D26AF645AE}">
      <dgm:prSet/>
      <dgm:spPr/>
      <dgm:t>
        <a:bodyPr/>
        <a:lstStyle/>
        <a:p>
          <a:endParaRPr lang="zh-CN" altLang="en-US"/>
        </a:p>
      </dgm:t>
    </dgm:pt>
    <dgm:pt modelId="{6824B437-F1C5-4722-AC10-162389CBB5D5}" type="sibTrans" cxnId="{C71E5817-248E-410C-9631-44D26AF645AE}">
      <dgm:prSet/>
      <dgm:spPr/>
      <dgm:t>
        <a:bodyPr/>
        <a:lstStyle/>
        <a:p>
          <a:endParaRPr lang="zh-CN" altLang="en-US"/>
        </a:p>
      </dgm:t>
    </dgm:pt>
    <dgm:pt modelId="{6E0CC260-222F-453D-8D6B-6F630F5E0D04}">
      <dgm:prSet phldrT="[文本]" phldr="1"/>
      <dgm:spPr/>
      <dgm:t>
        <a:bodyPr/>
        <a:lstStyle/>
        <a:p>
          <a:endParaRPr lang="zh-CN" altLang="en-US"/>
        </a:p>
      </dgm:t>
    </dgm:pt>
    <dgm:pt modelId="{AF8DF574-BDEF-4759-BB97-9253F9A91201}" type="parTrans" cxnId="{AEDD37F5-0B9E-45E7-A624-156684EC65A2}">
      <dgm:prSet/>
      <dgm:spPr/>
      <dgm:t>
        <a:bodyPr/>
        <a:lstStyle/>
        <a:p>
          <a:endParaRPr lang="zh-CN" altLang="en-US"/>
        </a:p>
      </dgm:t>
    </dgm:pt>
    <dgm:pt modelId="{72C76705-BDBF-4B19-8458-AD3C686E1AEA}" type="sibTrans" cxnId="{AEDD37F5-0B9E-45E7-A624-156684EC65A2}">
      <dgm:prSet/>
      <dgm:spPr/>
      <dgm:t>
        <a:bodyPr/>
        <a:lstStyle/>
        <a:p>
          <a:endParaRPr lang="zh-CN" altLang="en-US"/>
        </a:p>
      </dgm:t>
    </dgm:pt>
    <dgm:pt modelId="{53F21FF2-DAAE-4352-9CC2-816B57869C1B}">
      <dgm:prSet phldrT="[文本]" phldr="1"/>
      <dgm:spPr/>
      <dgm:t>
        <a:bodyPr/>
        <a:lstStyle/>
        <a:p>
          <a:endParaRPr lang="zh-CN" altLang="en-US"/>
        </a:p>
      </dgm:t>
    </dgm:pt>
    <dgm:pt modelId="{CAEBDE09-1676-401E-B871-040D96588348}" type="parTrans" cxnId="{6B00541F-B157-4F51-89F6-6BB680C9973D}">
      <dgm:prSet/>
      <dgm:spPr/>
      <dgm:t>
        <a:bodyPr/>
        <a:lstStyle/>
        <a:p>
          <a:endParaRPr lang="zh-CN" altLang="en-US"/>
        </a:p>
      </dgm:t>
    </dgm:pt>
    <dgm:pt modelId="{9E2C9340-F36A-4668-907A-66D929798648}" type="sibTrans" cxnId="{6B00541F-B157-4F51-89F6-6BB680C9973D}">
      <dgm:prSet/>
      <dgm:spPr/>
      <dgm:t>
        <a:bodyPr/>
        <a:lstStyle/>
        <a:p>
          <a:endParaRPr lang="zh-CN" altLang="en-US"/>
        </a:p>
      </dgm:t>
    </dgm:pt>
    <dgm:pt modelId="{0E0226E3-E497-46F7-BEEC-044596FA7472}">
      <dgm:prSet phldrT="[文本]" phldr="1"/>
      <dgm:spPr/>
      <dgm:t>
        <a:bodyPr/>
        <a:lstStyle/>
        <a:p>
          <a:endParaRPr lang="zh-CN" altLang="en-US"/>
        </a:p>
      </dgm:t>
    </dgm:pt>
    <dgm:pt modelId="{69096127-16EE-4630-A67D-9E3222799B26}" type="parTrans" cxnId="{33FA0A30-39DE-4B8E-B8B7-A19C7640B534}">
      <dgm:prSet/>
      <dgm:spPr/>
      <dgm:t>
        <a:bodyPr/>
        <a:lstStyle/>
        <a:p>
          <a:endParaRPr lang="zh-CN" altLang="en-US"/>
        </a:p>
      </dgm:t>
    </dgm:pt>
    <dgm:pt modelId="{AE39BF25-46EB-4ECE-A2F2-9BD4CDDC79C0}" type="sibTrans" cxnId="{33FA0A30-39DE-4B8E-B8B7-A19C7640B534}">
      <dgm:prSet/>
      <dgm:spPr/>
      <dgm:t>
        <a:bodyPr/>
        <a:lstStyle/>
        <a:p>
          <a:endParaRPr lang="zh-CN" altLang="en-US"/>
        </a:p>
      </dgm:t>
    </dgm:pt>
    <dgm:pt modelId="{132EE73B-DA16-41E8-BFD9-E0DCD97CDB88}" type="pres">
      <dgm:prSet presAssocID="{5006020B-AF17-4D61-B60E-7F5656B1F5CB}" presName="Name0" presStyleCnt="0">
        <dgm:presLayoutVars>
          <dgm:dir/>
          <dgm:animLvl val="lvl"/>
          <dgm:resizeHandles val="exact"/>
        </dgm:presLayoutVars>
      </dgm:prSet>
      <dgm:spPr/>
    </dgm:pt>
    <dgm:pt modelId="{A2807BEB-15E9-454C-BB78-44CB2BC29D01}" type="pres">
      <dgm:prSet presAssocID="{5006020B-AF17-4D61-B60E-7F5656B1F5CB}" presName="tSp" presStyleCnt="0"/>
      <dgm:spPr/>
    </dgm:pt>
    <dgm:pt modelId="{A38F8C74-74E4-4AE2-93ED-4F1BD1B53B6F}" type="pres">
      <dgm:prSet presAssocID="{5006020B-AF17-4D61-B60E-7F5656B1F5CB}" presName="bSp" presStyleCnt="0"/>
      <dgm:spPr/>
    </dgm:pt>
    <dgm:pt modelId="{5A091EB9-5806-4F3F-AD41-6B95062932F0}" type="pres">
      <dgm:prSet presAssocID="{5006020B-AF17-4D61-B60E-7F5656B1F5CB}" presName="process" presStyleCnt="0"/>
      <dgm:spPr/>
    </dgm:pt>
    <dgm:pt modelId="{78760EEB-7B4F-474D-BE87-416A93BB4C57}" type="pres">
      <dgm:prSet presAssocID="{14B3B8B2-B9C7-431A-A6A6-202232777F0D}" presName="composite1" presStyleCnt="0"/>
      <dgm:spPr/>
    </dgm:pt>
    <dgm:pt modelId="{30B77BDD-55A2-4C1A-96BC-767A0D818622}" type="pres">
      <dgm:prSet presAssocID="{14B3B8B2-B9C7-431A-A6A6-202232777F0D}" presName="dummyNode1" presStyleLbl="node1" presStyleIdx="0" presStyleCnt="3"/>
      <dgm:spPr/>
    </dgm:pt>
    <dgm:pt modelId="{B2F111DD-928D-40A5-AB0A-09FEC48A79F6}" type="pres">
      <dgm:prSet presAssocID="{14B3B8B2-B9C7-431A-A6A6-202232777F0D}" presName="childNode1" presStyleLbl="bgAcc1" presStyleIdx="0" presStyleCnt="3">
        <dgm:presLayoutVars>
          <dgm:bulletEnabled val="1"/>
        </dgm:presLayoutVars>
      </dgm:prSet>
      <dgm:spPr/>
    </dgm:pt>
    <dgm:pt modelId="{5CB6CF6D-FD5E-4773-A52B-D0523491E95C}" type="pres">
      <dgm:prSet presAssocID="{14B3B8B2-B9C7-431A-A6A6-202232777F0D}" presName="childNode1tx" presStyleLbl="bgAcc1" presStyleIdx="0" presStyleCnt="3">
        <dgm:presLayoutVars>
          <dgm:bulletEnabled val="1"/>
        </dgm:presLayoutVars>
      </dgm:prSet>
      <dgm:spPr/>
    </dgm:pt>
    <dgm:pt modelId="{E6DB6560-80CA-40BF-9575-4BC97BD7040D}" type="pres">
      <dgm:prSet presAssocID="{14B3B8B2-B9C7-431A-A6A6-202232777F0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31FA0-659A-4559-BE07-DA69A4B995F5}" type="pres">
      <dgm:prSet presAssocID="{14B3B8B2-B9C7-431A-A6A6-202232777F0D}" presName="connSite1" presStyleCnt="0"/>
      <dgm:spPr/>
    </dgm:pt>
    <dgm:pt modelId="{D4F74F6D-114E-4036-BA74-46E0CBCA4D4E}" type="pres">
      <dgm:prSet presAssocID="{A2C83C3B-36DA-4BEF-9A38-CE796D9831A5}" presName="Name9" presStyleLbl="sibTrans2D1" presStyleIdx="0" presStyleCnt="2"/>
      <dgm:spPr/>
    </dgm:pt>
    <dgm:pt modelId="{6E8C3BCA-8CCC-4C6F-B2AE-688106EADA7B}" type="pres">
      <dgm:prSet presAssocID="{21920FEE-71FE-426F-9916-FEDEA9014B35}" presName="composite2" presStyleCnt="0"/>
      <dgm:spPr/>
    </dgm:pt>
    <dgm:pt modelId="{3E24B36D-27FD-4890-A4DD-BCF594FCCBE6}" type="pres">
      <dgm:prSet presAssocID="{21920FEE-71FE-426F-9916-FEDEA9014B35}" presName="dummyNode2" presStyleLbl="node1" presStyleIdx="0" presStyleCnt="3"/>
      <dgm:spPr/>
    </dgm:pt>
    <dgm:pt modelId="{8F4A4980-4950-4FEB-AA90-17BF6154D37E}" type="pres">
      <dgm:prSet presAssocID="{21920FEE-71FE-426F-9916-FEDEA9014B35}" presName="childNode2" presStyleLbl="bgAcc1" presStyleIdx="1" presStyleCnt="3">
        <dgm:presLayoutVars>
          <dgm:bulletEnabled val="1"/>
        </dgm:presLayoutVars>
      </dgm:prSet>
      <dgm:spPr/>
    </dgm:pt>
    <dgm:pt modelId="{DB6C1B2F-3D5F-4447-BC5E-851AFCEAF07B}" type="pres">
      <dgm:prSet presAssocID="{21920FEE-71FE-426F-9916-FEDEA9014B35}" presName="childNode2tx" presStyleLbl="bgAcc1" presStyleIdx="1" presStyleCnt="3">
        <dgm:presLayoutVars>
          <dgm:bulletEnabled val="1"/>
        </dgm:presLayoutVars>
      </dgm:prSet>
      <dgm:spPr/>
    </dgm:pt>
    <dgm:pt modelId="{A1871881-2176-4156-84A7-63767D7F1391}" type="pres">
      <dgm:prSet presAssocID="{21920FEE-71FE-426F-9916-FEDEA9014B3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BEA0B88-C421-4B72-89B0-D9AB3055282E}" type="pres">
      <dgm:prSet presAssocID="{21920FEE-71FE-426F-9916-FEDEA9014B35}" presName="connSite2" presStyleCnt="0"/>
      <dgm:spPr/>
    </dgm:pt>
    <dgm:pt modelId="{590B8976-6BAB-427D-A629-7A68DB05B998}" type="pres">
      <dgm:prSet presAssocID="{CD3C5959-E5B8-4C8B-9605-CD5C44B9AD75}" presName="Name18" presStyleLbl="sibTrans2D1" presStyleIdx="1" presStyleCnt="2"/>
      <dgm:spPr/>
    </dgm:pt>
    <dgm:pt modelId="{9B604D36-70C8-4A35-8ABE-6B2DC861341C}" type="pres">
      <dgm:prSet presAssocID="{6E0CC260-222F-453D-8D6B-6F630F5E0D04}" presName="composite1" presStyleCnt="0"/>
      <dgm:spPr/>
    </dgm:pt>
    <dgm:pt modelId="{227C07BB-E049-45B0-9F9B-542E81E027F3}" type="pres">
      <dgm:prSet presAssocID="{6E0CC260-222F-453D-8D6B-6F630F5E0D04}" presName="dummyNode1" presStyleLbl="node1" presStyleIdx="1" presStyleCnt="3"/>
      <dgm:spPr/>
    </dgm:pt>
    <dgm:pt modelId="{C136EFFF-A968-494C-B1C5-A8F89C00BEB1}" type="pres">
      <dgm:prSet presAssocID="{6E0CC260-222F-453D-8D6B-6F630F5E0D04}" presName="childNode1" presStyleLbl="bgAcc1" presStyleIdx="2" presStyleCnt="3">
        <dgm:presLayoutVars>
          <dgm:bulletEnabled val="1"/>
        </dgm:presLayoutVars>
      </dgm:prSet>
      <dgm:spPr/>
    </dgm:pt>
    <dgm:pt modelId="{93A6CA81-8272-400C-AB7D-8258F7408937}" type="pres">
      <dgm:prSet presAssocID="{6E0CC260-222F-453D-8D6B-6F630F5E0D04}" presName="childNode1tx" presStyleLbl="bgAcc1" presStyleIdx="2" presStyleCnt="3">
        <dgm:presLayoutVars>
          <dgm:bulletEnabled val="1"/>
        </dgm:presLayoutVars>
      </dgm:prSet>
      <dgm:spPr/>
    </dgm:pt>
    <dgm:pt modelId="{DC73BF07-1D95-4850-9C5A-1F33A3058E1B}" type="pres">
      <dgm:prSet presAssocID="{6E0CC260-222F-453D-8D6B-6F630F5E0D04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D41B82F0-4B48-49BB-AF25-BC3A2A18F462}" type="pres">
      <dgm:prSet presAssocID="{6E0CC260-222F-453D-8D6B-6F630F5E0D04}" presName="connSite1" presStyleCnt="0"/>
      <dgm:spPr/>
    </dgm:pt>
  </dgm:ptLst>
  <dgm:cxnLst>
    <dgm:cxn modelId="{63BA45B1-3CC3-4C46-B04F-681F6B62409B}" type="presOf" srcId="{CD3C5959-E5B8-4C8B-9605-CD5C44B9AD75}" destId="{590B8976-6BAB-427D-A629-7A68DB05B998}" srcOrd="0" destOrd="0" presId="urn:microsoft.com/office/officeart/2005/8/layout/hProcess4"/>
    <dgm:cxn modelId="{5332D09A-4839-451B-94DC-316988F7C600}" srcId="{5006020B-AF17-4D61-B60E-7F5656B1F5CB}" destId="{14B3B8B2-B9C7-431A-A6A6-202232777F0D}" srcOrd="0" destOrd="0" parTransId="{FA6AF4EF-ECBA-4243-843D-944213DEDAEE}" sibTransId="{A2C83C3B-36DA-4BEF-9A38-CE796D9831A5}"/>
    <dgm:cxn modelId="{C8FA4C9B-13B1-497C-9A3F-E2FB1D4B2657}" srcId="{14B3B8B2-B9C7-431A-A6A6-202232777F0D}" destId="{B2516664-A792-4DEF-A8B5-7539ECCC7954}" srcOrd="0" destOrd="0" parTransId="{7F2CBE3E-9C90-4178-ABAC-82BF1A7E68F1}" sibTransId="{8DFC5C09-533A-4425-AB0F-B9C0845C3A75}"/>
    <dgm:cxn modelId="{A4572CCB-5EB9-4B8F-A00C-FD2E0C004856}" type="presOf" srcId="{A2C83C3B-36DA-4BEF-9A38-CE796D9831A5}" destId="{D4F74F6D-114E-4036-BA74-46E0CBCA4D4E}" srcOrd="0" destOrd="0" presId="urn:microsoft.com/office/officeart/2005/8/layout/hProcess4"/>
    <dgm:cxn modelId="{00BE2726-A1A0-45A2-B925-C1B92B93E3D5}" type="presOf" srcId="{21920FEE-71FE-426F-9916-FEDEA9014B35}" destId="{A1871881-2176-4156-84A7-63767D7F1391}" srcOrd="0" destOrd="0" presId="urn:microsoft.com/office/officeart/2005/8/layout/hProcess4"/>
    <dgm:cxn modelId="{991F466C-E4C2-462F-9D6B-C341709F29B7}" type="presOf" srcId="{1B6E4347-B56C-4B63-928A-FA41B7C7793F}" destId="{DB6C1B2F-3D5F-4447-BC5E-851AFCEAF07B}" srcOrd="1" destOrd="1" presId="urn:microsoft.com/office/officeart/2005/8/layout/hProcess4"/>
    <dgm:cxn modelId="{AEDD37F5-0B9E-45E7-A624-156684EC65A2}" srcId="{5006020B-AF17-4D61-B60E-7F5656B1F5CB}" destId="{6E0CC260-222F-453D-8D6B-6F630F5E0D04}" srcOrd="2" destOrd="0" parTransId="{AF8DF574-BDEF-4759-BB97-9253F9A91201}" sibTransId="{72C76705-BDBF-4B19-8458-AD3C686E1AEA}"/>
    <dgm:cxn modelId="{FABED77F-3B35-4D48-AFB3-456AC0880C03}" srcId="{21920FEE-71FE-426F-9916-FEDEA9014B35}" destId="{8410E35C-DA65-41A0-BF86-3A8F8AF4C4B5}" srcOrd="0" destOrd="0" parTransId="{4F722822-E7A6-4D83-84E1-611A7F20E648}" sibTransId="{112E04B6-45DE-4341-9DDD-0AB1DD419694}"/>
    <dgm:cxn modelId="{0D47B92F-EEE7-4B98-83E1-E3F9EDEFA1D0}" type="presOf" srcId="{0E0226E3-E497-46F7-BEEC-044596FA7472}" destId="{C136EFFF-A968-494C-B1C5-A8F89C00BEB1}" srcOrd="0" destOrd="1" presId="urn:microsoft.com/office/officeart/2005/8/layout/hProcess4"/>
    <dgm:cxn modelId="{83CC3B02-72B5-47AE-B24A-5C15FCAD636D}" type="presOf" srcId="{14B3B8B2-B9C7-431A-A6A6-202232777F0D}" destId="{E6DB6560-80CA-40BF-9575-4BC97BD7040D}" srcOrd="0" destOrd="0" presId="urn:microsoft.com/office/officeart/2005/8/layout/hProcess4"/>
    <dgm:cxn modelId="{112E231E-E350-4E43-ABF4-170FCD36EC47}" type="presOf" srcId="{8410E35C-DA65-41A0-BF86-3A8F8AF4C4B5}" destId="{8F4A4980-4950-4FEB-AA90-17BF6154D37E}" srcOrd="0" destOrd="0" presId="urn:microsoft.com/office/officeart/2005/8/layout/hProcess4"/>
    <dgm:cxn modelId="{C71E5817-248E-410C-9631-44D26AF645AE}" srcId="{21920FEE-71FE-426F-9916-FEDEA9014B35}" destId="{1B6E4347-B56C-4B63-928A-FA41B7C7793F}" srcOrd="1" destOrd="0" parTransId="{0DB89321-005C-4A96-8C74-6205C3147F71}" sibTransId="{6824B437-F1C5-4722-AC10-162389CBB5D5}"/>
    <dgm:cxn modelId="{C0EBD6DB-D2AD-47A0-BCA1-F8D43548A14C}" type="presOf" srcId="{E6E09A8D-0B75-4FFB-802E-BB1B9539C4BC}" destId="{B2F111DD-928D-40A5-AB0A-09FEC48A79F6}" srcOrd="0" destOrd="1" presId="urn:microsoft.com/office/officeart/2005/8/layout/hProcess4"/>
    <dgm:cxn modelId="{26A3F245-29AD-4D90-A93F-FA52D226186B}" srcId="{5006020B-AF17-4D61-B60E-7F5656B1F5CB}" destId="{21920FEE-71FE-426F-9916-FEDEA9014B35}" srcOrd="1" destOrd="0" parTransId="{FF6FD778-CEA4-4186-BB7D-B645D897C162}" sibTransId="{CD3C5959-E5B8-4C8B-9605-CD5C44B9AD75}"/>
    <dgm:cxn modelId="{F995D4F7-9FC0-4328-95F6-21999AEB5A89}" type="presOf" srcId="{1B6E4347-B56C-4B63-928A-FA41B7C7793F}" destId="{8F4A4980-4950-4FEB-AA90-17BF6154D37E}" srcOrd="0" destOrd="1" presId="urn:microsoft.com/office/officeart/2005/8/layout/hProcess4"/>
    <dgm:cxn modelId="{AED87CE9-5EE7-4530-A3A8-5F6378BC82E9}" type="presOf" srcId="{E6E09A8D-0B75-4FFB-802E-BB1B9539C4BC}" destId="{5CB6CF6D-FD5E-4773-A52B-D0523491E95C}" srcOrd="1" destOrd="1" presId="urn:microsoft.com/office/officeart/2005/8/layout/hProcess4"/>
    <dgm:cxn modelId="{A214B113-0C2E-472E-8930-DD6A7FE57C21}" type="presOf" srcId="{5006020B-AF17-4D61-B60E-7F5656B1F5CB}" destId="{132EE73B-DA16-41E8-BFD9-E0DCD97CDB88}" srcOrd="0" destOrd="0" presId="urn:microsoft.com/office/officeart/2005/8/layout/hProcess4"/>
    <dgm:cxn modelId="{793F047C-ECD6-44A4-86B1-8F2011D63388}" type="presOf" srcId="{B2516664-A792-4DEF-A8B5-7539ECCC7954}" destId="{5CB6CF6D-FD5E-4773-A52B-D0523491E95C}" srcOrd="1" destOrd="0" presId="urn:microsoft.com/office/officeart/2005/8/layout/hProcess4"/>
    <dgm:cxn modelId="{55F14F11-CEBA-499D-817B-71F638CBD339}" type="presOf" srcId="{8410E35C-DA65-41A0-BF86-3A8F8AF4C4B5}" destId="{DB6C1B2F-3D5F-4447-BC5E-851AFCEAF07B}" srcOrd="1" destOrd="0" presId="urn:microsoft.com/office/officeart/2005/8/layout/hProcess4"/>
    <dgm:cxn modelId="{178CD23B-63D0-4A9D-84D7-F44B0E4E2B48}" type="presOf" srcId="{53F21FF2-DAAE-4352-9CC2-816B57869C1B}" destId="{93A6CA81-8272-400C-AB7D-8258F7408937}" srcOrd="1" destOrd="0" presId="urn:microsoft.com/office/officeart/2005/8/layout/hProcess4"/>
    <dgm:cxn modelId="{6B00541F-B157-4F51-89F6-6BB680C9973D}" srcId="{6E0CC260-222F-453D-8D6B-6F630F5E0D04}" destId="{53F21FF2-DAAE-4352-9CC2-816B57869C1B}" srcOrd="0" destOrd="0" parTransId="{CAEBDE09-1676-401E-B871-040D96588348}" sibTransId="{9E2C9340-F36A-4668-907A-66D929798648}"/>
    <dgm:cxn modelId="{C963A32E-99FD-45DE-A676-94949FD32B13}" type="presOf" srcId="{B2516664-A792-4DEF-A8B5-7539ECCC7954}" destId="{B2F111DD-928D-40A5-AB0A-09FEC48A79F6}" srcOrd="0" destOrd="0" presId="urn:microsoft.com/office/officeart/2005/8/layout/hProcess4"/>
    <dgm:cxn modelId="{530C839E-2095-41F5-8027-A6FA4D666BDE}" type="presOf" srcId="{6E0CC260-222F-453D-8D6B-6F630F5E0D04}" destId="{DC73BF07-1D95-4850-9C5A-1F33A3058E1B}" srcOrd="0" destOrd="0" presId="urn:microsoft.com/office/officeart/2005/8/layout/hProcess4"/>
    <dgm:cxn modelId="{2EA306C5-3715-4901-9554-A030C060D563}" type="presOf" srcId="{53F21FF2-DAAE-4352-9CC2-816B57869C1B}" destId="{C136EFFF-A968-494C-B1C5-A8F89C00BEB1}" srcOrd="0" destOrd="0" presId="urn:microsoft.com/office/officeart/2005/8/layout/hProcess4"/>
    <dgm:cxn modelId="{3150254E-DA74-4378-ADA8-BE6AD1D7044F}" type="presOf" srcId="{0E0226E3-E497-46F7-BEEC-044596FA7472}" destId="{93A6CA81-8272-400C-AB7D-8258F7408937}" srcOrd="1" destOrd="1" presId="urn:microsoft.com/office/officeart/2005/8/layout/hProcess4"/>
    <dgm:cxn modelId="{37812743-562D-4C25-8032-DBCC6A0CD827}" srcId="{14B3B8B2-B9C7-431A-A6A6-202232777F0D}" destId="{E6E09A8D-0B75-4FFB-802E-BB1B9539C4BC}" srcOrd="1" destOrd="0" parTransId="{15475763-C883-496C-B1A1-08BC93723863}" sibTransId="{A6F27F3A-CA05-4495-B53A-2EE8943176E6}"/>
    <dgm:cxn modelId="{33FA0A30-39DE-4B8E-B8B7-A19C7640B534}" srcId="{6E0CC260-222F-453D-8D6B-6F630F5E0D04}" destId="{0E0226E3-E497-46F7-BEEC-044596FA7472}" srcOrd="1" destOrd="0" parTransId="{69096127-16EE-4630-A67D-9E3222799B26}" sibTransId="{AE39BF25-46EB-4ECE-A2F2-9BD4CDDC79C0}"/>
    <dgm:cxn modelId="{AC4E9EEB-6414-4785-8C35-8A956CDB66A2}" type="presParOf" srcId="{132EE73B-DA16-41E8-BFD9-E0DCD97CDB88}" destId="{A2807BEB-15E9-454C-BB78-44CB2BC29D01}" srcOrd="0" destOrd="0" presId="urn:microsoft.com/office/officeart/2005/8/layout/hProcess4"/>
    <dgm:cxn modelId="{5578E3D2-EFB8-4352-AE60-5B6A0CB9386A}" type="presParOf" srcId="{132EE73B-DA16-41E8-BFD9-E0DCD97CDB88}" destId="{A38F8C74-74E4-4AE2-93ED-4F1BD1B53B6F}" srcOrd="1" destOrd="0" presId="urn:microsoft.com/office/officeart/2005/8/layout/hProcess4"/>
    <dgm:cxn modelId="{0FC6A3D5-1D07-4B5F-A632-FB46DAB0CE23}" type="presParOf" srcId="{132EE73B-DA16-41E8-BFD9-E0DCD97CDB88}" destId="{5A091EB9-5806-4F3F-AD41-6B95062932F0}" srcOrd="2" destOrd="0" presId="urn:microsoft.com/office/officeart/2005/8/layout/hProcess4"/>
    <dgm:cxn modelId="{B9DAF6FE-8E61-447B-9B03-AACF0AD0F8ED}" type="presParOf" srcId="{5A091EB9-5806-4F3F-AD41-6B95062932F0}" destId="{78760EEB-7B4F-474D-BE87-416A93BB4C57}" srcOrd="0" destOrd="0" presId="urn:microsoft.com/office/officeart/2005/8/layout/hProcess4"/>
    <dgm:cxn modelId="{359E65DB-7F64-44EB-97DA-8282414330FD}" type="presParOf" srcId="{78760EEB-7B4F-474D-BE87-416A93BB4C57}" destId="{30B77BDD-55A2-4C1A-96BC-767A0D818622}" srcOrd="0" destOrd="0" presId="urn:microsoft.com/office/officeart/2005/8/layout/hProcess4"/>
    <dgm:cxn modelId="{5BBBFF52-2064-4B7C-834A-B6AB808DF1BA}" type="presParOf" srcId="{78760EEB-7B4F-474D-BE87-416A93BB4C57}" destId="{B2F111DD-928D-40A5-AB0A-09FEC48A79F6}" srcOrd="1" destOrd="0" presId="urn:microsoft.com/office/officeart/2005/8/layout/hProcess4"/>
    <dgm:cxn modelId="{3BEC38C9-7769-458D-A547-406E72FE5467}" type="presParOf" srcId="{78760EEB-7B4F-474D-BE87-416A93BB4C57}" destId="{5CB6CF6D-FD5E-4773-A52B-D0523491E95C}" srcOrd="2" destOrd="0" presId="urn:microsoft.com/office/officeart/2005/8/layout/hProcess4"/>
    <dgm:cxn modelId="{5ACEDE0E-91DF-411D-8298-62DDEA0DC23D}" type="presParOf" srcId="{78760EEB-7B4F-474D-BE87-416A93BB4C57}" destId="{E6DB6560-80CA-40BF-9575-4BC97BD7040D}" srcOrd="3" destOrd="0" presId="urn:microsoft.com/office/officeart/2005/8/layout/hProcess4"/>
    <dgm:cxn modelId="{0C65569D-99E4-41AD-8C8F-4ED92E49099F}" type="presParOf" srcId="{78760EEB-7B4F-474D-BE87-416A93BB4C57}" destId="{92031FA0-659A-4559-BE07-DA69A4B995F5}" srcOrd="4" destOrd="0" presId="urn:microsoft.com/office/officeart/2005/8/layout/hProcess4"/>
    <dgm:cxn modelId="{A23548F7-1853-4EEC-9E8A-7967739BBBEC}" type="presParOf" srcId="{5A091EB9-5806-4F3F-AD41-6B95062932F0}" destId="{D4F74F6D-114E-4036-BA74-46E0CBCA4D4E}" srcOrd="1" destOrd="0" presId="urn:microsoft.com/office/officeart/2005/8/layout/hProcess4"/>
    <dgm:cxn modelId="{9C516AC2-E6A2-4748-870F-9F55FEAAC8B5}" type="presParOf" srcId="{5A091EB9-5806-4F3F-AD41-6B95062932F0}" destId="{6E8C3BCA-8CCC-4C6F-B2AE-688106EADA7B}" srcOrd="2" destOrd="0" presId="urn:microsoft.com/office/officeart/2005/8/layout/hProcess4"/>
    <dgm:cxn modelId="{185E4E1E-00CC-4D1D-84CC-783F1D3F7FF1}" type="presParOf" srcId="{6E8C3BCA-8CCC-4C6F-B2AE-688106EADA7B}" destId="{3E24B36D-27FD-4890-A4DD-BCF594FCCBE6}" srcOrd="0" destOrd="0" presId="urn:microsoft.com/office/officeart/2005/8/layout/hProcess4"/>
    <dgm:cxn modelId="{4CEC43A7-0047-4C59-9C9B-500D720A0867}" type="presParOf" srcId="{6E8C3BCA-8CCC-4C6F-B2AE-688106EADA7B}" destId="{8F4A4980-4950-4FEB-AA90-17BF6154D37E}" srcOrd="1" destOrd="0" presId="urn:microsoft.com/office/officeart/2005/8/layout/hProcess4"/>
    <dgm:cxn modelId="{9ED79D5F-8C69-49BB-A3E5-C08CF97685FA}" type="presParOf" srcId="{6E8C3BCA-8CCC-4C6F-B2AE-688106EADA7B}" destId="{DB6C1B2F-3D5F-4447-BC5E-851AFCEAF07B}" srcOrd="2" destOrd="0" presId="urn:microsoft.com/office/officeart/2005/8/layout/hProcess4"/>
    <dgm:cxn modelId="{6EC5CCAC-A086-4324-97FD-880BFE08C2EF}" type="presParOf" srcId="{6E8C3BCA-8CCC-4C6F-B2AE-688106EADA7B}" destId="{A1871881-2176-4156-84A7-63767D7F1391}" srcOrd="3" destOrd="0" presId="urn:microsoft.com/office/officeart/2005/8/layout/hProcess4"/>
    <dgm:cxn modelId="{95FCF54B-0E9A-42A5-8D1F-0D241D1F45BF}" type="presParOf" srcId="{6E8C3BCA-8CCC-4C6F-B2AE-688106EADA7B}" destId="{BBEA0B88-C421-4B72-89B0-D9AB3055282E}" srcOrd="4" destOrd="0" presId="urn:microsoft.com/office/officeart/2005/8/layout/hProcess4"/>
    <dgm:cxn modelId="{250EB0AC-6C54-4D11-8F40-2E4484A7F8B9}" type="presParOf" srcId="{5A091EB9-5806-4F3F-AD41-6B95062932F0}" destId="{590B8976-6BAB-427D-A629-7A68DB05B998}" srcOrd="3" destOrd="0" presId="urn:microsoft.com/office/officeart/2005/8/layout/hProcess4"/>
    <dgm:cxn modelId="{83A2472D-E7EC-4460-B901-737CBF2016BC}" type="presParOf" srcId="{5A091EB9-5806-4F3F-AD41-6B95062932F0}" destId="{9B604D36-70C8-4A35-8ABE-6B2DC861341C}" srcOrd="4" destOrd="0" presId="urn:microsoft.com/office/officeart/2005/8/layout/hProcess4"/>
    <dgm:cxn modelId="{2992454A-5CD4-4087-A9D6-1AE3AD394130}" type="presParOf" srcId="{9B604D36-70C8-4A35-8ABE-6B2DC861341C}" destId="{227C07BB-E049-45B0-9F9B-542E81E027F3}" srcOrd="0" destOrd="0" presId="urn:microsoft.com/office/officeart/2005/8/layout/hProcess4"/>
    <dgm:cxn modelId="{83997EC7-DA54-45E5-BEAB-D3E10C5739E7}" type="presParOf" srcId="{9B604D36-70C8-4A35-8ABE-6B2DC861341C}" destId="{C136EFFF-A968-494C-B1C5-A8F89C00BEB1}" srcOrd="1" destOrd="0" presId="urn:microsoft.com/office/officeart/2005/8/layout/hProcess4"/>
    <dgm:cxn modelId="{48232E87-2636-4F4D-987E-78DA24C507CE}" type="presParOf" srcId="{9B604D36-70C8-4A35-8ABE-6B2DC861341C}" destId="{93A6CA81-8272-400C-AB7D-8258F7408937}" srcOrd="2" destOrd="0" presId="urn:microsoft.com/office/officeart/2005/8/layout/hProcess4"/>
    <dgm:cxn modelId="{2724D8AE-06F2-4C58-AEE3-CC0A73C71A8F}" type="presParOf" srcId="{9B604D36-70C8-4A35-8ABE-6B2DC861341C}" destId="{DC73BF07-1D95-4850-9C5A-1F33A3058E1B}" srcOrd="3" destOrd="0" presId="urn:microsoft.com/office/officeart/2005/8/layout/hProcess4"/>
    <dgm:cxn modelId="{88A3172B-8A57-448C-B0C4-1D8305B6BEBE}" type="presParOf" srcId="{9B604D36-70C8-4A35-8ABE-6B2DC861341C}" destId="{D41B82F0-4B48-49BB-AF25-BC3A2A18F46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06F9AD-EA42-42DF-AFA8-7FC3D1DF499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C65ED744-5D6C-4725-B791-23DF247EF12E}">
      <dgm:prSet phldrT="[文本]" phldr="1"/>
      <dgm:spPr/>
      <dgm:t>
        <a:bodyPr/>
        <a:lstStyle/>
        <a:p>
          <a:endParaRPr lang="zh-CN" altLang="en-US"/>
        </a:p>
      </dgm:t>
    </dgm:pt>
    <dgm:pt modelId="{F0BB1C51-70A4-4FC3-8264-5DE8B0CE87FD}" type="parTrans" cxnId="{3F3DF556-4DAD-46B4-9ABD-634F69CABEC1}">
      <dgm:prSet/>
      <dgm:spPr/>
      <dgm:t>
        <a:bodyPr/>
        <a:lstStyle/>
        <a:p>
          <a:endParaRPr lang="zh-CN" altLang="en-US"/>
        </a:p>
      </dgm:t>
    </dgm:pt>
    <dgm:pt modelId="{734AA1B6-FF91-49C7-9066-F881D719D3F4}" type="sibTrans" cxnId="{3F3DF556-4DAD-46B4-9ABD-634F69CABEC1}">
      <dgm:prSet/>
      <dgm:spPr/>
      <dgm:t>
        <a:bodyPr/>
        <a:lstStyle/>
        <a:p>
          <a:endParaRPr lang="zh-CN" altLang="en-US"/>
        </a:p>
      </dgm:t>
    </dgm:pt>
    <dgm:pt modelId="{BD456CCB-4EC4-4794-BA0A-BA2C25E05964}">
      <dgm:prSet phldrT="[文本]" phldr="1"/>
      <dgm:spPr/>
      <dgm:t>
        <a:bodyPr/>
        <a:lstStyle/>
        <a:p>
          <a:endParaRPr lang="zh-CN" altLang="en-US"/>
        </a:p>
      </dgm:t>
    </dgm:pt>
    <dgm:pt modelId="{64BF076E-0582-457D-93E1-5F07E29C9FED}" type="parTrans" cxnId="{1C0FF2F2-7981-4950-B121-070C98418600}">
      <dgm:prSet/>
      <dgm:spPr/>
      <dgm:t>
        <a:bodyPr/>
        <a:lstStyle/>
        <a:p>
          <a:endParaRPr lang="zh-CN" altLang="en-US"/>
        </a:p>
      </dgm:t>
    </dgm:pt>
    <dgm:pt modelId="{3871ABE4-A58C-42B7-8762-DD92E08A745D}" type="sibTrans" cxnId="{1C0FF2F2-7981-4950-B121-070C98418600}">
      <dgm:prSet/>
      <dgm:spPr/>
      <dgm:t>
        <a:bodyPr/>
        <a:lstStyle/>
        <a:p>
          <a:endParaRPr lang="zh-CN" altLang="en-US"/>
        </a:p>
      </dgm:t>
    </dgm:pt>
    <dgm:pt modelId="{8A6EE799-558F-410E-85EF-F7893EF30C6E}">
      <dgm:prSet phldrT="[文本]" phldr="1"/>
      <dgm:spPr/>
      <dgm:t>
        <a:bodyPr/>
        <a:lstStyle/>
        <a:p>
          <a:endParaRPr lang="zh-CN" altLang="en-US"/>
        </a:p>
      </dgm:t>
    </dgm:pt>
    <dgm:pt modelId="{5BB209E6-4180-48A6-BB60-01B77605E60F}" type="parTrans" cxnId="{771886B7-EC3D-425D-AF63-20AFD78B4D1B}">
      <dgm:prSet/>
      <dgm:spPr/>
      <dgm:t>
        <a:bodyPr/>
        <a:lstStyle/>
        <a:p>
          <a:endParaRPr lang="zh-CN" altLang="en-US"/>
        </a:p>
      </dgm:t>
    </dgm:pt>
    <dgm:pt modelId="{30BFEE4B-7ED6-4FFF-8606-0198D08E2238}" type="sibTrans" cxnId="{771886B7-EC3D-425D-AF63-20AFD78B4D1B}">
      <dgm:prSet/>
      <dgm:spPr/>
      <dgm:t>
        <a:bodyPr/>
        <a:lstStyle/>
        <a:p>
          <a:endParaRPr lang="zh-CN" altLang="en-US"/>
        </a:p>
      </dgm:t>
    </dgm:pt>
    <dgm:pt modelId="{13C29FF9-4DFA-45F2-90DB-64787856C708}">
      <dgm:prSet phldrT="[文本]" phldr="1"/>
      <dgm:spPr/>
      <dgm:t>
        <a:bodyPr/>
        <a:lstStyle/>
        <a:p>
          <a:endParaRPr lang="zh-CN" altLang="en-US"/>
        </a:p>
      </dgm:t>
    </dgm:pt>
    <dgm:pt modelId="{54C2B763-FBDC-4C7B-AF08-38352DF3C97D}" type="parTrans" cxnId="{27C25E7C-26CB-4497-BDEC-D9A3A92C63DC}">
      <dgm:prSet/>
      <dgm:spPr/>
      <dgm:t>
        <a:bodyPr/>
        <a:lstStyle/>
        <a:p>
          <a:endParaRPr lang="zh-CN" altLang="en-US"/>
        </a:p>
      </dgm:t>
    </dgm:pt>
    <dgm:pt modelId="{0CB1850C-5441-4624-BEE3-052892224155}" type="sibTrans" cxnId="{27C25E7C-26CB-4497-BDEC-D9A3A92C63DC}">
      <dgm:prSet/>
      <dgm:spPr/>
      <dgm:t>
        <a:bodyPr/>
        <a:lstStyle/>
        <a:p>
          <a:endParaRPr lang="zh-CN" altLang="en-US"/>
        </a:p>
      </dgm:t>
    </dgm:pt>
    <dgm:pt modelId="{97C9DDE5-51CB-4D67-A634-FF5A1A4F4391}">
      <dgm:prSet phldrT="[文本]" phldr="1"/>
      <dgm:spPr/>
      <dgm:t>
        <a:bodyPr/>
        <a:lstStyle/>
        <a:p>
          <a:endParaRPr lang="zh-CN" altLang="en-US"/>
        </a:p>
      </dgm:t>
    </dgm:pt>
    <dgm:pt modelId="{50F4D7C3-2848-47B6-A412-BED3543CF7FD}" type="parTrans" cxnId="{9926AECD-C2B2-4703-94FC-62A8BF8819EB}">
      <dgm:prSet/>
      <dgm:spPr/>
      <dgm:t>
        <a:bodyPr/>
        <a:lstStyle/>
        <a:p>
          <a:endParaRPr lang="zh-CN" altLang="en-US"/>
        </a:p>
      </dgm:t>
    </dgm:pt>
    <dgm:pt modelId="{842785EE-67F2-4650-B76D-DAAEAF96D52B}" type="sibTrans" cxnId="{9926AECD-C2B2-4703-94FC-62A8BF8819EB}">
      <dgm:prSet/>
      <dgm:spPr/>
      <dgm:t>
        <a:bodyPr/>
        <a:lstStyle/>
        <a:p>
          <a:endParaRPr lang="zh-CN" altLang="en-US"/>
        </a:p>
      </dgm:t>
    </dgm:pt>
    <dgm:pt modelId="{1670A0A1-5714-4E1D-8248-0F6DC013D097}">
      <dgm:prSet phldrT="[文本]" phldr="1"/>
      <dgm:spPr/>
      <dgm:t>
        <a:bodyPr/>
        <a:lstStyle/>
        <a:p>
          <a:endParaRPr lang="zh-CN" altLang="en-US"/>
        </a:p>
      </dgm:t>
    </dgm:pt>
    <dgm:pt modelId="{42A0E696-ED91-46CC-924E-A0F38D53A665}" type="parTrans" cxnId="{0EA4DD23-5417-4FF5-B99F-29FB5F0DA4B8}">
      <dgm:prSet/>
      <dgm:spPr/>
      <dgm:t>
        <a:bodyPr/>
        <a:lstStyle/>
        <a:p>
          <a:endParaRPr lang="zh-CN" altLang="en-US"/>
        </a:p>
      </dgm:t>
    </dgm:pt>
    <dgm:pt modelId="{579B126F-4E47-49E8-9028-2298C83FE544}" type="sibTrans" cxnId="{0EA4DD23-5417-4FF5-B99F-29FB5F0DA4B8}">
      <dgm:prSet/>
      <dgm:spPr/>
      <dgm:t>
        <a:bodyPr/>
        <a:lstStyle/>
        <a:p>
          <a:endParaRPr lang="zh-CN" altLang="en-US"/>
        </a:p>
      </dgm:t>
    </dgm:pt>
    <dgm:pt modelId="{828EB569-51B2-4DE4-8BC5-4063DD0116C4}">
      <dgm:prSet phldrT="[文本]" phldr="1"/>
      <dgm:spPr/>
      <dgm:t>
        <a:bodyPr/>
        <a:lstStyle/>
        <a:p>
          <a:endParaRPr lang="zh-CN" altLang="en-US"/>
        </a:p>
      </dgm:t>
    </dgm:pt>
    <dgm:pt modelId="{CCB6CA09-672F-482E-8B9E-052E784DE648}" type="parTrans" cxnId="{C1C48FCD-0AAC-480D-8744-3D181DA49ACF}">
      <dgm:prSet/>
      <dgm:spPr/>
      <dgm:t>
        <a:bodyPr/>
        <a:lstStyle/>
        <a:p>
          <a:endParaRPr lang="zh-CN" altLang="en-US"/>
        </a:p>
      </dgm:t>
    </dgm:pt>
    <dgm:pt modelId="{E5B8EBB3-1B59-4F1D-96CD-1CFEF0329713}" type="sibTrans" cxnId="{C1C48FCD-0AAC-480D-8744-3D181DA49ACF}">
      <dgm:prSet/>
      <dgm:spPr/>
      <dgm:t>
        <a:bodyPr/>
        <a:lstStyle/>
        <a:p>
          <a:endParaRPr lang="zh-CN" altLang="en-US"/>
        </a:p>
      </dgm:t>
    </dgm:pt>
    <dgm:pt modelId="{C817E829-EC83-458B-923C-FB36A60CD2E5}">
      <dgm:prSet phldrT="[文本]" phldr="1"/>
      <dgm:spPr/>
      <dgm:t>
        <a:bodyPr/>
        <a:lstStyle/>
        <a:p>
          <a:endParaRPr lang="zh-CN" altLang="en-US" dirty="0"/>
        </a:p>
      </dgm:t>
    </dgm:pt>
    <dgm:pt modelId="{39FDAD1B-067F-4EF1-AEF6-B0A729FCDDB2}" type="parTrans" cxnId="{F1EDAFCA-BFF6-4F13-ADDA-F86B2A73E666}">
      <dgm:prSet/>
      <dgm:spPr/>
      <dgm:t>
        <a:bodyPr/>
        <a:lstStyle/>
        <a:p>
          <a:endParaRPr lang="zh-CN" altLang="en-US"/>
        </a:p>
      </dgm:t>
    </dgm:pt>
    <dgm:pt modelId="{87F606B9-FF78-46A4-BA58-397632C8FF0D}" type="sibTrans" cxnId="{F1EDAFCA-BFF6-4F13-ADDA-F86B2A73E666}">
      <dgm:prSet/>
      <dgm:spPr/>
      <dgm:t>
        <a:bodyPr/>
        <a:lstStyle/>
        <a:p>
          <a:endParaRPr lang="zh-CN" altLang="en-US"/>
        </a:p>
      </dgm:t>
    </dgm:pt>
    <dgm:pt modelId="{13A44932-2EA5-46F5-86D4-AB934655EB12}">
      <dgm:prSet phldrT="[文本]" phldr="1"/>
      <dgm:spPr/>
      <dgm:t>
        <a:bodyPr/>
        <a:lstStyle/>
        <a:p>
          <a:endParaRPr lang="zh-CN" altLang="en-US"/>
        </a:p>
      </dgm:t>
    </dgm:pt>
    <dgm:pt modelId="{71733A27-DD14-43B1-9311-BA4F50C32C6D}" type="parTrans" cxnId="{0401B844-8C48-4476-8CFE-F0804401A2EB}">
      <dgm:prSet/>
      <dgm:spPr/>
      <dgm:t>
        <a:bodyPr/>
        <a:lstStyle/>
        <a:p>
          <a:endParaRPr lang="zh-CN" altLang="en-US"/>
        </a:p>
      </dgm:t>
    </dgm:pt>
    <dgm:pt modelId="{B082A4C6-C926-43C9-8651-194E9FD3C001}" type="sibTrans" cxnId="{0401B844-8C48-4476-8CFE-F0804401A2EB}">
      <dgm:prSet/>
      <dgm:spPr/>
      <dgm:t>
        <a:bodyPr/>
        <a:lstStyle/>
        <a:p>
          <a:endParaRPr lang="zh-CN" altLang="en-US"/>
        </a:p>
      </dgm:t>
    </dgm:pt>
    <dgm:pt modelId="{FBDBDCFE-9547-403B-87A6-7267946D6A3B}" type="pres">
      <dgm:prSet presAssocID="{2B06F9AD-EA42-42DF-AFA8-7FC3D1DF49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C85238-D9C9-4486-B68B-9CE922D834BF}" type="pres">
      <dgm:prSet presAssocID="{2B06F9AD-EA42-42DF-AFA8-7FC3D1DF4990}" presName="hierFlow" presStyleCnt="0"/>
      <dgm:spPr/>
    </dgm:pt>
    <dgm:pt modelId="{4988641F-FF8D-4690-88E6-31ACDCE087AA}" type="pres">
      <dgm:prSet presAssocID="{2B06F9AD-EA42-42DF-AFA8-7FC3D1DF4990}" presName="firstBuf" presStyleCnt="0"/>
      <dgm:spPr/>
    </dgm:pt>
    <dgm:pt modelId="{B32BFD04-41CC-47D3-88ED-C926D392993B}" type="pres">
      <dgm:prSet presAssocID="{2B06F9AD-EA42-42DF-AFA8-7FC3D1DF49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9495104-3DD2-4C77-A044-517FC4A43A0C}" type="pres">
      <dgm:prSet presAssocID="{C65ED744-5D6C-4725-B791-23DF247EF12E}" presName="Name14" presStyleCnt="0"/>
      <dgm:spPr/>
    </dgm:pt>
    <dgm:pt modelId="{78DE71BB-8E89-4596-9162-7B32DE958999}" type="pres">
      <dgm:prSet presAssocID="{C65ED744-5D6C-4725-B791-23DF247EF12E}" presName="level1Shape" presStyleLbl="node0" presStyleIdx="0" presStyleCnt="1">
        <dgm:presLayoutVars>
          <dgm:chPref val="3"/>
        </dgm:presLayoutVars>
      </dgm:prSet>
      <dgm:spPr/>
    </dgm:pt>
    <dgm:pt modelId="{08033EE8-E96D-4A0A-837C-FC2C053DB78D}" type="pres">
      <dgm:prSet presAssocID="{C65ED744-5D6C-4725-B791-23DF247EF12E}" presName="hierChild2" presStyleCnt="0"/>
      <dgm:spPr/>
    </dgm:pt>
    <dgm:pt modelId="{5EB9E7B7-0A75-4ACA-A8CD-353878E96D70}" type="pres">
      <dgm:prSet presAssocID="{64BF076E-0582-457D-93E1-5F07E29C9FED}" presName="Name19" presStyleLbl="parChTrans1D2" presStyleIdx="0" presStyleCnt="2"/>
      <dgm:spPr/>
    </dgm:pt>
    <dgm:pt modelId="{FA5D38CC-9B42-43AC-A429-7148AED5AF2C}" type="pres">
      <dgm:prSet presAssocID="{BD456CCB-4EC4-4794-BA0A-BA2C25E05964}" presName="Name21" presStyleCnt="0"/>
      <dgm:spPr/>
    </dgm:pt>
    <dgm:pt modelId="{C6A56BA5-D4C7-462A-B74A-8BF2752C282F}" type="pres">
      <dgm:prSet presAssocID="{BD456CCB-4EC4-4794-BA0A-BA2C25E05964}" presName="level2Shape" presStyleLbl="node2" presStyleIdx="0" presStyleCnt="2"/>
      <dgm:spPr/>
    </dgm:pt>
    <dgm:pt modelId="{2E973479-2B64-4CD4-803D-DB171D382CAF}" type="pres">
      <dgm:prSet presAssocID="{BD456CCB-4EC4-4794-BA0A-BA2C25E05964}" presName="hierChild3" presStyleCnt="0"/>
      <dgm:spPr/>
    </dgm:pt>
    <dgm:pt modelId="{57B5EF94-5D69-4D4A-8546-D4909B8FB728}" type="pres">
      <dgm:prSet presAssocID="{5BB209E6-4180-48A6-BB60-01B77605E60F}" presName="Name19" presStyleLbl="parChTrans1D3" presStyleIdx="0" presStyleCnt="3"/>
      <dgm:spPr/>
    </dgm:pt>
    <dgm:pt modelId="{B9B28163-F3D5-42EF-8E0A-2F96386187B8}" type="pres">
      <dgm:prSet presAssocID="{8A6EE799-558F-410E-85EF-F7893EF30C6E}" presName="Name21" presStyleCnt="0"/>
      <dgm:spPr/>
    </dgm:pt>
    <dgm:pt modelId="{C49B38DD-1135-4ABE-B361-8E834CF5355A}" type="pres">
      <dgm:prSet presAssocID="{8A6EE799-558F-410E-85EF-F7893EF30C6E}" presName="level2Shape" presStyleLbl="node3" presStyleIdx="0" presStyleCnt="3"/>
      <dgm:spPr/>
    </dgm:pt>
    <dgm:pt modelId="{A88D2551-E191-4FB9-A210-F81E7D74A219}" type="pres">
      <dgm:prSet presAssocID="{8A6EE799-558F-410E-85EF-F7893EF30C6E}" presName="hierChild3" presStyleCnt="0"/>
      <dgm:spPr/>
    </dgm:pt>
    <dgm:pt modelId="{825EC699-477E-4AC7-9D40-C4BB7E7AAD5E}" type="pres">
      <dgm:prSet presAssocID="{54C2B763-FBDC-4C7B-AF08-38352DF3C97D}" presName="Name19" presStyleLbl="parChTrans1D3" presStyleIdx="1" presStyleCnt="3"/>
      <dgm:spPr/>
    </dgm:pt>
    <dgm:pt modelId="{56B76F98-9ECF-4C81-A4CB-0AFA79745FD0}" type="pres">
      <dgm:prSet presAssocID="{13C29FF9-4DFA-45F2-90DB-64787856C708}" presName="Name21" presStyleCnt="0"/>
      <dgm:spPr/>
    </dgm:pt>
    <dgm:pt modelId="{1F4E9D6B-582B-423E-BB20-A3B20B51F773}" type="pres">
      <dgm:prSet presAssocID="{13C29FF9-4DFA-45F2-90DB-64787856C708}" presName="level2Shape" presStyleLbl="node3" presStyleIdx="1" presStyleCnt="3"/>
      <dgm:spPr/>
    </dgm:pt>
    <dgm:pt modelId="{44BC7C23-E22B-4159-9D46-F27A20635D7A}" type="pres">
      <dgm:prSet presAssocID="{13C29FF9-4DFA-45F2-90DB-64787856C708}" presName="hierChild3" presStyleCnt="0"/>
      <dgm:spPr/>
    </dgm:pt>
    <dgm:pt modelId="{A23B9F1E-BB3E-489F-89B0-C225E4A48318}" type="pres">
      <dgm:prSet presAssocID="{50F4D7C3-2848-47B6-A412-BED3543CF7FD}" presName="Name19" presStyleLbl="parChTrans1D2" presStyleIdx="1" presStyleCnt="2"/>
      <dgm:spPr/>
    </dgm:pt>
    <dgm:pt modelId="{545732C8-EFF6-40EF-9EDF-E2CB90F579F4}" type="pres">
      <dgm:prSet presAssocID="{97C9DDE5-51CB-4D67-A634-FF5A1A4F4391}" presName="Name21" presStyleCnt="0"/>
      <dgm:spPr/>
    </dgm:pt>
    <dgm:pt modelId="{92C2357C-0534-47A8-BE65-EA8C435A3A0D}" type="pres">
      <dgm:prSet presAssocID="{97C9DDE5-51CB-4D67-A634-FF5A1A4F4391}" presName="level2Shape" presStyleLbl="node2" presStyleIdx="1" presStyleCnt="2"/>
      <dgm:spPr/>
    </dgm:pt>
    <dgm:pt modelId="{4087FF16-CFE8-4C58-BEA4-AA5ACFF9DB09}" type="pres">
      <dgm:prSet presAssocID="{97C9DDE5-51CB-4D67-A634-FF5A1A4F4391}" presName="hierChild3" presStyleCnt="0"/>
      <dgm:spPr/>
    </dgm:pt>
    <dgm:pt modelId="{2B4C87AD-B0ED-4D18-8880-719031ACBE53}" type="pres">
      <dgm:prSet presAssocID="{42A0E696-ED91-46CC-924E-A0F38D53A665}" presName="Name19" presStyleLbl="parChTrans1D3" presStyleIdx="2" presStyleCnt="3"/>
      <dgm:spPr/>
    </dgm:pt>
    <dgm:pt modelId="{9BBB0B6B-ACEA-42AF-99B1-8F62BAB789DA}" type="pres">
      <dgm:prSet presAssocID="{1670A0A1-5714-4E1D-8248-0F6DC013D097}" presName="Name21" presStyleCnt="0"/>
      <dgm:spPr/>
    </dgm:pt>
    <dgm:pt modelId="{7AE0CCD4-3DE8-4AC4-8854-CF61E8328974}" type="pres">
      <dgm:prSet presAssocID="{1670A0A1-5714-4E1D-8248-0F6DC013D097}" presName="level2Shape" presStyleLbl="node3" presStyleIdx="2" presStyleCnt="3"/>
      <dgm:spPr/>
    </dgm:pt>
    <dgm:pt modelId="{B8C9FF6C-D5F8-4E94-8DA5-A28FA9A410DB}" type="pres">
      <dgm:prSet presAssocID="{1670A0A1-5714-4E1D-8248-0F6DC013D097}" presName="hierChild3" presStyleCnt="0"/>
      <dgm:spPr/>
    </dgm:pt>
    <dgm:pt modelId="{9DDA0BF8-C92E-4FBA-9050-20BD2AF90F1C}" type="pres">
      <dgm:prSet presAssocID="{2B06F9AD-EA42-42DF-AFA8-7FC3D1DF4990}" presName="bgShapesFlow" presStyleCnt="0"/>
      <dgm:spPr/>
    </dgm:pt>
    <dgm:pt modelId="{ABAA9B07-C743-4C61-A864-1961E4A2856C}" type="pres">
      <dgm:prSet presAssocID="{828EB569-51B2-4DE4-8BC5-4063DD0116C4}" presName="rectComp" presStyleCnt="0"/>
      <dgm:spPr/>
    </dgm:pt>
    <dgm:pt modelId="{C8B6DD77-7710-4EE9-9BA9-45B59C7A9256}" type="pres">
      <dgm:prSet presAssocID="{828EB569-51B2-4DE4-8BC5-4063DD0116C4}" presName="bgRect" presStyleLbl="bgShp" presStyleIdx="0" presStyleCnt="3"/>
      <dgm:spPr/>
    </dgm:pt>
    <dgm:pt modelId="{404B1693-9FD6-469F-B6A4-64A8BD509901}" type="pres">
      <dgm:prSet presAssocID="{828EB569-51B2-4DE4-8BC5-4063DD0116C4}" presName="bgRectTx" presStyleLbl="bgShp" presStyleIdx="0" presStyleCnt="3">
        <dgm:presLayoutVars>
          <dgm:bulletEnabled val="1"/>
        </dgm:presLayoutVars>
      </dgm:prSet>
      <dgm:spPr/>
    </dgm:pt>
    <dgm:pt modelId="{1101A7AA-1CE6-42B2-B0A7-AA2D9C6707B9}" type="pres">
      <dgm:prSet presAssocID="{828EB569-51B2-4DE4-8BC5-4063DD0116C4}" presName="spComp" presStyleCnt="0"/>
      <dgm:spPr/>
    </dgm:pt>
    <dgm:pt modelId="{66C8A90C-7FBF-4AAD-BCCD-2A52217D3B2A}" type="pres">
      <dgm:prSet presAssocID="{828EB569-51B2-4DE4-8BC5-4063DD0116C4}" presName="vSp" presStyleCnt="0"/>
      <dgm:spPr/>
    </dgm:pt>
    <dgm:pt modelId="{9E55876D-0CEF-4AB3-A616-42BEA9D44E3C}" type="pres">
      <dgm:prSet presAssocID="{C817E829-EC83-458B-923C-FB36A60CD2E5}" presName="rectComp" presStyleCnt="0"/>
      <dgm:spPr/>
    </dgm:pt>
    <dgm:pt modelId="{B351B820-01A0-4AAE-B639-68687DC7D3E8}" type="pres">
      <dgm:prSet presAssocID="{C817E829-EC83-458B-923C-FB36A60CD2E5}" presName="bgRect" presStyleLbl="bgShp" presStyleIdx="1" presStyleCnt="3"/>
      <dgm:spPr/>
    </dgm:pt>
    <dgm:pt modelId="{2313C629-B83A-451C-811A-1E53F2693553}" type="pres">
      <dgm:prSet presAssocID="{C817E829-EC83-458B-923C-FB36A60CD2E5}" presName="bgRectTx" presStyleLbl="bgShp" presStyleIdx="1" presStyleCnt="3">
        <dgm:presLayoutVars>
          <dgm:bulletEnabled val="1"/>
        </dgm:presLayoutVars>
      </dgm:prSet>
      <dgm:spPr/>
    </dgm:pt>
    <dgm:pt modelId="{C70F662A-C3D3-4906-8872-BFC942310A3F}" type="pres">
      <dgm:prSet presAssocID="{C817E829-EC83-458B-923C-FB36A60CD2E5}" presName="spComp" presStyleCnt="0"/>
      <dgm:spPr/>
    </dgm:pt>
    <dgm:pt modelId="{35F7C204-5E6B-4BA4-A593-7783D21FF140}" type="pres">
      <dgm:prSet presAssocID="{C817E829-EC83-458B-923C-FB36A60CD2E5}" presName="vSp" presStyleCnt="0"/>
      <dgm:spPr/>
    </dgm:pt>
    <dgm:pt modelId="{60609024-BE65-4350-8A6F-DE8059BB2083}" type="pres">
      <dgm:prSet presAssocID="{13A44932-2EA5-46F5-86D4-AB934655EB12}" presName="rectComp" presStyleCnt="0"/>
      <dgm:spPr/>
    </dgm:pt>
    <dgm:pt modelId="{11D0E9C6-3CD2-4C17-B8DC-CDDDDFC6CF38}" type="pres">
      <dgm:prSet presAssocID="{13A44932-2EA5-46F5-86D4-AB934655EB12}" presName="bgRect" presStyleLbl="bgShp" presStyleIdx="2" presStyleCnt="3"/>
      <dgm:spPr/>
    </dgm:pt>
    <dgm:pt modelId="{807EF0B0-B637-402A-819A-282E8F132B65}" type="pres">
      <dgm:prSet presAssocID="{13A44932-2EA5-46F5-86D4-AB934655EB1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6808A0A-E8E5-4F13-9A97-DD423A8F0607}" type="presOf" srcId="{828EB569-51B2-4DE4-8BC5-4063DD0116C4}" destId="{C8B6DD77-7710-4EE9-9BA9-45B59C7A9256}" srcOrd="0" destOrd="0" presId="urn:microsoft.com/office/officeart/2005/8/layout/hierarchy6"/>
    <dgm:cxn modelId="{2E10B1FE-29D4-4955-A06F-DCD3D83E0759}" type="presOf" srcId="{1670A0A1-5714-4E1D-8248-0F6DC013D097}" destId="{7AE0CCD4-3DE8-4AC4-8854-CF61E8328974}" srcOrd="0" destOrd="0" presId="urn:microsoft.com/office/officeart/2005/8/layout/hierarchy6"/>
    <dgm:cxn modelId="{88D8A4B6-1F27-4802-9401-A91BA4917612}" type="presOf" srcId="{97C9DDE5-51CB-4D67-A634-FF5A1A4F4391}" destId="{92C2357C-0534-47A8-BE65-EA8C435A3A0D}" srcOrd="0" destOrd="0" presId="urn:microsoft.com/office/officeart/2005/8/layout/hierarchy6"/>
    <dgm:cxn modelId="{B1D9F664-C563-423C-81D2-F8BCCC3A21BA}" type="presOf" srcId="{BD456CCB-4EC4-4794-BA0A-BA2C25E05964}" destId="{C6A56BA5-D4C7-462A-B74A-8BF2752C282F}" srcOrd="0" destOrd="0" presId="urn:microsoft.com/office/officeart/2005/8/layout/hierarchy6"/>
    <dgm:cxn modelId="{9B724C79-D84B-42E4-80E9-564DF182AECB}" type="presOf" srcId="{828EB569-51B2-4DE4-8BC5-4063DD0116C4}" destId="{404B1693-9FD6-469F-B6A4-64A8BD509901}" srcOrd="1" destOrd="0" presId="urn:microsoft.com/office/officeart/2005/8/layout/hierarchy6"/>
    <dgm:cxn modelId="{540B26E5-80B8-4565-99CE-0829450E81E9}" type="presOf" srcId="{C817E829-EC83-458B-923C-FB36A60CD2E5}" destId="{2313C629-B83A-451C-811A-1E53F2693553}" srcOrd="1" destOrd="0" presId="urn:microsoft.com/office/officeart/2005/8/layout/hierarchy6"/>
    <dgm:cxn modelId="{EF296177-9E14-438F-84D1-D540FA13BFA4}" type="presOf" srcId="{2B06F9AD-EA42-42DF-AFA8-7FC3D1DF4990}" destId="{FBDBDCFE-9547-403B-87A6-7267946D6A3B}" srcOrd="0" destOrd="0" presId="urn:microsoft.com/office/officeart/2005/8/layout/hierarchy6"/>
    <dgm:cxn modelId="{AD71A139-0137-4CB6-A2AD-F2595438187D}" type="presOf" srcId="{54C2B763-FBDC-4C7B-AF08-38352DF3C97D}" destId="{825EC699-477E-4AC7-9D40-C4BB7E7AAD5E}" srcOrd="0" destOrd="0" presId="urn:microsoft.com/office/officeart/2005/8/layout/hierarchy6"/>
    <dgm:cxn modelId="{C1C48FCD-0AAC-480D-8744-3D181DA49ACF}" srcId="{2B06F9AD-EA42-42DF-AFA8-7FC3D1DF4990}" destId="{828EB569-51B2-4DE4-8BC5-4063DD0116C4}" srcOrd="1" destOrd="0" parTransId="{CCB6CA09-672F-482E-8B9E-052E784DE648}" sibTransId="{E5B8EBB3-1B59-4F1D-96CD-1CFEF0329713}"/>
    <dgm:cxn modelId="{13BF3A33-DF48-4B9B-9A1A-F6B744FE9DA4}" type="presOf" srcId="{C65ED744-5D6C-4725-B791-23DF247EF12E}" destId="{78DE71BB-8E89-4596-9162-7B32DE958999}" srcOrd="0" destOrd="0" presId="urn:microsoft.com/office/officeart/2005/8/layout/hierarchy6"/>
    <dgm:cxn modelId="{1C0FF2F2-7981-4950-B121-070C98418600}" srcId="{C65ED744-5D6C-4725-B791-23DF247EF12E}" destId="{BD456CCB-4EC4-4794-BA0A-BA2C25E05964}" srcOrd="0" destOrd="0" parTransId="{64BF076E-0582-457D-93E1-5F07E29C9FED}" sibTransId="{3871ABE4-A58C-42B7-8762-DD92E08A745D}"/>
    <dgm:cxn modelId="{3A351D5D-4F69-4D2E-B517-659F9DE9FB64}" type="presOf" srcId="{13C29FF9-4DFA-45F2-90DB-64787856C708}" destId="{1F4E9D6B-582B-423E-BB20-A3B20B51F773}" srcOrd="0" destOrd="0" presId="urn:microsoft.com/office/officeart/2005/8/layout/hierarchy6"/>
    <dgm:cxn modelId="{35CF344A-97DE-4912-A4B5-F74A3F23FB52}" type="presOf" srcId="{13A44932-2EA5-46F5-86D4-AB934655EB12}" destId="{11D0E9C6-3CD2-4C17-B8DC-CDDDDFC6CF38}" srcOrd="0" destOrd="0" presId="urn:microsoft.com/office/officeart/2005/8/layout/hierarchy6"/>
    <dgm:cxn modelId="{D0634389-1C1F-407F-9EBD-352E577860E9}" type="presOf" srcId="{13A44932-2EA5-46F5-86D4-AB934655EB12}" destId="{807EF0B0-B637-402A-819A-282E8F132B65}" srcOrd="1" destOrd="0" presId="urn:microsoft.com/office/officeart/2005/8/layout/hierarchy6"/>
    <dgm:cxn modelId="{3F3DF556-4DAD-46B4-9ABD-634F69CABEC1}" srcId="{2B06F9AD-EA42-42DF-AFA8-7FC3D1DF4990}" destId="{C65ED744-5D6C-4725-B791-23DF247EF12E}" srcOrd="0" destOrd="0" parTransId="{F0BB1C51-70A4-4FC3-8264-5DE8B0CE87FD}" sibTransId="{734AA1B6-FF91-49C7-9066-F881D719D3F4}"/>
    <dgm:cxn modelId="{8D162598-4DAC-4814-BE01-33C355014E1A}" type="presOf" srcId="{42A0E696-ED91-46CC-924E-A0F38D53A665}" destId="{2B4C87AD-B0ED-4D18-8880-719031ACBE53}" srcOrd="0" destOrd="0" presId="urn:microsoft.com/office/officeart/2005/8/layout/hierarchy6"/>
    <dgm:cxn modelId="{433EEDC5-3ED8-4E58-A17F-34C1FA7E4051}" type="presOf" srcId="{5BB209E6-4180-48A6-BB60-01B77605E60F}" destId="{57B5EF94-5D69-4D4A-8546-D4909B8FB728}" srcOrd="0" destOrd="0" presId="urn:microsoft.com/office/officeart/2005/8/layout/hierarchy6"/>
    <dgm:cxn modelId="{0EA4DD23-5417-4FF5-B99F-29FB5F0DA4B8}" srcId="{97C9DDE5-51CB-4D67-A634-FF5A1A4F4391}" destId="{1670A0A1-5714-4E1D-8248-0F6DC013D097}" srcOrd="0" destOrd="0" parTransId="{42A0E696-ED91-46CC-924E-A0F38D53A665}" sibTransId="{579B126F-4E47-49E8-9028-2298C83FE544}"/>
    <dgm:cxn modelId="{0401B844-8C48-4476-8CFE-F0804401A2EB}" srcId="{2B06F9AD-EA42-42DF-AFA8-7FC3D1DF4990}" destId="{13A44932-2EA5-46F5-86D4-AB934655EB12}" srcOrd="3" destOrd="0" parTransId="{71733A27-DD14-43B1-9311-BA4F50C32C6D}" sibTransId="{B082A4C6-C926-43C9-8651-194E9FD3C001}"/>
    <dgm:cxn modelId="{F1EDAFCA-BFF6-4F13-ADDA-F86B2A73E666}" srcId="{2B06F9AD-EA42-42DF-AFA8-7FC3D1DF4990}" destId="{C817E829-EC83-458B-923C-FB36A60CD2E5}" srcOrd="2" destOrd="0" parTransId="{39FDAD1B-067F-4EF1-AEF6-B0A729FCDDB2}" sibTransId="{87F606B9-FF78-46A4-BA58-397632C8FF0D}"/>
    <dgm:cxn modelId="{27C25E7C-26CB-4497-BDEC-D9A3A92C63DC}" srcId="{BD456CCB-4EC4-4794-BA0A-BA2C25E05964}" destId="{13C29FF9-4DFA-45F2-90DB-64787856C708}" srcOrd="1" destOrd="0" parTransId="{54C2B763-FBDC-4C7B-AF08-38352DF3C97D}" sibTransId="{0CB1850C-5441-4624-BEE3-052892224155}"/>
    <dgm:cxn modelId="{30AA0137-8F30-40EF-B191-9361A034DB86}" type="presOf" srcId="{64BF076E-0582-457D-93E1-5F07E29C9FED}" destId="{5EB9E7B7-0A75-4ACA-A8CD-353878E96D70}" srcOrd="0" destOrd="0" presId="urn:microsoft.com/office/officeart/2005/8/layout/hierarchy6"/>
    <dgm:cxn modelId="{9926AECD-C2B2-4703-94FC-62A8BF8819EB}" srcId="{C65ED744-5D6C-4725-B791-23DF247EF12E}" destId="{97C9DDE5-51CB-4D67-A634-FF5A1A4F4391}" srcOrd="1" destOrd="0" parTransId="{50F4D7C3-2848-47B6-A412-BED3543CF7FD}" sibTransId="{842785EE-67F2-4650-B76D-DAAEAF96D52B}"/>
    <dgm:cxn modelId="{248CFA56-D904-44F1-A81C-CF1D52759E69}" type="presOf" srcId="{8A6EE799-558F-410E-85EF-F7893EF30C6E}" destId="{C49B38DD-1135-4ABE-B361-8E834CF5355A}" srcOrd="0" destOrd="0" presId="urn:microsoft.com/office/officeart/2005/8/layout/hierarchy6"/>
    <dgm:cxn modelId="{AD625854-03BF-4CA2-88CD-EF1938E52B21}" type="presOf" srcId="{50F4D7C3-2848-47B6-A412-BED3543CF7FD}" destId="{A23B9F1E-BB3E-489F-89B0-C225E4A48318}" srcOrd="0" destOrd="0" presId="urn:microsoft.com/office/officeart/2005/8/layout/hierarchy6"/>
    <dgm:cxn modelId="{771886B7-EC3D-425D-AF63-20AFD78B4D1B}" srcId="{BD456CCB-4EC4-4794-BA0A-BA2C25E05964}" destId="{8A6EE799-558F-410E-85EF-F7893EF30C6E}" srcOrd="0" destOrd="0" parTransId="{5BB209E6-4180-48A6-BB60-01B77605E60F}" sibTransId="{30BFEE4B-7ED6-4FFF-8606-0198D08E2238}"/>
    <dgm:cxn modelId="{2F618BA4-A8A0-4CD4-B3E2-B3F37F1A34AB}" type="presOf" srcId="{C817E829-EC83-458B-923C-FB36A60CD2E5}" destId="{B351B820-01A0-4AAE-B639-68687DC7D3E8}" srcOrd="0" destOrd="0" presId="urn:microsoft.com/office/officeart/2005/8/layout/hierarchy6"/>
    <dgm:cxn modelId="{B5C3C339-55E4-4B66-AD10-0F48BFBC260E}" type="presParOf" srcId="{FBDBDCFE-9547-403B-87A6-7267946D6A3B}" destId="{84C85238-D9C9-4486-B68B-9CE922D834BF}" srcOrd="0" destOrd="0" presId="urn:microsoft.com/office/officeart/2005/8/layout/hierarchy6"/>
    <dgm:cxn modelId="{96CB7856-FC9F-4323-BEC7-7161A36BD794}" type="presParOf" srcId="{84C85238-D9C9-4486-B68B-9CE922D834BF}" destId="{4988641F-FF8D-4690-88E6-31ACDCE087AA}" srcOrd="0" destOrd="0" presId="urn:microsoft.com/office/officeart/2005/8/layout/hierarchy6"/>
    <dgm:cxn modelId="{DDFD7014-8571-4BA0-A96C-2D368B7C9408}" type="presParOf" srcId="{84C85238-D9C9-4486-B68B-9CE922D834BF}" destId="{B32BFD04-41CC-47D3-88ED-C926D392993B}" srcOrd="1" destOrd="0" presId="urn:microsoft.com/office/officeart/2005/8/layout/hierarchy6"/>
    <dgm:cxn modelId="{C3A5C031-CBAD-48BC-BE03-95DEB9074F98}" type="presParOf" srcId="{B32BFD04-41CC-47D3-88ED-C926D392993B}" destId="{B9495104-3DD2-4C77-A044-517FC4A43A0C}" srcOrd="0" destOrd="0" presId="urn:microsoft.com/office/officeart/2005/8/layout/hierarchy6"/>
    <dgm:cxn modelId="{5434396F-30F0-485C-956F-E6EDE7603DAF}" type="presParOf" srcId="{B9495104-3DD2-4C77-A044-517FC4A43A0C}" destId="{78DE71BB-8E89-4596-9162-7B32DE958999}" srcOrd="0" destOrd="0" presId="urn:microsoft.com/office/officeart/2005/8/layout/hierarchy6"/>
    <dgm:cxn modelId="{1D97EDAE-012F-4E04-B345-E48826C8E325}" type="presParOf" srcId="{B9495104-3DD2-4C77-A044-517FC4A43A0C}" destId="{08033EE8-E96D-4A0A-837C-FC2C053DB78D}" srcOrd="1" destOrd="0" presId="urn:microsoft.com/office/officeart/2005/8/layout/hierarchy6"/>
    <dgm:cxn modelId="{7DD2BBEC-5191-4379-9741-06E2A909AC35}" type="presParOf" srcId="{08033EE8-E96D-4A0A-837C-FC2C053DB78D}" destId="{5EB9E7B7-0A75-4ACA-A8CD-353878E96D70}" srcOrd="0" destOrd="0" presId="urn:microsoft.com/office/officeart/2005/8/layout/hierarchy6"/>
    <dgm:cxn modelId="{615846C0-1B6D-4F02-84D5-B16FE7DDB4D1}" type="presParOf" srcId="{08033EE8-E96D-4A0A-837C-FC2C053DB78D}" destId="{FA5D38CC-9B42-43AC-A429-7148AED5AF2C}" srcOrd="1" destOrd="0" presId="urn:microsoft.com/office/officeart/2005/8/layout/hierarchy6"/>
    <dgm:cxn modelId="{276DB4F1-025F-4846-9324-7C415E2F9E04}" type="presParOf" srcId="{FA5D38CC-9B42-43AC-A429-7148AED5AF2C}" destId="{C6A56BA5-D4C7-462A-B74A-8BF2752C282F}" srcOrd="0" destOrd="0" presId="urn:microsoft.com/office/officeart/2005/8/layout/hierarchy6"/>
    <dgm:cxn modelId="{000AF6C6-58E1-4825-9D41-1821E1194B76}" type="presParOf" srcId="{FA5D38CC-9B42-43AC-A429-7148AED5AF2C}" destId="{2E973479-2B64-4CD4-803D-DB171D382CAF}" srcOrd="1" destOrd="0" presId="urn:microsoft.com/office/officeart/2005/8/layout/hierarchy6"/>
    <dgm:cxn modelId="{3EC5641B-F818-405A-8438-F4EAB17C3BB7}" type="presParOf" srcId="{2E973479-2B64-4CD4-803D-DB171D382CAF}" destId="{57B5EF94-5D69-4D4A-8546-D4909B8FB728}" srcOrd="0" destOrd="0" presId="urn:microsoft.com/office/officeart/2005/8/layout/hierarchy6"/>
    <dgm:cxn modelId="{21649E2E-9032-4FCF-9459-A9A3D48CD9F1}" type="presParOf" srcId="{2E973479-2B64-4CD4-803D-DB171D382CAF}" destId="{B9B28163-F3D5-42EF-8E0A-2F96386187B8}" srcOrd="1" destOrd="0" presId="urn:microsoft.com/office/officeart/2005/8/layout/hierarchy6"/>
    <dgm:cxn modelId="{0501B726-7049-46FA-B29A-A8BDD0407CC1}" type="presParOf" srcId="{B9B28163-F3D5-42EF-8E0A-2F96386187B8}" destId="{C49B38DD-1135-4ABE-B361-8E834CF5355A}" srcOrd="0" destOrd="0" presId="urn:microsoft.com/office/officeart/2005/8/layout/hierarchy6"/>
    <dgm:cxn modelId="{1F4858A0-8B80-4523-9272-A229C78B215A}" type="presParOf" srcId="{B9B28163-F3D5-42EF-8E0A-2F96386187B8}" destId="{A88D2551-E191-4FB9-A210-F81E7D74A219}" srcOrd="1" destOrd="0" presId="urn:microsoft.com/office/officeart/2005/8/layout/hierarchy6"/>
    <dgm:cxn modelId="{FE48B991-AA30-4A16-B7B4-435425558F84}" type="presParOf" srcId="{2E973479-2B64-4CD4-803D-DB171D382CAF}" destId="{825EC699-477E-4AC7-9D40-C4BB7E7AAD5E}" srcOrd="2" destOrd="0" presId="urn:microsoft.com/office/officeart/2005/8/layout/hierarchy6"/>
    <dgm:cxn modelId="{3D94AADD-B6DD-4B0E-AC5F-360603A5A55E}" type="presParOf" srcId="{2E973479-2B64-4CD4-803D-DB171D382CAF}" destId="{56B76F98-9ECF-4C81-A4CB-0AFA79745FD0}" srcOrd="3" destOrd="0" presId="urn:microsoft.com/office/officeart/2005/8/layout/hierarchy6"/>
    <dgm:cxn modelId="{18118598-E671-4315-9876-29C07A89F077}" type="presParOf" srcId="{56B76F98-9ECF-4C81-A4CB-0AFA79745FD0}" destId="{1F4E9D6B-582B-423E-BB20-A3B20B51F773}" srcOrd="0" destOrd="0" presId="urn:microsoft.com/office/officeart/2005/8/layout/hierarchy6"/>
    <dgm:cxn modelId="{4E5BBB46-6A2D-4A41-8ED5-833BBB69B53F}" type="presParOf" srcId="{56B76F98-9ECF-4C81-A4CB-0AFA79745FD0}" destId="{44BC7C23-E22B-4159-9D46-F27A20635D7A}" srcOrd="1" destOrd="0" presId="urn:microsoft.com/office/officeart/2005/8/layout/hierarchy6"/>
    <dgm:cxn modelId="{060C337E-B06C-45F4-AA48-92C3FA66FBB4}" type="presParOf" srcId="{08033EE8-E96D-4A0A-837C-FC2C053DB78D}" destId="{A23B9F1E-BB3E-489F-89B0-C225E4A48318}" srcOrd="2" destOrd="0" presId="urn:microsoft.com/office/officeart/2005/8/layout/hierarchy6"/>
    <dgm:cxn modelId="{9E23E768-55AA-4C13-9F6F-774F371B1FEA}" type="presParOf" srcId="{08033EE8-E96D-4A0A-837C-FC2C053DB78D}" destId="{545732C8-EFF6-40EF-9EDF-E2CB90F579F4}" srcOrd="3" destOrd="0" presId="urn:microsoft.com/office/officeart/2005/8/layout/hierarchy6"/>
    <dgm:cxn modelId="{D1841BC7-DDEA-427B-820F-705862B1D68A}" type="presParOf" srcId="{545732C8-EFF6-40EF-9EDF-E2CB90F579F4}" destId="{92C2357C-0534-47A8-BE65-EA8C435A3A0D}" srcOrd="0" destOrd="0" presId="urn:microsoft.com/office/officeart/2005/8/layout/hierarchy6"/>
    <dgm:cxn modelId="{512693BD-B8BB-4D53-9B43-AC034C950D87}" type="presParOf" srcId="{545732C8-EFF6-40EF-9EDF-E2CB90F579F4}" destId="{4087FF16-CFE8-4C58-BEA4-AA5ACFF9DB09}" srcOrd="1" destOrd="0" presId="urn:microsoft.com/office/officeart/2005/8/layout/hierarchy6"/>
    <dgm:cxn modelId="{5F33AF33-FF95-43AE-BCC6-3036D3CB2B59}" type="presParOf" srcId="{4087FF16-CFE8-4C58-BEA4-AA5ACFF9DB09}" destId="{2B4C87AD-B0ED-4D18-8880-719031ACBE53}" srcOrd="0" destOrd="0" presId="urn:microsoft.com/office/officeart/2005/8/layout/hierarchy6"/>
    <dgm:cxn modelId="{2E48A01A-7BD7-491C-B8AA-34FBA61D4193}" type="presParOf" srcId="{4087FF16-CFE8-4C58-BEA4-AA5ACFF9DB09}" destId="{9BBB0B6B-ACEA-42AF-99B1-8F62BAB789DA}" srcOrd="1" destOrd="0" presId="urn:microsoft.com/office/officeart/2005/8/layout/hierarchy6"/>
    <dgm:cxn modelId="{93A18D9F-92A4-4700-99E1-BECE55C11185}" type="presParOf" srcId="{9BBB0B6B-ACEA-42AF-99B1-8F62BAB789DA}" destId="{7AE0CCD4-3DE8-4AC4-8854-CF61E8328974}" srcOrd="0" destOrd="0" presId="urn:microsoft.com/office/officeart/2005/8/layout/hierarchy6"/>
    <dgm:cxn modelId="{E981D886-16B5-4B5D-A1BE-971084098424}" type="presParOf" srcId="{9BBB0B6B-ACEA-42AF-99B1-8F62BAB789DA}" destId="{B8C9FF6C-D5F8-4E94-8DA5-A28FA9A410DB}" srcOrd="1" destOrd="0" presId="urn:microsoft.com/office/officeart/2005/8/layout/hierarchy6"/>
    <dgm:cxn modelId="{49DA576D-52DD-47CB-BFCC-E733A3B19EC0}" type="presParOf" srcId="{FBDBDCFE-9547-403B-87A6-7267946D6A3B}" destId="{9DDA0BF8-C92E-4FBA-9050-20BD2AF90F1C}" srcOrd="1" destOrd="0" presId="urn:microsoft.com/office/officeart/2005/8/layout/hierarchy6"/>
    <dgm:cxn modelId="{97551BD5-4EAA-47A2-9A04-0335BF40C2E7}" type="presParOf" srcId="{9DDA0BF8-C92E-4FBA-9050-20BD2AF90F1C}" destId="{ABAA9B07-C743-4C61-A864-1961E4A2856C}" srcOrd="0" destOrd="0" presId="urn:microsoft.com/office/officeart/2005/8/layout/hierarchy6"/>
    <dgm:cxn modelId="{9E923398-0F1F-4BDB-A355-C0DA838A1509}" type="presParOf" srcId="{ABAA9B07-C743-4C61-A864-1961E4A2856C}" destId="{C8B6DD77-7710-4EE9-9BA9-45B59C7A9256}" srcOrd="0" destOrd="0" presId="urn:microsoft.com/office/officeart/2005/8/layout/hierarchy6"/>
    <dgm:cxn modelId="{79F26B78-6A02-4879-838F-99DF5FB83692}" type="presParOf" srcId="{ABAA9B07-C743-4C61-A864-1961E4A2856C}" destId="{404B1693-9FD6-469F-B6A4-64A8BD509901}" srcOrd="1" destOrd="0" presId="urn:microsoft.com/office/officeart/2005/8/layout/hierarchy6"/>
    <dgm:cxn modelId="{09D0CA40-5068-4613-9BBB-0A38B5433592}" type="presParOf" srcId="{9DDA0BF8-C92E-4FBA-9050-20BD2AF90F1C}" destId="{1101A7AA-1CE6-42B2-B0A7-AA2D9C6707B9}" srcOrd="1" destOrd="0" presId="urn:microsoft.com/office/officeart/2005/8/layout/hierarchy6"/>
    <dgm:cxn modelId="{99CB0021-699F-407E-90E3-DC92F7E12427}" type="presParOf" srcId="{1101A7AA-1CE6-42B2-B0A7-AA2D9C6707B9}" destId="{66C8A90C-7FBF-4AAD-BCCD-2A52217D3B2A}" srcOrd="0" destOrd="0" presId="urn:microsoft.com/office/officeart/2005/8/layout/hierarchy6"/>
    <dgm:cxn modelId="{121F6A9F-4F9D-4A86-B806-2FFFAEEE6DB8}" type="presParOf" srcId="{9DDA0BF8-C92E-4FBA-9050-20BD2AF90F1C}" destId="{9E55876D-0CEF-4AB3-A616-42BEA9D44E3C}" srcOrd="2" destOrd="0" presId="urn:microsoft.com/office/officeart/2005/8/layout/hierarchy6"/>
    <dgm:cxn modelId="{064C740A-90BF-4065-9B0E-C5486317CE24}" type="presParOf" srcId="{9E55876D-0CEF-4AB3-A616-42BEA9D44E3C}" destId="{B351B820-01A0-4AAE-B639-68687DC7D3E8}" srcOrd="0" destOrd="0" presId="urn:microsoft.com/office/officeart/2005/8/layout/hierarchy6"/>
    <dgm:cxn modelId="{64E03E38-60F1-4927-9ED1-60408B6AD1B0}" type="presParOf" srcId="{9E55876D-0CEF-4AB3-A616-42BEA9D44E3C}" destId="{2313C629-B83A-451C-811A-1E53F2693553}" srcOrd="1" destOrd="0" presId="urn:microsoft.com/office/officeart/2005/8/layout/hierarchy6"/>
    <dgm:cxn modelId="{F098CD76-5A2E-4EC3-9D43-431E65736379}" type="presParOf" srcId="{9DDA0BF8-C92E-4FBA-9050-20BD2AF90F1C}" destId="{C70F662A-C3D3-4906-8872-BFC942310A3F}" srcOrd="3" destOrd="0" presId="urn:microsoft.com/office/officeart/2005/8/layout/hierarchy6"/>
    <dgm:cxn modelId="{704E7076-17E1-4D9D-A94D-CD0406010F0A}" type="presParOf" srcId="{C70F662A-C3D3-4906-8872-BFC942310A3F}" destId="{35F7C204-5E6B-4BA4-A593-7783D21FF140}" srcOrd="0" destOrd="0" presId="urn:microsoft.com/office/officeart/2005/8/layout/hierarchy6"/>
    <dgm:cxn modelId="{2EB3B154-3C8E-44E1-92FF-010D32C7063D}" type="presParOf" srcId="{9DDA0BF8-C92E-4FBA-9050-20BD2AF90F1C}" destId="{60609024-BE65-4350-8A6F-DE8059BB2083}" srcOrd="4" destOrd="0" presId="urn:microsoft.com/office/officeart/2005/8/layout/hierarchy6"/>
    <dgm:cxn modelId="{47D81C52-2063-4EEB-B696-3CBF8168589A}" type="presParOf" srcId="{60609024-BE65-4350-8A6F-DE8059BB2083}" destId="{11D0E9C6-3CD2-4C17-B8DC-CDDDDFC6CF38}" srcOrd="0" destOrd="0" presId="urn:microsoft.com/office/officeart/2005/8/layout/hierarchy6"/>
    <dgm:cxn modelId="{11C9CFA9-FFEE-4C0D-BC24-994EB0DD9923}" type="presParOf" srcId="{60609024-BE65-4350-8A6F-DE8059BB2083}" destId="{807EF0B0-B637-402A-819A-282E8F132B6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D82959-3954-4D6C-8ECD-C70FCC20A52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0ADC6A-3D1C-40A4-99C2-6EE261DD0859}">
      <dgm:prSet phldrT="[文本]"/>
      <dgm:spPr/>
      <dgm:t>
        <a:bodyPr/>
        <a:lstStyle/>
        <a:p>
          <a:r>
            <a:rPr lang="zh-CN" altLang="en-US" dirty="0"/>
            <a:t>输入任务属性、相关参与者及属性</a:t>
          </a:r>
        </a:p>
      </dgm:t>
    </dgm:pt>
    <dgm:pt modelId="{B9B3E805-E0E0-43E5-A6AC-767564F431E3}" type="parTrans" cxnId="{C631281B-C129-41CD-8D98-399D859B3A13}">
      <dgm:prSet/>
      <dgm:spPr/>
      <dgm:t>
        <a:bodyPr/>
        <a:lstStyle/>
        <a:p>
          <a:endParaRPr lang="zh-CN" altLang="en-US"/>
        </a:p>
      </dgm:t>
    </dgm:pt>
    <dgm:pt modelId="{2C9291D4-B3FF-448C-A8DE-65E036C747CE}" type="sibTrans" cxnId="{C631281B-C129-41CD-8D98-399D859B3A13}">
      <dgm:prSet/>
      <dgm:spPr/>
      <dgm:t>
        <a:bodyPr/>
        <a:lstStyle/>
        <a:p>
          <a:endParaRPr lang="zh-CN" altLang="en-US"/>
        </a:p>
      </dgm:t>
    </dgm:pt>
    <dgm:pt modelId="{B9B4E6AC-1388-4E4B-AF91-67429B89FC23}">
      <dgm:prSet phldrT="[文本]"/>
      <dgm:spPr/>
      <dgm:t>
        <a:bodyPr/>
        <a:lstStyle/>
        <a:p>
          <a:r>
            <a:rPr lang="zh-CN" altLang="en-US" dirty="0"/>
            <a:t>后台转化存储</a:t>
          </a:r>
          <a:endParaRPr lang="en-US" altLang="zh-CN" dirty="0"/>
        </a:p>
      </dgm:t>
    </dgm:pt>
    <dgm:pt modelId="{2ACA0ED5-2EDA-4D95-8194-25D97E296D76}" type="parTrans" cxnId="{E2887CB6-96BF-4DBD-829A-1352D6CD13B3}">
      <dgm:prSet/>
      <dgm:spPr/>
      <dgm:t>
        <a:bodyPr/>
        <a:lstStyle/>
        <a:p>
          <a:endParaRPr lang="zh-CN" altLang="en-US"/>
        </a:p>
      </dgm:t>
    </dgm:pt>
    <dgm:pt modelId="{11A7DEE6-5E32-48F1-94BB-19EA5C4BEB8F}" type="sibTrans" cxnId="{E2887CB6-96BF-4DBD-829A-1352D6CD13B3}">
      <dgm:prSet/>
      <dgm:spPr/>
      <dgm:t>
        <a:bodyPr/>
        <a:lstStyle/>
        <a:p>
          <a:endParaRPr lang="zh-CN" altLang="en-US"/>
        </a:p>
      </dgm:t>
    </dgm:pt>
    <dgm:pt modelId="{3C140BF7-9FFD-4697-BD55-58952BB655F4}">
      <dgm:prSet phldrT="[文本]"/>
      <dgm:spPr/>
      <dgm:t>
        <a:bodyPr/>
        <a:lstStyle/>
        <a:p>
          <a:r>
            <a:rPr lang="zh-CN" altLang="en-US" dirty="0"/>
            <a:t>布局展现</a:t>
          </a:r>
        </a:p>
      </dgm:t>
    </dgm:pt>
    <dgm:pt modelId="{9F566D5E-6CA4-4575-8FF0-FBB9C44BB32C}" type="parTrans" cxnId="{800F0EC5-E9E0-4B4A-906B-9CB9F59B2390}">
      <dgm:prSet/>
      <dgm:spPr/>
      <dgm:t>
        <a:bodyPr/>
        <a:lstStyle/>
        <a:p>
          <a:endParaRPr lang="zh-CN" altLang="en-US"/>
        </a:p>
      </dgm:t>
    </dgm:pt>
    <dgm:pt modelId="{D47387D4-8EB8-4FF2-8E36-B31028074D9B}" type="sibTrans" cxnId="{800F0EC5-E9E0-4B4A-906B-9CB9F59B2390}">
      <dgm:prSet/>
      <dgm:spPr/>
      <dgm:t>
        <a:bodyPr/>
        <a:lstStyle/>
        <a:p>
          <a:endParaRPr lang="zh-CN" altLang="en-US"/>
        </a:p>
      </dgm:t>
    </dgm:pt>
    <dgm:pt modelId="{C472AA18-F503-4D2A-9357-284ED9200D2A}" type="pres">
      <dgm:prSet presAssocID="{ABD82959-3954-4D6C-8ECD-C70FCC20A52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F15AA06-8BC9-4224-9744-388FEE64EB11}" type="pres">
      <dgm:prSet presAssocID="{4B0ADC6A-3D1C-40A4-99C2-6EE261DD0859}" presName="Accent1" presStyleCnt="0"/>
      <dgm:spPr/>
    </dgm:pt>
    <dgm:pt modelId="{567C3E7D-8F50-42F0-8EE2-F6298F7C0035}" type="pres">
      <dgm:prSet presAssocID="{4B0ADC6A-3D1C-40A4-99C2-6EE261DD0859}" presName="Accent" presStyleLbl="node1" presStyleIdx="0" presStyleCnt="3"/>
      <dgm:spPr/>
    </dgm:pt>
    <dgm:pt modelId="{403FE15E-1426-4897-B7A3-058EF9274CC4}" type="pres">
      <dgm:prSet presAssocID="{4B0ADC6A-3D1C-40A4-99C2-6EE261DD0859}" presName="Parent1" presStyleLbl="revTx" presStyleIdx="0" presStyleCnt="3" custScaleX="107976">
        <dgm:presLayoutVars>
          <dgm:chMax val="1"/>
          <dgm:chPref val="1"/>
          <dgm:bulletEnabled val="1"/>
        </dgm:presLayoutVars>
      </dgm:prSet>
      <dgm:spPr/>
    </dgm:pt>
    <dgm:pt modelId="{1FE5B5D2-5C4E-481A-99A3-FDE2BA6029A4}" type="pres">
      <dgm:prSet presAssocID="{B9B4E6AC-1388-4E4B-AF91-67429B89FC23}" presName="Accent2" presStyleCnt="0"/>
      <dgm:spPr/>
    </dgm:pt>
    <dgm:pt modelId="{E30816E2-47DD-4F2F-969E-05C29905FCD6}" type="pres">
      <dgm:prSet presAssocID="{B9B4E6AC-1388-4E4B-AF91-67429B89FC23}" presName="Accent" presStyleLbl="node1" presStyleIdx="1" presStyleCnt="3"/>
      <dgm:spPr/>
    </dgm:pt>
    <dgm:pt modelId="{92F5EA08-19C7-40A8-85DC-CDCB46E303B8}" type="pres">
      <dgm:prSet presAssocID="{B9B4E6AC-1388-4E4B-AF91-67429B89FC2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FA7C5CD-51BA-4B4E-8F3D-D11CEE643DCB}" type="pres">
      <dgm:prSet presAssocID="{3C140BF7-9FFD-4697-BD55-58952BB655F4}" presName="Accent3" presStyleCnt="0"/>
      <dgm:spPr/>
    </dgm:pt>
    <dgm:pt modelId="{6CBCE587-8A63-4DFE-801D-959B0371E1D9}" type="pres">
      <dgm:prSet presAssocID="{3C140BF7-9FFD-4697-BD55-58952BB655F4}" presName="Accent" presStyleLbl="node1" presStyleIdx="2" presStyleCnt="3"/>
      <dgm:spPr/>
    </dgm:pt>
    <dgm:pt modelId="{4856EC19-4E7F-4A4F-B205-BA676D36092E}" type="pres">
      <dgm:prSet presAssocID="{3C140BF7-9FFD-4697-BD55-58952BB655F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2887CB6-96BF-4DBD-829A-1352D6CD13B3}" srcId="{ABD82959-3954-4D6C-8ECD-C70FCC20A522}" destId="{B9B4E6AC-1388-4E4B-AF91-67429B89FC23}" srcOrd="1" destOrd="0" parTransId="{2ACA0ED5-2EDA-4D95-8194-25D97E296D76}" sibTransId="{11A7DEE6-5E32-48F1-94BB-19EA5C4BEB8F}"/>
    <dgm:cxn modelId="{5D83C38E-468C-4BE4-85C3-25B9C2A49474}" type="presOf" srcId="{3C140BF7-9FFD-4697-BD55-58952BB655F4}" destId="{4856EC19-4E7F-4A4F-B205-BA676D36092E}" srcOrd="0" destOrd="0" presId="urn:microsoft.com/office/officeart/2009/layout/CircleArrowProcess"/>
    <dgm:cxn modelId="{1B95E226-F77A-4DCB-9D11-629E2C3FF49A}" type="presOf" srcId="{B9B4E6AC-1388-4E4B-AF91-67429B89FC23}" destId="{92F5EA08-19C7-40A8-85DC-CDCB46E303B8}" srcOrd="0" destOrd="0" presId="urn:microsoft.com/office/officeart/2009/layout/CircleArrowProcess"/>
    <dgm:cxn modelId="{800F0EC5-E9E0-4B4A-906B-9CB9F59B2390}" srcId="{ABD82959-3954-4D6C-8ECD-C70FCC20A522}" destId="{3C140BF7-9FFD-4697-BD55-58952BB655F4}" srcOrd="2" destOrd="0" parTransId="{9F566D5E-6CA4-4575-8FF0-FBB9C44BB32C}" sibTransId="{D47387D4-8EB8-4FF2-8E36-B31028074D9B}"/>
    <dgm:cxn modelId="{C1CA8B7E-5387-4540-89DF-6612C6DA29CD}" type="presOf" srcId="{ABD82959-3954-4D6C-8ECD-C70FCC20A522}" destId="{C472AA18-F503-4D2A-9357-284ED9200D2A}" srcOrd="0" destOrd="0" presId="urn:microsoft.com/office/officeart/2009/layout/CircleArrowProcess"/>
    <dgm:cxn modelId="{0ED0959F-B893-40FF-AF8D-858B2D46CCF1}" type="presOf" srcId="{4B0ADC6A-3D1C-40A4-99C2-6EE261DD0859}" destId="{403FE15E-1426-4897-B7A3-058EF9274CC4}" srcOrd="0" destOrd="0" presId="urn:microsoft.com/office/officeart/2009/layout/CircleArrowProcess"/>
    <dgm:cxn modelId="{C631281B-C129-41CD-8D98-399D859B3A13}" srcId="{ABD82959-3954-4D6C-8ECD-C70FCC20A522}" destId="{4B0ADC6A-3D1C-40A4-99C2-6EE261DD0859}" srcOrd="0" destOrd="0" parTransId="{B9B3E805-E0E0-43E5-A6AC-767564F431E3}" sibTransId="{2C9291D4-B3FF-448C-A8DE-65E036C747CE}"/>
    <dgm:cxn modelId="{3B3642CA-9FAC-4343-AE1F-DED8BCFC9124}" type="presParOf" srcId="{C472AA18-F503-4D2A-9357-284ED9200D2A}" destId="{BF15AA06-8BC9-4224-9744-388FEE64EB11}" srcOrd="0" destOrd="0" presId="urn:microsoft.com/office/officeart/2009/layout/CircleArrowProcess"/>
    <dgm:cxn modelId="{A08EC036-465F-4930-948C-DE791265ACF7}" type="presParOf" srcId="{BF15AA06-8BC9-4224-9744-388FEE64EB11}" destId="{567C3E7D-8F50-42F0-8EE2-F6298F7C0035}" srcOrd="0" destOrd="0" presId="urn:microsoft.com/office/officeart/2009/layout/CircleArrowProcess"/>
    <dgm:cxn modelId="{D3401157-53AE-4519-BEBB-FA0A9DB9375F}" type="presParOf" srcId="{C472AA18-F503-4D2A-9357-284ED9200D2A}" destId="{403FE15E-1426-4897-B7A3-058EF9274CC4}" srcOrd="1" destOrd="0" presId="urn:microsoft.com/office/officeart/2009/layout/CircleArrowProcess"/>
    <dgm:cxn modelId="{614AF898-0E89-46B5-A190-A43D3E3184E9}" type="presParOf" srcId="{C472AA18-F503-4D2A-9357-284ED9200D2A}" destId="{1FE5B5D2-5C4E-481A-99A3-FDE2BA6029A4}" srcOrd="2" destOrd="0" presId="urn:microsoft.com/office/officeart/2009/layout/CircleArrowProcess"/>
    <dgm:cxn modelId="{FC477330-3E5E-4A14-8C3D-AED20599BE40}" type="presParOf" srcId="{1FE5B5D2-5C4E-481A-99A3-FDE2BA6029A4}" destId="{E30816E2-47DD-4F2F-969E-05C29905FCD6}" srcOrd="0" destOrd="0" presId="urn:microsoft.com/office/officeart/2009/layout/CircleArrowProcess"/>
    <dgm:cxn modelId="{D91651BA-EBA9-483E-8D27-DC3DC8935A16}" type="presParOf" srcId="{C472AA18-F503-4D2A-9357-284ED9200D2A}" destId="{92F5EA08-19C7-40A8-85DC-CDCB46E303B8}" srcOrd="3" destOrd="0" presId="urn:microsoft.com/office/officeart/2009/layout/CircleArrowProcess"/>
    <dgm:cxn modelId="{50A4C0C0-9952-4C06-B727-87C840EFB770}" type="presParOf" srcId="{C472AA18-F503-4D2A-9357-284ED9200D2A}" destId="{AFA7C5CD-51BA-4B4E-8F3D-D11CEE643DCB}" srcOrd="4" destOrd="0" presId="urn:microsoft.com/office/officeart/2009/layout/CircleArrowProcess"/>
    <dgm:cxn modelId="{F6AEF983-DB9F-44DA-B834-E0B8AC94B910}" type="presParOf" srcId="{AFA7C5CD-51BA-4B4E-8F3D-D11CEE643DCB}" destId="{6CBCE587-8A63-4DFE-801D-959B0371E1D9}" srcOrd="0" destOrd="0" presId="urn:microsoft.com/office/officeart/2009/layout/CircleArrowProcess"/>
    <dgm:cxn modelId="{180DC294-3925-43EA-9C09-A47616F2F1BB}" type="presParOf" srcId="{C472AA18-F503-4D2A-9357-284ED9200D2A}" destId="{4856EC19-4E7F-4A4F-B205-BA676D36092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D82959-3954-4D6C-8ECD-C70FCC20A52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0ADC6A-3D1C-40A4-99C2-6EE261DD0859}">
      <dgm:prSet phldrT="[文本]"/>
      <dgm:spPr/>
      <dgm:t>
        <a:bodyPr/>
        <a:lstStyle/>
        <a:p>
          <a:r>
            <a:rPr lang="zh-CN" altLang="en-US" dirty="0"/>
            <a:t>输入任务属性、相关属性、逻辑及结果</a:t>
          </a:r>
        </a:p>
      </dgm:t>
    </dgm:pt>
    <dgm:pt modelId="{B9B3E805-E0E0-43E5-A6AC-767564F431E3}" type="parTrans" cxnId="{C631281B-C129-41CD-8D98-399D859B3A13}">
      <dgm:prSet/>
      <dgm:spPr/>
      <dgm:t>
        <a:bodyPr/>
        <a:lstStyle/>
        <a:p>
          <a:endParaRPr lang="zh-CN" altLang="en-US"/>
        </a:p>
      </dgm:t>
    </dgm:pt>
    <dgm:pt modelId="{2C9291D4-B3FF-448C-A8DE-65E036C747CE}" type="sibTrans" cxnId="{C631281B-C129-41CD-8D98-399D859B3A13}">
      <dgm:prSet/>
      <dgm:spPr/>
      <dgm:t>
        <a:bodyPr/>
        <a:lstStyle/>
        <a:p>
          <a:endParaRPr lang="zh-CN" altLang="en-US"/>
        </a:p>
      </dgm:t>
    </dgm:pt>
    <dgm:pt modelId="{B9B4E6AC-1388-4E4B-AF91-67429B89FC23}">
      <dgm:prSet phldrT="[文本]"/>
      <dgm:spPr/>
      <dgm:t>
        <a:bodyPr/>
        <a:lstStyle/>
        <a:p>
          <a:r>
            <a:rPr lang="zh-CN" altLang="en-US" dirty="0"/>
            <a:t>后台转化存储</a:t>
          </a:r>
          <a:endParaRPr lang="en-US" altLang="zh-CN" dirty="0"/>
        </a:p>
      </dgm:t>
    </dgm:pt>
    <dgm:pt modelId="{2ACA0ED5-2EDA-4D95-8194-25D97E296D76}" type="parTrans" cxnId="{E2887CB6-96BF-4DBD-829A-1352D6CD13B3}">
      <dgm:prSet/>
      <dgm:spPr/>
      <dgm:t>
        <a:bodyPr/>
        <a:lstStyle/>
        <a:p>
          <a:endParaRPr lang="zh-CN" altLang="en-US"/>
        </a:p>
      </dgm:t>
    </dgm:pt>
    <dgm:pt modelId="{11A7DEE6-5E32-48F1-94BB-19EA5C4BEB8F}" type="sibTrans" cxnId="{E2887CB6-96BF-4DBD-829A-1352D6CD13B3}">
      <dgm:prSet/>
      <dgm:spPr/>
      <dgm:t>
        <a:bodyPr/>
        <a:lstStyle/>
        <a:p>
          <a:endParaRPr lang="zh-CN" altLang="en-US"/>
        </a:p>
      </dgm:t>
    </dgm:pt>
    <dgm:pt modelId="{3C140BF7-9FFD-4697-BD55-58952BB655F4}">
      <dgm:prSet phldrT="[文本]"/>
      <dgm:spPr/>
      <dgm:t>
        <a:bodyPr/>
        <a:lstStyle/>
        <a:p>
          <a:r>
            <a:rPr lang="zh-CN" altLang="en-US" dirty="0"/>
            <a:t>布局展现</a:t>
          </a:r>
        </a:p>
      </dgm:t>
    </dgm:pt>
    <dgm:pt modelId="{9F566D5E-6CA4-4575-8FF0-FBB9C44BB32C}" type="parTrans" cxnId="{800F0EC5-E9E0-4B4A-906B-9CB9F59B2390}">
      <dgm:prSet/>
      <dgm:spPr/>
      <dgm:t>
        <a:bodyPr/>
        <a:lstStyle/>
        <a:p>
          <a:endParaRPr lang="zh-CN" altLang="en-US"/>
        </a:p>
      </dgm:t>
    </dgm:pt>
    <dgm:pt modelId="{D47387D4-8EB8-4FF2-8E36-B31028074D9B}" type="sibTrans" cxnId="{800F0EC5-E9E0-4B4A-906B-9CB9F59B2390}">
      <dgm:prSet/>
      <dgm:spPr/>
      <dgm:t>
        <a:bodyPr/>
        <a:lstStyle/>
        <a:p>
          <a:endParaRPr lang="zh-CN" altLang="en-US"/>
        </a:p>
      </dgm:t>
    </dgm:pt>
    <dgm:pt modelId="{C472AA18-F503-4D2A-9357-284ED9200D2A}" type="pres">
      <dgm:prSet presAssocID="{ABD82959-3954-4D6C-8ECD-C70FCC20A52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F15AA06-8BC9-4224-9744-388FEE64EB11}" type="pres">
      <dgm:prSet presAssocID="{4B0ADC6A-3D1C-40A4-99C2-6EE261DD0859}" presName="Accent1" presStyleCnt="0"/>
      <dgm:spPr/>
    </dgm:pt>
    <dgm:pt modelId="{567C3E7D-8F50-42F0-8EE2-F6298F7C0035}" type="pres">
      <dgm:prSet presAssocID="{4B0ADC6A-3D1C-40A4-99C2-6EE261DD0859}" presName="Accent" presStyleLbl="node1" presStyleIdx="0" presStyleCnt="3"/>
      <dgm:spPr/>
    </dgm:pt>
    <dgm:pt modelId="{403FE15E-1426-4897-B7A3-058EF9274CC4}" type="pres">
      <dgm:prSet presAssocID="{4B0ADC6A-3D1C-40A4-99C2-6EE261DD0859}" presName="Parent1" presStyleLbl="revTx" presStyleIdx="0" presStyleCnt="3" custScaleX="107976" custScaleY="105137">
        <dgm:presLayoutVars>
          <dgm:chMax val="1"/>
          <dgm:chPref val="1"/>
          <dgm:bulletEnabled val="1"/>
        </dgm:presLayoutVars>
      </dgm:prSet>
      <dgm:spPr/>
    </dgm:pt>
    <dgm:pt modelId="{1FE5B5D2-5C4E-481A-99A3-FDE2BA6029A4}" type="pres">
      <dgm:prSet presAssocID="{B9B4E6AC-1388-4E4B-AF91-67429B89FC23}" presName="Accent2" presStyleCnt="0"/>
      <dgm:spPr/>
    </dgm:pt>
    <dgm:pt modelId="{E30816E2-47DD-4F2F-969E-05C29905FCD6}" type="pres">
      <dgm:prSet presAssocID="{B9B4E6AC-1388-4E4B-AF91-67429B89FC23}" presName="Accent" presStyleLbl="node1" presStyleIdx="1" presStyleCnt="3"/>
      <dgm:spPr/>
    </dgm:pt>
    <dgm:pt modelId="{92F5EA08-19C7-40A8-85DC-CDCB46E303B8}" type="pres">
      <dgm:prSet presAssocID="{B9B4E6AC-1388-4E4B-AF91-67429B89FC2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FA7C5CD-51BA-4B4E-8F3D-D11CEE643DCB}" type="pres">
      <dgm:prSet presAssocID="{3C140BF7-9FFD-4697-BD55-58952BB655F4}" presName="Accent3" presStyleCnt="0"/>
      <dgm:spPr/>
    </dgm:pt>
    <dgm:pt modelId="{6CBCE587-8A63-4DFE-801D-959B0371E1D9}" type="pres">
      <dgm:prSet presAssocID="{3C140BF7-9FFD-4697-BD55-58952BB655F4}" presName="Accent" presStyleLbl="node1" presStyleIdx="2" presStyleCnt="3"/>
      <dgm:spPr/>
    </dgm:pt>
    <dgm:pt modelId="{4856EC19-4E7F-4A4F-B205-BA676D36092E}" type="pres">
      <dgm:prSet presAssocID="{3C140BF7-9FFD-4697-BD55-58952BB655F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2887CB6-96BF-4DBD-829A-1352D6CD13B3}" srcId="{ABD82959-3954-4D6C-8ECD-C70FCC20A522}" destId="{B9B4E6AC-1388-4E4B-AF91-67429B89FC23}" srcOrd="1" destOrd="0" parTransId="{2ACA0ED5-2EDA-4D95-8194-25D97E296D76}" sibTransId="{11A7DEE6-5E32-48F1-94BB-19EA5C4BEB8F}"/>
    <dgm:cxn modelId="{5D83C38E-468C-4BE4-85C3-25B9C2A49474}" type="presOf" srcId="{3C140BF7-9FFD-4697-BD55-58952BB655F4}" destId="{4856EC19-4E7F-4A4F-B205-BA676D36092E}" srcOrd="0" destOrd="0" presId="urn:microsoft.com/office/officeart/2009/layout/CircleArrowProcess"/>
    <dgm:cxn modelId="{1B95E226-F77A-4DCB-9D11-629E2C3FF49A}" type="presOf" srcId="{B9B4E6AC-1388-4E4B-AF91-67429B89FC23}" destId="{92F5EA08-19C7-40A8-85DC-CDCB46E303B8}" srcOrd="0" destOrd="0" presId="urn:microsoft.com/office/officeart/2009/layout/CircleArrowProcess"/>
    <dgm:cxn modelId="{800F0EC5-E9E0-4B4A-906B-9CB9F59B2390}" srcId="{ABD82959-3954-4D6C-8ECD-C70FCC20A522}" destId="{3C140BF7-9FFD-4697-BD55-58952BB655F4}" srcOrd="2" destOrd="0" parTransId="{9F566D5E-6CA4-4575-8FF0-FBB9C44BB32C}" sibTransId="{D47387D4-8EB8-4FF2-8E36-B31028074D9B}"/>
    <dgm:cxn modelId="{C1CA8B7E-5387-4540-89DF-6612C6DA29CD}" type="presOf" srcId="{ABD82959-3954-4D6C-8ECD-C70FCC20A522}" destId="{C472AA18-F503-4D2A-9357-284ED9200D2A}" srcOrd="0" destOrd="0" presId="urn:microsoft.com/office/officeart/2009/layout/CircleArrowProcess"/>
    <dgm:cxn modelId="{0ED0959F-B893-40FF-AF8D-858B2D46CCF1}" type="presOf" srcId="{4B0ADC6A-3D1C-40A4-99C2-6EE261DD0859}" destId="{403FE15E-1426-4897-B7A3-058EF9274CC4}" srcOrd="0" destOrd="0" presId="urn:microsoft.com/office/officeart/2009/layout/CircleArrowProcess"/>
    <dgm:cxn modelId="{C631281B-C129-41CD-8D98-399D859B3A13}" srcId="{ABD82959-3954-4D6C-8ECD-C70FCC20A522}" destId="{4B0ADC6A-3D1C-40A4-99C2-6EE261DD0859}" srcOrd="0" destOrd="0" parTransId="{B9B3E805-E0E0-43E5-A6AC-767564F431E3}" sibTransId="{2C9291D4-B3FF-448C-A8DE-65E036C747CE}"/>
    <dgm:cxn modelId="{3B3642CA-9FAC-4343-AE1F-DED8BCFC9124}" type="presParOf" srcId="{C472AA18-F503-4D2A-9357-284ED9200D2A}" destId="{BF15AA06-8BC9-4224-9744-388FEE64EB11}" srcOrd="0" destOrd="0" presId="urn:microsoft.com/office/officeart/2009/layout/CircleArrowProcess"/>
    <dgm:cxn modelId="{A08EC036-465F-4930-948C-DE791265ACF7}" type="presParOf" srcId="{BF15AA06-8BC9-4224-9744-388FEE64EB11}" destId="{567C3E7D-8F50-42F0-8EE2-F6298F7C0035}" srcOrd="0" destOrd="0" presId="urn:microsoft.com/office/officeart/2009/layout/CircleArrowProcess"/>
    <dgm:cxn modelId="{D3401157-53AE-4519-BEBB-FA0A9DB9375F}" type="presParOf" srcId="{C472AA18-F503-4D2A-9357-284ED9200D2A}" destId="{403FE15E-1426-4897-B7A3-058EF9274CC4}" srcOrd="1" destOrd="0" presId="urn:microsoft.com/office/officeart/2009/layout/CircleArrowProcess"/>
    <dgm:cxn modelId="{614AF898-0E89-46B5-A190-A43D3E3184E9}" type="presParOf" srcId="{C472AA18-F503-4D2A-9357-284ED9200D2A}" destId="{1FE5B5D2-5C4E-481A-99A3-FDE2BA6029A4}" srcOrd="2" destOrd="0" presId="urn:microsoft.com/office/officeart/2009/layout/CircleArrowProcess"/>
    <dgm:cxn modelId="{FC477330-3E5E-4A14-8C3D-AED20599BE40}" type="presParOf" srcId="{1FE5B5D2-5C4E-481A-99A3-FDE2BA6029A4}" destId="{E30816E2-47DD-4F2F-969E-05C29905FCD6}" srcOrd="0" destOrd="0" presId="urn:microsoft.com/office/officeart/2009/layout/CircleArrowProcess"/>
    <dgm:cxn modelId="{D91651BA-EBA9-483E-8D27-DC3DC8935A16}" type="presParOf" srcId="{C472AA18-F503-4D2A-9357-284ED9200D2A}" destId="{92F5EA08-19C7-40A8-85DC-CDCB46E303B8}" srcOrd="3" destOrd="0" presId="urn:microsoft.com/office/officeart/2009/layout/CircleArrowProcess"/>
    <dgm:cxn modelId="{50A4C0C0-9952-4C06-B727-87C840EFB770}" type="presParOf" srcId="{C472AA18-F503-4D2A-9357-284ED9200D2A}" destId="{AFA7C5CD-51BA-4B4E-8F3D-D11CEE643DCB}" srcOrd="4" destOrd="0" presId="urn:microsoft.com/office/officeart/2009/layout/CircleArrowProcess"/>
    <dgm:cxn modelId="{F6AEF983-DB9F-44DA-B834-E0B8AC94B910}" type="presParOf" srcId="{AFA7C5CD-51BA-4B4E-8F3D-D11CEE643DCB}" destId="{6CBCE587-8A63-4DFE-801D-959B0371E1D9}" srcOrd="0" destOrd="0" presId="urn:microsoft.com/office/officeart/2009/layout/CircleArrowProcess"/>
    <dgm:cxn modelId="{180DC294-3925-43EA-9C09-A47616F2F1BB}" type="presParOf" srcId="{C472AA18-F503-4D2A-9357-284ED9200D2A}" destId="{4856EC19-4E7F-4A4F-B205-BA676D36092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DA1657-B42C-443B-A9B0-A82DA660C0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CAB8FB-200B-4C00-A1F5-7BC4EFB6D398}">
      <dgm:prSet phldrT="[文本]"/>
      <dgm:spPr/>
      <dgm:t>
        <a:bodyPr/>
        <a:lstStyle/>
        <a:p>
          <a:r>
            <a:rPr lang="zh-CN" altLang="en-US" dirty="0"/>
            <a:t>新建</a:t>
          </a:r>
          <a:r>
            <a:rPr lang="en-US" altLang="zh-CN" dirty="0"/>
            <a:t>SWOT</a:t>
          </a:r>
        </a:p>
        <a:p>
          <a:r>
            <a:rPr lang="zh-CN" altLang="en-US" dirty="0"/>
            <a:t>任务</a:t>
          </a:r>
        </a:p>
      </dgm:t>
    </dgm:pt>
    <dgm:pt modelId="{554E0ED7-21F5-4CC3-9074-16CC3B651298}" type="parTrans" cxnId="{248AF740-EC5C-4381-A647-7175AED33258}">
      <dgm:prSet/>
      <dgm:spPr/>
      <dgm:t>
        <a:bodyPr/>
        <a:lstStyle/>
        <a:p>
          <a:endParaRPr lang="zh-CN" altLang="en-US"/>
        </a:p>
      </dgm:t>
    </dgm:pt>
    <dgm:pt modelId="{E8A7B82E-6E3A-45F8-AD09-4DD2102B475C}" type="sibTrans" cxnId="{248AF740-EC5C-4381-A647-7175AED33258}">
      <dgm:prSet/>
      <dgm:spPr/>
      <dgm:t>
        <a:bodyPr/>
        <a:lstStyle/>
        <a:p>
          <a:endParaRPr lang="zh-CN" altLang="en-US"/>
        </a:p>
      </dgm:t>
    </dgm:pt>
    <dgm:pt modelId="{C8C296F3-BC92-4D2D-89EA-2D7CB7781AB9}">
      <dgm:prSet phldrT="[文本]"/>
      <dgm:spPr/>
      <dgm:t>
        <a:bodyPr/>
        <a:lstStyle/>
        <a:p>
          <a:r>
            <a:rPr lang="zh-CN" altLang="en-US" dirty="0"/>
            <a:t>输入任务名称、任务描述、</a:t>
          </a:r>
          <a:br>
            <a:rPr lang="en-US" altLang="zh-CN" dirty="0"/>
          </a:br>
          <a:r>
            <a:rPr lang="zh-CN" altLang="en-US" dirty="0"/>
            <a:t>研讨时间、研讨地点</a:t>
          </a:r>
        </a:p>
      </dgm:t>
    </dgm:pt>
    <dgm:pt modelId="{58F2D913-25F3-4935-A79B-C3E947FB4FAE}" type="parTrans" cxnId="{BB9C7908-40E9-4B28-B0A9-94D0DE599420}">
      <dgm:prSet/>
      <dgm:spPr/>
      <dgm:t>
        <a:bodyPr/>
        <a:lstStyle/>
        <a:p>
          <a:endParaRPr lang="zh-CN" altLang="en-US"/>
        </a:p>
      </dgm:t>
    </dgm:pt>
    <dgm:pt modelId="{F4057D81-60B0-4325-A087-5A439502052F}" type="sibTrans" cxnId="{BB9C7908-40E9-4B28-B0A9-94D0DE599420}">
      <dgm:prSet/>
      <dgm:spPr/>
      <dgm:t>
        <a:bodyPr/>
        <a:lstStyle/>
        <a:p>
          <a:endParaRPr lang="zh-CN" altLang="en-US"/>
        </a:p>
      </dgm:t>
    </dgm:pt>
    <dgm:pt modelId="{8ABCFF2F-4A3F-4B09-9686-14C93545994A}">
      <dgm:prSet phldrT="[文本]"/>
      <dgm:spPr/>
      <dgm:t>
        <a:bodyPr/>
        <a:lstStyle/>
        <a:p>
          <a:r>
            <a:rPr lang="zh-CN" altLang="en-US" dirty="0"/>
            <a:t>编辑参与者</a:t>
          </a:r>
        </a:p>
      </dgm:t>
    </dgm:pt>
    <dgm:pt modelId="{5B56E166-7D58-4D13-9A0E-C4EB2AD106CD}" type="parTrans" cxnId="{B316F223-6D95-4D56-9EC3-624F4B26DDEB}">
      <dgm:prSet/>
      <dgm:spPr/>
      <dgm:t>
        <a:bodyPr/>
        <a:lstStyle/>
        <a:p>
          <a:endParaRPr lang="zh-CN" altLang="en-US"/>
        </a:p>
      </dgm:t>
    </dgm:pt>
    <dgm:pt modelId="{69FA6410-84C1-4D24-8BCB-6F40DF488D21}" type="sibTrans" cxnId="{B316F223-6D95-4D56-9EC3-624F4B26DDEB}">
      <dgm:prSet/>
      <dgm:spPr/>
      <dgm:t>
        <a:bodyPr/>
        <a:lstStyle/>
        <a:p>
          <a:endParaRPr lang="zh-CN" altLang="en-US"/>
        </a:p>
      </dgm:t>
    </dgm:pt>
    <dgm:pt modelId="{57BCC14A-A0F1-4DB6-91AE-5C2E70A3D46C}">
      <dgm:prSet phldrT="[文本]"/>
      <dgm:spPr/>
      <dgm:t>
        <a:bodyPr/>
        <a:lstStyle/>
        <a:p>
          <a:r>
            <a:rPr lang="zh-CN" altLang="en-US" dirty="0"/>
            <a:t>添加参与者（输入参与者名称）</a:t>
          </a:r>
        </a:p>
      </dgm:t>
    </dgm:pt>
    <dgm:pt modelId="{14C14DBC-8CEA-4EF1-9B85-7048B6403A45}" type="parTrans" cxnId="{FF047FA3-0254-4ED3-9130-32696BF533E1}">
      <dgm:prSet/>
      <dgm:spPr/>
      <dgm:t>
        <a:bodyPr/>
        <a:lstStyle/>
        <a:p>
          <a:endParaRPr lang="zh-CN" altLang="en-US"/>
        </a:p>
      </dgm:t>
    </dgm:pt>
    <dgm:pt modelId="{1A57443E-811C-476D-A817-D7B1BBA6BBAC}" type="sibTrans" cxnId="{FF047FA3-0254-4ED3-9130-32696BF533E1}">
      <dgm:prSet/>
      <dgm:spPr/>
      <dgm:t>
        <a:bodyPr/>
        <a:lstStyle/>
        <a:p>
          <a:endParaRPr lang="zh-CN" altLang="en-US"/>
        </a:p>
      </dgm:t>
    </dgm:pt>
    <dgm:pt modelId="{9748860C-1500-4B7E-A054-E97FB99A7494}">
      <dgm:prSet phldrT="[文本]"/>
      <dgm:spPr/>
      <dgm:t>
        <a:bodyPr/>
        <a:lstStyle/>
        <a:p>
          <a:r>
            <a:rPr lang="zh-CN" altLang="en-US" dirty="0"/>
            <a:t>添加参与者属性（四项属性）</a:t>
          </a:r>
        </a:p>
      </dgm:t>
    </dgm:pt>
    <dgm:pt modelId="{2E645202-1B6C-495C-825B-2594F2701DA2}" type="parTrans" cxnId="{7B034FDE-281E-4F61-952A-1207F558EBD9}">
      <dgm:prSet/>
      <dgm:spPr/>
      <dgm:t>
        <a:bodyPr/>
        <a:lstStyle/>
        <a:p>
          <a:endParaRPr lang="zh-CN" altLang="en-US"/>
        </a:p>
      </dgm:t>
    </dgm:pt>
    <dgm:pt modelId="{CBAB6E4E-CDB2-45D9-A8DA-483EF626C454}" type="sibTrans" cxnId="{7B034FDE-281E-4F61-952A-1207F558EBD9}">
      <dgm:prSet/>
      <dgm:spPr/>
      <dgm:t>
        <a:bodyPr/>
        <a:lstStyle/>
        <a:p>
          <a:endParaRPr lang="zh-CN" altLang="en-US"/>
        </a:p>
      </dgm:t>
    </dgm:pt>
    <dgm:pt modelId="{6ED68ACA-6C17-4BE3-BBAB-E30452FAACC7}">
      <dgm:prSet phldrT="[文本]"/>
      <dgm:spPr/>
      <dgm:t>
        <a:bodyPr/>
        <a:lstStyle/>
        <a:p>
          <a:r>
            <a:rPr lang="zh-CN" altLang="en-US" dirty="0"/>
            <a:t>查询更新</a:t>
          </a:r>
        </a:p>
      </dgm:t>
    </dgm:pt>
    <dgm:pt modelId="{69D0ABB2-6C8C-41E1-8BD1-BA160F61F7D9}" type="parTrans" cxnId="{3EAD1625-518C-4524-A976-1B9590C06DAE}">
      <dgm:prSet/>
      <dgm:spPr/>
      <dgm:t>
        <a:bodyPr/>
        <a:lstStyle/>
        <a:p>
          <a:endParaRPr lang="zh-CN" altLang="en-US"/>
        </a:p>
      </dgm:t>
    </dgm:pt>
    <dgm:pt modelId="{8082386F-33EC-4B84-9F06-1E109C62F022}" type="sibTrans" cxnId="{3EAD1625-518C-4524-A976-1B9590C06DAE}">
      <dgm:prSet/>
      <dgm:spPr/>
      <dgm:t>
        <a:bodyPr/>
        <a:lstStyle/>
        <a:p>
          <a:endParaRPr lang="zh-CN" altLang="en-US"/>
        </a:p>
      </dgm:t>
    </dgm:pt>
    <dgm:pt modelId="{0297BDC5-AD1F-45C4-A149-A29D59EF1D41}">
      <dgm:prSet phldrT="[文本]"/>
      <dgm:spPr/>
      <dgm:t>
        <a:bodyPr/>
        <a:lstStyle/>
        <a:p>
          <a:r>
            <a:rPr lang="zh-CN" altLang="en-US" dirty="0"/>
            <a:t>由任务名称、任务地点、研讨时间为关键词查找任务</a:t>
          </a:r>
        </a:p>
      </dgm:t>
    </dgm:pt>
    <dgm:pt modelId="{B705ADEE-82C2-4C02-800E-4558C014FD74}" type="parTrans" cxnId="{9EA892DC-BFF5-4D22-BBE3-A18F8420D2B1}">
      <dgm:prSet/>
      <dgm:spPr/>
      <dgm:t>
        <a:bodyPr/>
        <a:lstStyle/>
        <a:p>
          <a:endParaRPr lang="zh-CN" altLang="en-US"/>
        </a:p>
      </dgm:t>
    </dgm:pt>
    <dgm:pt modelId="{E0E73A6E-DFC0-4A6B-92C2-EBED3A9FF451}" type="sibTrans" cxnId="{9EA892DC-BFF5-4D22-BBE3-A18F8420D2B1}">
      <dgm:prSet/>
      <dgm:spPr/>
      <dgm:t>
        <a:bodyPr/>
        <a:lstStyle/>
        <a:p>
          <a:endParaRPr lang="zh-CN" altLang="en-US"/>
        </a:p>
      </dgm:t>
    </dgm:pt>
    <dgm:pt modelId="{B85C9917-73C3-49B7-AD13-3F75A1DFDECF}">
      <dgm:prSet phldrT="[文本]"/>
      <dgm:spPr/>
      <dgm:t>
        <a:bodyPr/>
        <a:lstStyle/>
        <a:p>
          <a:r>
            <a:rPr lang="zh-CN" altLang="en-US" dirty="0"/>
            <a:t>编辑任务信息、参与者信息</a:t>
          </a:r>
        </a:p>
      </dgm:t>
    </dgm:pt>
    <dgm:pt modelId="{BF05867A-A73D-49B2-9C50-CA27B29E3C94}" type="parTrans" cxnId="{BBD140FD-FD4C-4244-8741-07F4611EE9E2}">
      <dgm:prSet/>
      <dgm:spPr/>
      <dgm:t>
        <a:bodyPr/>
        <a:lstStyle/>
        <a:p>
          <a:endParaRPr lang="zh-CN" altLang="en-US"/>
        </a:p>
      </dgm:t>
    </dgm:pt>
    <dgm:pt modelId="{ABDB0D40-6EF8-46B4-81F5-E809243DD7E2}" type="sibTrans" cxnId="{BBD140FD-FD4C-4244-8741-07F4611EE9E2}">
      <dgm:prSet/>
      <dgm:spPr/>
      <dgm:t>
        <a:bodyPr/>
        <a:lstStyle/>
        <a:p>
          <a:endParaRPr lang="zh-CN" altLang="en-US"/>
        </a:p>
      </dgm:t>
    </dgm:pt>
    <dgm:pt modelId="{F014883A-978B-4163-AA22-F54170859EA7}" type="pres">
      <dgm:prSet presAssocID="{5CDA1657-B42C-443B-A9B0-A82DA660C05A}" presName="linearFlow" presStyleCnt="0">
        <dgm:presLayoutVars>
          <dgm:dir/>
          <dgm:animLvl val="lvl"/>
          <dgm:resizeHandles val="exact"/>
        </dgm:presLayoutVars>
      </dgm:prSet>
      <dgm:spPr/>
    </dgm:pt>
    <dgm:pt modelId="{59B1B476-5504-4B03-BFC0-C2FF976B6C8B}" type="pres">
      <dgm:prSet presAssocID="{87CAB8FB-200B-4C00-A1F5-7BC4EFB6D398}" presName="composite" presStyleCnt="0"/>
      <dgm:spPr/>
    </dgm:pt>
    <dgm:pt modelId="{057D665D-1A53-47A9-BA8F-B79C67A805FA}" type="pres">
      <dgm:prSet presAssocID="{87CAB8FB-200B-4C00-A1F5-7BC4EFB6D39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4CEE0B4-9197-44AE-A2A9-90FE04EA4675}" type="pres">
      <dgm:prSet presAssocID="{87CAB8FB-200B-4C00-A1F5-7BC4EFB6D398}" presName="descendantText" presStyleLbl="alignAcc1" presStyleIdx="0" presStyleCnt="3">
        <dgm:presLayoutVars>
          <dgm:bulletEnabled val="1"/>
        </dgm:presLayoutVars>
      </dgm:prSet>
      <dgm:spPr/>
    </dgm:pt>
    <dgm:pt modelId="{2D62C124-340E-49EC-BF13-B108C2FA6745}" type="pres">
      <dgm:prSet presAssocID="{E8A7B82E-6E3A-45F8-AD09-4DD2102B475C}" presName="sp" presStyleCnt="0"/>
      <dgm:spPr/>
    </dgm:pt>
    <dgm:pt modelId="{0210C78C-5925-45AB-AC26-0DE7AEDAD5F9}" type="pres">
      <dgm:prSet presAssocID="{8ABCFF2F-4A3F-4B09-9686-14C93545994A}" presName="composite" presStyleCnt="0"/>
      <dgm:spPr/>
    </dgm:pt>
    <dgm:pt modelId="{7404C559-95EA-462B-A373-60DC8E9C3C4A}" type="pres">
      <dgm:prSet presAssocID="{8ABCFF2F-4A3F-4B09-9686-14C93545994A}" presName="parentText" presStyleLbl="alignNode1" presStyleIdx="1" presStyleCnt="3" custLinFactNeighborX="-9170">
        <dgm:presLayoutVars>
          <dgm:chMax val="1"/>
          <dgm:bulletEnabled val="1"/>
        </dgm:presLayoutVars>
      </dgm:prSet>
      <dgm:spPr/>
    </dgm:pt>
    <dgm:pt modelId="{175B9BBB-C0EF-4C2B-9ECA-455749D2E54E}" type="pres">
      <dgm:prSet presAssocID="{8ABCFF2F-4A3F-4B09-9686-14C93545994A}" presName="descendantText" presStyleLbl="alignAcc1" presStyleIdx="1" presStyleCnt="3">
        <dgm:presLayoutVars>
          <dgm:bulletEnabled val="1"/>
        </dgm:presLayoutVars>
      </dgm:prSet>
      <dgm:spPr/>
    </dgm:pt>
    <dgm:pt modelId="{86C9A68B-0C4A-4F2E-8DD5-6EF9EEE85495}" type="pres">
      <dgm:prSet presAssocID="{69FA6410-84C1-4D24-8BCB-6F40DF488D21}" presName="sp" presStyleCnt="0"/>
      <dgm:spPr/>
    </dgm:pt>
    <dgm:pt modelId="{50547A18-B81F-4CB2-A983-C13FF50969FA}" type="pres">
      <dgm:prSet presAssocID="{6ED68ACA-6C17-4BE3-BBAB-E30452FAACC7}" presName="composite" presStyleCnt="0"/>
      <dgm:spPr/>
    </dgm:pt>
    <dgm:pt modelId="{6D687C88-D05D-4DCB-9D7E-BA41330CE11B}" type="pres">
      <dgm:prSet presAssocID="{6ED68ACA-6C17-4BE3-BBAB-E30452FAACC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10846D1-AEFB-4860-BBF3-3B50316E4346}" type="pres">
      <dgm:prSet presAssocID="{6ED68ACA-6C17-4BE3-BBAB-E30452FAACC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8299849-1843-4486-9A0D-12A9F352758F}" type="presOf" srcId="{6ED68ACA-6C17-4BE3-BBAB-E30452FAACC7}" destId="{6D687C88-D05D-4DCB-9D7E-BA41330CE11B}" srcOrd="0" destOrd="0" presId="urn:microsoft.com/office/officeart/2005/8/layout/chevron2"/>
    <dgm:cxn modelId="{248AF740-EC5C-4381-A647-7175AED33258}" srcId="{5CDA1657-B42C-443B-A9B0-A82DA660C05A}" destId="{87CAB8FB-200B-4C00-A1F5-7BC4EFB6D398}" srcOrd="0" destOrd="0" parTransId="{554E0ED7-21F5-4CC3-9074-16CC3B651298}" sibTransId="{E8A7B82E-6E3A-45F8-AD09-4DD2102B475C}"/>
    <dgm:cxn modelId="{BB9C7908-40E9-4B28-B0A9-94D0DE599420}" srcId="{87CAB8FB-200B-4C00-A1F5-7BC4EFB6D398}" destId="{C8C296F3-BC92-4D2D-89EA-2D7CB7781AB9}" srcOrd="0" destOrd="0" parTransId="{58F2D913-25F3-4935-A79B-C3E947FB4FAE}" sibTransId="{F4057D81-60B0-4325-A087-5A439502052F}"/>
    <dgm:cxn modelId="{B316F223-6D95-4D56-9EC3-624F4B26DDEB}" srcId="{5CDA1657-B42C-443B-A9B0-A82DA660C05A}" destId="{8ABCFF2F-4A3F-4B09-9686-14C93545994A}" srcOrd="1" destOrd="0" parTransId="{5B56E166-7D58-4D13-9A0E-C4EB2AD106CD}" sibTransId="{69FA6410-84C1-4D24-8BCB-6F40DF488D21}"/>
    <dgm:cxn modelId="{8BEAFAD8-C9D3-4E23-B805-05734B1C007D}" type="presOf" srcId="{5CDA1657-B42C-443B-A9B0-A82DA660C05A}" destId="{F014883A-978B-4163-AA22-F54170859EA7}" srcOrd="0" destOrd="0" presId="urn:microsoft.com/office/officeart/2005/8/layout/chevron2"/>
    <dgm:cxn modelId="{2C589767-46AD-44D5-B982-C9DF3741CA63}" type="presOf" srcId="{87CAB8FB-200B-4C00-A1F5-7BC4EFB6D398}" destId="{057D665D-1A53-47A9-BA8F-B79C67A805FA}" srcOrd="0" destOrd="0" presId="urn:microsoft.com/office/officeart/2005/8/layout/chevron2"/>
    <dgm:cxn modelId="{3EAD1625-518C-4524-A976-1B9590C06DAE}" srcId="{5CDA1657-B42C-443B-A9B0-A82DA660C05A}" destId="{6ED68ACA-6C17-4BE3-BBAB-E30452FAACC7}" srcOrd="2" destOrd="0" parTransId="{69D0ABB2-6C8C-41E1-8BD1-BA160F61F7D9}" sibTransId="{8082386F-33EC-4B84-9F06-1E109C62F022}"/>
    <dgm:cxn modelId="{EEB6C8B0-63FA-425B-BE30-DB34B87873EE}" type="presOf" srcId="{B85C9917-73C3-49B7-AD13-3F75A1DFDECF}" destId="{110846D1-AEFB-4860-BBF3-3B50316E4346}" srcOrd="0" destOrd="1" presId="urn:microsoft.com/office/officeart/2005/8/layout/chevron2"/>
    <dgm:cxn modelId="{6AB6C310-2037-4759-BD03-89AD2F04379D}" type="presOf" srcId="{C8C296F3-BC92-4D2D-89EA-2D7CB7781AB9}" destId="{E4CEE0B4-9197-44AE-A2A9-90FE04EA4675}" srcOrd="0" destOrd="0" presId="urn:microsoft.com/office/officeart/2005/8/layout/chevron2"/>
    <dgm:cxn modelId="{9EA892DC-BFF5-4D22-BBE3-A18F8420D2B1}" srcId="{6ED68ACA-6C17-4BE3-BBAB-E30452FAACC7}" destId="{0297BDC5-AD1F-45C4-A149-A29D59EF1D41}" srcOrd="0" destOrd="0" parTransId="{B705ADEE-82C2-4C02-800E-4558C014FD74}" sibTransId="{E0E73A6E-DFC0-4A6B-92C2-EBED3A9FF451}"/>
    <dgm:cxn modelId="{AEB68C41-9573-4F9F-8692-39DA2094C2C3}" type="presOf" srcId="{57BCC14A-A0F1-4DB6-91AE-5C2E70A3D46C}" destId="{175B9BBB-C0EF-4C2B-9ECA-455749D2E54E}" srcOrd="0" destOrd="0" presId="urn:microsoft.com/office/officeart/2005/8/layout/chevron2"/>
    <dgm:cxn modelId="{BBD140FD-FD4C-4244-8741-07F4611EE9E2}" srcId="{6ED68ACA-6C17-4BE3-BBAB-E30452FAACC7}" destId="{B85C9917-73C3-49B7-AD13-3F75A1DFDECF}" srcOrd="1" destOrd="0" parTransId="{BF05867A-A73D-49B2-9C50-CA27B29E3C94}" sibTransId="{ABDB0D40-6EF8-46B4-81F5-E809243DD7E2}"/>
    <dgm:cxn modelId="{475A816A-8048-43EB-8BD8-E7745826CCE6}" type="presOf" srcId="{8ABCFF2F-4A3F-4B09-9686-14C93545994A}" destId="{7404C559-95EA-462B-A373-60DC8E9C3C4A}" srcOrd="0" destOrd="0" presId="urn:microsoft.com/office/officeart/2005/8/layout/chevron2"/>
    <dgm:cxn modelId="{FF047FA3-0254-4ED3-9130-32696BF533E1}" srcId="{8ABCFF2F-4A3F-4B09-9686-14C93545994A}" destId="{57BCC14A-A0F1-4DB6-91AE-5C2E70A3D46C}" srcOrd="0" destOrd="0" parTransId="{14C14DBC-8CEA-4EF1-9B85-7048B6403A45}" sibTransId="{1A57443E-811C-476D-A817-D7B1BBA6BBAC}"/>
    <dgm:cxn modelId="{7B034FDE-281E-4F61-952A-1207F558EBD9}" srcId="{8ABCFF2F-4A3F-4B09-9686-14C93545994A}" destId="{9748860C-1500-4B7E-A054-E97FB99A7494}" srcOrd="1" destOrd="0" parTransId="{2E645202-1B6C-495C-825B-2594F2701DA2}" sibTransId="{CBAB6E4E-CDB2-45D9-A8DA-483EF626C454}"/>
    <dgm:cxn modelId="{CDAAEA89-DC48-46C0-A38A-3EC18FE0CBD0}" type="presOf" srcId="{0297BDC5-AD1F-45C4-A149-A29D59EF1D41}" destId="{110846D1-AEFB-4860-BBF3-3B50316E4346}" srcOrd="0" destOrd="0" presId="urn:microsoft.com/office/officeart/2005/8/layout/chevron2"/>
    <dgm:cxn modelId="{62AF6C29-743B-47A1-9BD0-E41967D1BE2A}" type="presOf" srcId="{9748860C-1500-4B7E-A054-E97FB99A7494}" destId="{175B9BBB-C0EF-4C2B-9ECA-455749D2E54E}" srcOrd="0" destOrd="1" presId="urn:microsoft.com/office/officeart/2005/8/layout/chevron2"/>
    <dgm:cxn modelId="{9996701E-B2C1-4002-B470-E87293FC882B}" type="presParOf" srcId="{F014883A-978B-4163-AA22-F54170859EA7}" destId="{59B1B476-5504-4B03-BFC0-C2FF976B6C8B}" srcOrd="0" destOrd="0" presId="urn:microsoft.com/office/officeart/2005/8/layout/chevron2"/>
    <dgm:cxn modelId="{5683EB37-F4EF-4B3C-961D-D79D82244088}" type="presParOf" srcId="{59B1B476-5504-4B03-BFC0-C2FF976B6C8B}" destId="{057D665D-1A53-47A9-BA8F-B79C67A805FA}" srcOrd="0" destOrd="0" presId="urn:microsoft.com/office/officeart/2005/8/layout/chevron2"/>
    <dgm:cxn modelId="{E7F4B529-CDE8-41C1-B2CE-B85D513B27A3}" type="presParOf" srcId="{59B1B476-5504-4B03-BFC0-C2FF976B6C8B}" destId="{E4CEE0B4-9197-44AE-A2A9-90FE04EA4675}" srcOrd="1" destOrd="0" presId="urn:microsoft.com/office/officeart/2005/8/layout/chevron2"/>
    <dgm:cxn modelId="{C7A1A3F6-A68F-4A3D-9BB3-D4838EEC79DD}" type="presParOf" srcId="{F014883A-978B-4163-AA22-F54170859EA7}" destId="{2D62C124-340E-49EC-BF13-B108C2FA6745}" srcOrd="1" destOrd="0" presId="urn:microsoft.com/office/officeart/2005/8/layout/chevron2"/>
    <dgm:cxn modelId="{7C971499-986D-4757-9700-C097DD08B5AE}" type="presParOf" srcId="{F014883A-978B-4163-AA22-F54170859EA7}" destId="{0210C78C-5925-45AB-AC26-0DE7AEDAD5F9}" srcOrd="2" destOrd="0" presId="urn:microsoft.com/office/officeart/2005/8/layout/chevron2"/>
    <dgm:cxn modelId="{A4B3210E-AF99-4D29-BB5A-DBFBEAC333EB}" type="presParOf" srcId="{0210C78C-5925-45AB-AC26-0DE7AEDAD5F9}" destId="{7404C559-95EA-462B-A373-60DC8E9C3C4A}" srcOrd="0" destOrd="0" presId="urn:microsoft.com/office/officeart/2005/8/layout/chevron2"/>
    <dgm:cxn modelId="{7B40B4A0-113C-4E74-9F8E-8105BE4A60F7}" type="presParOf" srcId="{0210C78C-5925-45AB-AC26-0DE7AEDAD5F9}" destId="{175B9BBB-C0EF-4C2B-9ECA-455749D2E54E}" srcOrd="1" destOrd="0" presId="urn:microsoft.com/office/officeart/2005/8/layout/chevron2"/>
    <dgm:cxn modelId="{66371541-AE0C-4E30-A095-2ED58E2D634B}" type="presParOf" srcId="{F014883A-978B-4163-AA22-F54170859EA7}" destId="{86C9A68B-0C4A-4F2E-8DD5-6EF9EEE85495}" srcOrd="3" destOrd="0" presId="urn:microsoft.com/office/officeart/2005/8/layout/chevron2"/>
    <dgm:cxn modelId="{23D2039B-691B-4002-B96C-071E10186E5C}" type="presParOf" srcId="{F014883A-978B-4163-AA22-F54170859EA7}" destId="{50547A18-B81F-4CB2-A983-C13FF50969FA}" srcOrd="4" destOrd="0" presId="urn:microsoft.com/office/officeart/2005/8/layout/chevron2"/>
    <dgm:cxn modelId="{A4FC87DD-FF7C-4E5D-9703-CD6F28D1E8BE}" type="presParOf" srcId="{50547A18-B81F-4CB2-A983-C13FF50969FA}" destId="{6D687C88-D05D-4DCB-9D7E-BA41330CE11B}" srcOrd="0" destOrd="0" presId="urn:microsoft.com/office/officeart/2005/8/layout/chevron2"/>
    <dgm:cxn modelId="{907A15DB-8BAE-4405-ACDF-33640AEB283E}" type="presParOf" srcId="{50547A18-B81F-4CB2-A983-C13FF50969FA}" destId="{110846D1-AEFB-4860-BBF3-3B50316E43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DA1657-B42C-443B-A9B0-A82DA660C0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CAB8FB-200B-4C00-A1F5-7BC4EFB6D398}">
      <dgm:prSet phldrT="[文本]"/>
      <dgm:spPr/>
      <dgm:t>
        <a:bodyPr/>
        <a:lstStyle/>
        <a:p>
          <a:r>
            <a:rPr lang="zh-CN" altLang="en-US" dirty="0"/>
            <a:t>新建情景分析法任务</a:t>
          </a:r>
        </a:p>
      </dgm:t>
    </dgm:pt>
    <dgm:pt modelId="{554E0ED7-21F5-4CC3-9074-16CC3B651298}" type="parTrans" cxnId="{248AF740-EC5C-4381-A647-7175AED33258}">
      <dgm:prSet/>
      <dgm:spPr/>
      <dgm:t>
        <a:bodyPr/>
        <a:lstStyle/>
        <a:p>
          <a:endParaRPr lang="zh-CN" altLang="en-US"/>
        </a:p>
      </dgm:t>
    </dgm:pt>
    <dgm:pt modelId="{E8A7B82E-6E3A-45F8-AD09-4DD2102B475C}" type="sibTrans" cxnId="{248AF740-EC5C-4381-A647-7175AED33258}">
      <dgm:prSet/>
      <dgm:spPr/>
      <dgm:t>
        <a:bodyPr/>
        <a:lstStyle/>
        <a:p>
          <a:endParaRPr lang="zh-CN" altLang="en-US"/>
        </a:p>
      </dgm:t>
    </dgm:pt>
    <dgm:pt modelId="{C8C296F3-BC92-4D2D-89EA-2D7CB7781AB9}">
      <dgm:prSet phldrT="[文本]"/>
      <dgm:spPr/>
      <dgm:t>
        <a:bodyPr/>
        <a:lstStyle/>
        <a:p>
          <a:r>
            <a:rPr lang="zh-CN" altLang="en-US" dirty="0"/>
            <a:t>输入任务名称、任务描述、</a:t>
          </a:r>
          <a:br>
            <a:rPr lang="en-US" altLang="zh-CN" dirty="0"/>
          </a:br>
          <a:r>
            <a:rPr lang="zh-CN" altLang="en-US" dirty="0"/>
            <a:t>研讨时间、研讨地点</a:t>
          </a:r>
        </a:p>
      </dgm:t>
    </dgm:pt>
    <dgm:pt modelId="{58F2D913-25F3-4935-A79B-C3E947FB4FAE}" type="parTrans" cxnId="{BB9C7908-40E9-4B28-B0A9-94D0DE599420}">
      <dgm:prSet/>
      <dgm:spPr/>
      <dgm:t>
        <a:bodyPr/>
        <a:lstStyle/>
        <a:p>
          <a:endParaRPr lang="zh-CN" altLang="en-US"/>
        </a:p>
      </dgm:t>
    </dgm:pt>
    <dgm:pt modelId="{F4057D81-60B0-4325-A087-5A439502052F}" type="sibTrans" cxnId="{BB9C7908-40E9-4B28-B0A9-94D0DE599420}">
      <dgm:prSet/>
      <dgm:spPr/>
      <dgm:t>
        <a:bodyPr/>
        <a:lstStyle/>
        <a:p>
          <a:endParaRPr lang="zh-CN" altLang="en-US"/>
        </a:p>
      </dgm:t>
    </dgm:pt>
    <dgm:pt modelId="{8ABCFF2F-4A3F-4B09-9686-14C93545994A}">
      <dgm:prSet phldrT="[文本]"/>
      <dgm:spPr/>
      <dgm:t>
        <a:bodyPr/>
        <a:lstStyle/>
        <a:p>
          <a:r>
            <a:rPr lang="zh-CN" altLang="en-US" dirty="0"/>
            <a:t>编辑流程信息</a:t>
          </a:r>
        </a:p>
      </dgm:t>
    </dgm:pt>
    <dgm:pt modelId="{5B56E166-7D58-4D13-9A0E-C4EB2AD106CD}" type="parTrans" cxnId="{B316F223-6D95-4D56-9EC3-624F4B26DDEB}">
      <dgm:prSet/>
      <dgm:spPr/>
      <dgm:t>
        <a:bodyPr/>
        <a:lstStyle/>
        <a:p>
          <a:endParaRPr lang="zh-CN" altLang="en-US"/>
        </a:p>
      </dgm:t>
    </dgm:pt>
    <dgm:pt modelId="{69FA6410-84C1-4D24-8BCB-6F40DF488D21}" type="sibTrans" cxnId="{B316F223-6D95-4D56-9EC3-624F4B26DDEB}">
      <dgm:prSet/>
      <dgm:spPr/>
      <dgm:t>
        <a:bodyPr/>
        <a:lstStyle/>
        <a:p>
          <a:endParaRPr lang="zh-CN" altLang="en-US"/>
        </a:p>
      </dgm:t>
    </dgm:pt>
    <dgm:pt modelId="{57BCC14A-A0F1-4DB6-91AE-5C2E70A3D46C}">
      <dgm:prSet phldrT="[文本]"/>
      <dgm:spPr/>
      <dgm:t>
        <a:bodyPr/>
        <a:lstStyle/>
        <a:p>
          <a:r>
            <a:rPr lang="zh-CN" altLang="en-US" dirty="0"/>
            <a:t>添加四项属性（焦点、关键因素、驱动力量、不确定因素）</a:t>
          </a:r>
        </a:p>
      </dgm:t>
    </dgm:pt>
    <dgm:pt modelId="{14C14DBC-8CEA-4EF1-9B85-7048B6403A45}" type="parTrans" cxnId="{FF047FA3-0254-4ED3-9130-32696BF533E1}">
      <dgm:prSet/>
      <dgm:spPr/>
      <dgm:t>
        <a:bodyPr/>
        <a:lstStyle/>
        <a:p>
          <a:endParaRPr lang="zh-CN" altLang="en-US"/>
        </a:p>
      </dgm:t>
    </dgm:pt>
    <dgm:pt modelId="{1A57443E-811C-476D-A817-D7B1BBA6BBAC}" type="sibTrans" cxnId="{FF047FA3-0254-4ED3-9130-32696BF533E1}">
      <dgm:prSet/>
      <dgm:spPr/>
      <dgm:t>
        <a:bodyPr/>
        <a:lstStyle/>
        <a:p>
          <a:endParaRPr lang="zh-CN" altLang="en-US"/>
        </a:p>
      </dgm:t>
    </dgm:pt>
    <dgm:pt modelId="{9748860C-1500-4B7E-A054-E97FB99A7494}">
      <dgm:prSet phldrT="[文本]"/>
      <dgm:spPr/>
      <dgm:t>
        <a:bodyPr/>
        <a:lstStyle/>
        <a:p>
          <a:r>
            <a:rPr lang="zh-CN" altLang="en-US" dirty="0"/>
            <a:t>添加发展逻辑条目</a:t>
          </a:r>
        </a:p>
      </dgm:t>
    </dgm:pt>
    <dgm:pt modelId="{2E645202-1B6C-495C-825B-2594F2701DA2}" type="parTrans" cxnId="{7B034FDE-281E-4F61-952A-1207F558EBD9}">
      <dgm:prSet/>
      <dgm:spPr/>
      <dgm:t>
        <a:bodyPr/>
        <a:lstStyle/>
        <a:p>
          <a:endParaRPr lang="zh-CN" altLang="en-US"/>
        </a:p>
      </dgm:t>
    </dgm:pt>
    <dgm:pt modelId="{CBAB6E4E-CDB2-45D9-A8DA-483EF626C454}" type="sibTrans" cxnId="{7B034FDE-281E-4F61-952A-1207F558EBD9}">
      <dgm:prSet/>
      <dgm:spPr/>
      <dgm:t>
        <a:bodyPr/>
        <a:lstStyle/>
        <a:p>
          <a:endParaRPr lang="zh-CN" altLang="en-US"/>
        </a:p>
      </dgm:t>
    </dgm:pt>
    <dgm:pt modelId="{6ED68ACA-6C17-4BE3-BBAB-E30452FAACC7}">
      <dgm:prSet phldrT="[文本]"/>
      <dgm:spPr/>
      <dgm:t>
        <a:bodyPr/>
        <a:lstStyle/>
        <a:p>
          <a:r>
            <a:rPr lang="zh-CN" altLang="en-US" dirty="0"/>
            <a:t>查询更新</a:t>
          </a:r>
        </a:p>
      </dgm:t>
    </dgm:pt>
    <dgm:pt modelId="{69D0ABB2-6C8C-41E1-8BD1-BA160F61F7D9}" type="parTrans" cxnId="{3EAD1625-518C-4524-A976-1B9590C06DAE}">
      <dgm:prSet/>
      <dgm:spPr/>
      <dgm:t>
        <a:bodyPr/>
        <a:lstStyle/>
        <a:p>
          <a:endParaRPr lang="zh-CN" altLang="en-US"/>
        </a:p>
      </dgm:t>
    </dgm:pt>
    <dgm:pt modelId="{8082386F-33EC-4B84-9F06-1E109C62F022}" type="sibTrans" cxnId="{3EAD1625-518C-4524-A976-1B9590C06DAE}">
      <dgm:prSet/>
      <dgm:spPr/>
      <dgm:t>
        <a:bodyPr/>
        <a:lstStyle/>
        <a:p>
          <a:endParaRPr lang="zh-CN" altLang="en-US"/>
        </a:p>
      </dgm:t>
    </dgm:pt>
    <dgm:pt modelId="{0297BDC5-AD1F-45C4-A149-A29D59EF1D41}">
      <dgm:prSet phldrT="[文本]"/>
      <dgm:spPr/>
      <dgm:t>
        <a:bodyPr/>
        <a:lstStyle/>
        <a:p>
          <a:r>
            <a:rPr lang="zh-CN" altLang="en-US" dirty="0"/>
            <a:t>由任务名称、任务地点、研讨时间为关键词查找任务</a:t>
          </a:r>
        </a:p>
      </dgm:t>
    </dgm:pt>
    <dgm:pt modelId="{B705ADEE-82C2-4C02-800E-4558C014FD74}" type="parTrans" cxnId="{9EA892DC-BFF5-4D22-BBE3-A18F8420D2B1}">
      <dgm:prSet/>
      <dgm:spPr/>
      <dgm:t>
        <a:bodyPr/>
        <a:lstStyle/>
        <a:p>
          <a:endParaRPr lang="zh-CN" altLang="en-US"/>
        </a:p>
      </dgm:t>
    </dgm:pt>
    <dgm:pt modelId="{E0E73A6E-DFC0-4A6B-92C2-EBED3A9FF451}" type="sibTrans" cxnId="{9EA892DC-BFF5-4D22-BBE3-A18F8420D2B1}">
      <dgm:prSet/>
      <dgm:spPr/>
      <dgm:t>
        <a:bodyPr/>
        <a:lstStyle/>
        <a:p>
          <a:endParaRPr lang="zh-CN" altLang="en-US"/>
        </a:p>
      </dgm:t>
    </dgm:pt>
    <dgm:pt modelId="{B85C9917-73C3-49B7-AD13-3F75A1DFDECF}">
      <dgm:prSet phldrT="[文本]"/>
      <dgm:spPr/>
      <dgm:t>
        <a:bodyPr/>
        <a:lstStyle/>
        <a:p>
          <a:r>
            <a:rPr lang="zh-CN" altLang="en-US" dirty="0"/>
            <a:t>编辑任务信息、流程信息</a:t>
          </a:r>
        </a:p>
      </dgm:t>
    </dgm:pt>
    <dgm:pt modelId="{BF05867A-A73D-49B2-9C50-CA27B29E3C94}" type="parTrans" cxnId="{BBD140FD-FD4C-4244-8741-07F4611EE9E2}">
      <dgm:prSet/>
      <dgm:spPr/>
      <dgm:t>
        <a:bodyPr/>
        <a:lstStyle/>
        <a:p>
          <a:endParaRPr lang="zh-CN" altLang="en-US"/>
        </a:p>
      </dgm:t>
    </dgm:pt>
    <dgm:pt modelId="{ABDB0D40-6EF8-46B4-81F5-E809243DD7E2}" type="sibTrans" cxnId="{BBD140FD-FD4C-4244-8741-07F4611EE9E2}">
      <dgm:prSet/>
      <dgm:spPr/>
      <dgm:t>
        <a:bodyPr/>
        <a:lstStyle/>
        <a:p>
          <a:endParaRPr lang="zh-CN" altLang="en-US"/>
        </a:p>
      </dgm:t>
    </dgm:pt>
    <dgm:pt modelId="{637293B4-D66C-477D-80B2-A7B4A1F41FD7}">
      <dgm:prSet phldrT="[文本]"/>
      <dgm:spPr/>
      <dgm:t>
        <a:bodyPr/>
        <a:lstStyle/>
        <a:p>
          <a:r>
            <a:rPr lang="zh-CN" altLang="en-US" dirty="0"/>
            <a:t>添加结果条目</a:t>
          </a:r>
        </a:p>
      </dgm:t>
    </dgm:pt>
    <dgm:pt modelId="{54B3A261-56BD-4006-B374-6D5992F4E9C2}" type="parTrans" cxnId="{B4DCEDF6-4B14-4253-BEF4-CEB4AB15124F}">
      <dgm:prSet/>
      <dgm:spPr/>
      <dgm:t>
        <a:bodyPr/>
        <a:lstStyle/>
        <a:p>
          <a:endParaRPr lang="zh-CN" altLang="en-US"/>
        </a:p>
      </dgm:t>
    </dgm:pt>
    <dgm:pt modelId="{F53CDF33-4E59-4F30-8535-AD4B133808F6}" type="sibTrans" cxnId="{B4DCEDF6-4B14-4253-BEF4-CEB4AB15124F}">
      <dgm:prSet/>
      <dgm:spPr/>
      <dgm:t>
        <a:bodyPr/>
        <a:lstStyle/>
        <a:p>
          <a:endParaRPr lang="zh-CN" altLang="en-US"/>
        </a:p>
      </dgm:t>
    </dgm:pt>
    <dgm:pt modelId="{F014883A-978B-4163-AA22-F54170859EA7}" type="pres">
      <dgm:prSet presAssocID="{5CDA1657-B42C-443B-A9B0-A82DA660C05A}" presName="linearFlow" presStyleCnt="0">
        <dgm:presLayoutVars>
          <dgm:dir/>
          <dgm:animLvl val="lvl"/>
          <dgm:resizeHandles val="exact"/>
        </dgm:presLayoutVars>
      </dgm:prSet>
      <dgm:spPr/>
    </dgm:pt>
    <dgm:pt modelId="{59B1B476-5504-4B03-BFC0-C2FF976B6C8B}" type="pres">
      <dgm:prSet presAssocID="{87CAB8FB-200B-4C00-A1F5-7BC4EFB6D398}" presName="composite" presStyleCnt="0"/>
      <dgm:spPr/>
    </dgm:pt>
    <dgm:pt modelId="{057D665D-1A53-47A9-BA8F-B79C67A805FA}" type="pres">
      <dgm:prSet presAssocID="{87CAB8FB-200B-4C00-A1F5-7BC4EFB6D39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4CEE0B4-9197-44AE-A2A9-90FE04EA4675}" type="pres">
      <dgm:prSet presAssocID="{87CAB8FB-200B-4C00-A1F5-7BC4EFB6D398}" presName="descendantText" presStyleLbl="alignAcc1" presStyleIdx="0" presStyleCnt="3">
        <dgm:presLayoutVars>
          <dgm:bulletEnabled val="1"/>
        </dgm:presLayoutVars>
      </dgm:prSet>
      <dgm:spPr/>
    </dgm:pt>
    <dgm:pt modelId="{2D62C124-340E-49EC-BF13-B108C2FA6745}" type="pres">
      <dgm:prSet presAssocID="{E8A7B82E-6E3A-45F8-AD09-4DD2102B475C}" presName="sp" presStyleCnt="0"/>
      <dgm:spPr/>
    </dgm:pt>
    <dgm:pt modelId="{0210C78C-5925-45AB-AC26-0DE7AEDAD5F9}" type="pres">
      <dgm:prSet presAssocID="{8ABCFF2F-4A3F-4B09-9686-14C93545994A}" presName="composite" presStyleCnt="0"/>
      <dgm:spPr/>
    </dgm:pt>
    <dgm:pt modelId="{7404C559-95EA-462B-A373-60DC8E9C3C4A}" type="pres">
      <dgm:prSet presAssocID="{8ABCFF2F-4A3F-4B09-9686-14C93545994A}" presName="parentText" presStyleLbl="alignNode1" presStyleIdx="1" presStyleCnt="3" custLinFactNeighborX="-9170">
        <dgm:presLayoutVars>
          <dgm:chMax val="1"/>
          <dgm:bulletEnabled val="1"/>
        </dgm:presLayoutVars>
      </dgm:prSet>
      <dgm:spPr/>
    </dgm:pt>
    <dgm:pt modelId="{175B9BBB-C0EF-4C2B-9ECA-455749D2E54E}" type="pres">
      <dgm:prSet presAssocID="{8ABCFF2F-4A3F-4B09-9686-14C93545994A}" presName="descendantText" presStyleLbl="alignAcc1" presStyleIdx="1" presStyleCnt="3">
        <dgm:presLayoutVars>
          <dgm:bulletEnabled val="1"/>
        </dgm:presLayoutVars>
      </dgm:prSet>
      <dgm:spPr/>
    </dgm:pt>
    <dgm:pt modelId="{86C9A68B-0C4A-4F2E-8DD5-6EF9EEE85495}" type="pres">
      <dgm:prSet presAssocID="{69FA6410-84C1-4D24-8BCB-6F40DF488D21}" presName="sp" presStyleCnt="0"/>
      <dgm:spPr/>
    </dgm:pt>
    <dgm:pt modelId="{50547A18-B81F-4CB2-A983-C13FF50969FA}" type="pres">
      <dgm:prSet presAssocID="{6ED68ACA-6C17-4BE3-BBAB-E30452FAACC7}" presName="composite" presStyleCnt="0"/>
      <dgm:spPr/>
    </dgm:pt>
    <dgm:pt modelId="{6D687C88-D05D-4DCB-9D7E-BA41330CE11B}" type="pres">
      <dgm:prSet presAssocID="{6ED68ACA-6C17-4BE3-BBAB-E30452FAACC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10846D1-AEFB-4860-BBF3-3B50316E4346}" type="pres">
      <dgm:prSet presAssocID="{6ED68ACA-6C17-4BE3-BBAB-E30452FAACC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8299849-1843-4486-9A0D-12A9F352758F}" type="presOf" srcId="{6ED68ACA-6C17-4BE3-BBAB-E30452FAACC7}" destId="{6D687C88-D05D-4DCB-9D7E-BA41330CE11B}" srcOrd="0" destOrd="0" presId="urn:microsoft.com/office/officeart/2005/8/layout/chevron2"/>
    <dgm:cxn modelId="{248AF740-EC5C-4381-A647-7175AED33258}" srcId="{5CDA1657-B42C-443B-A9B0-A82DA660C05A}" destId="{87CAB8FB-200B-4C00-A1F5-7BC4EFB6D398}" srcOrd="0" destOrd="0" parTransId="{554E0ED7-21F5-4CC3-9074-16CC3B651298}" sibTransId="{E8A7B82E-6E3A-45F8-AD09-4DD2102B475C}"/>
    <dgm:cxn modelId="{BB9C7908-40E9-4B28-B0A9-94D0DE599420}" srcId="{87CAB8FB-200B-4C00-A1F5-7BC4EFB6D398}" destId="{C8C296F3-BC92-4D2D-89EA-2D7CB7781AB9}" srcOrd="0" destOrd="0" parTransId="{58F2D913-25F3-4935-A79B-C3E947FB4FAE}" sibTransId="{F4057D81-60B0-4325-A087-5A439502052F}"/>
    <dgm:cxn modelId="{B316F223-6D95-4D56-9EC3-624F4B26DDEB}" srcId="{5CDA1657-B42C-443B-A9B0-A82DA660C05A}" destId="{8ABCFF2F-4A3F-4B09-9686-14C93545994A}" srcOrd="1" destOrd="0" parTransId="{5B56E166-7D58-4D13-9A0E-C4EB2AD106CD}" sibTransId="{69FA6410-84C1-4D24-8BCB-6F40DF488D21}"/>
    <dgm:cxn modelId="{8BEAFAD8-C9D3-4E23-B805-05734B1C007D}" type="presOf" srcId="{5CDA1657-B42C-443B-A9B0-A82DA660C05A}" destId="{F014883A-978B-4163-AA22-F54170859EA7}" srcOrd="0" destOrd="0" presId="urn:microsoft.com/office/officeart/2005/8/layout/chevron2"/>
    <dgm:cxn modelId="{2C589767-46AD-44D5-B982-C9DF3741CA63}" type="presOf" srcId="{87CAB8FB-200B-4C00-A1F5-7BC4EFB6D398}" destId="{057D665D-1A53-47A9-BA8F-B79C67A805FA}" srcOrd="0" destOrd="0" presId="urn:microsoft.com/office/officeart/2005/8/layout/chevron2"/>
    <dgm:cxn modelId="{3EAD1625-518C-4524-A976-1B9590C06DAE}" srcId="{5CDA1657-B42C-443B-A9B0-A82DA660C05A}" destId="{6ED68ACA-6C17-4BE3-BBAB-E30452FAACC7}" srcOrd="2" destOrd="0" parTransId="{69D0ABB2-6C8C-41E1-8BD1-BA160F61F7D9}" sibTransId="{8082386F-33EC-4B84-9F06-1E109C62F022}"/>
    <dgm:cxn modelId="{EEB6C8B0-63FA-425B-BE30-DB34B87873EE}" type="presOf" srcId="{B85C9917-73C3-49B7-AD13-3F75A1DFDECF}" destId="{110846D1-AEFB-4860-BBF3-3B50316E4346}" srcOrd="0" destOrd="1" presId="urn:microsoft.com/office/officeart/2005/8/layout/chevron2"/>
    <dgm:cxn modelId="{6AB6C310-2037-4759-BD03-89AD2F04379D}" type="presOf" srcId="{C8C296F3-BC92-4D2D-89EA-2D7CB7781AB9}" destId="{E4CEE0B4-9197-44AE-A2A9-90FE04EA4675}" srcOrd="0" destOrd="0" presId="urn:microsoft.com/office/officeart/2005/8/layout/chevron2"/>
    <dgm:cxn modelId="{9EA892DC-BFF5-4D22-BBE3-A18F8420D2B1}" srcId="{6ED68ACA-6C17-4BE3-BBAB-E30452FAACC7}" destId="{0297BDC5-AD1F-45C4-A149-A29D59EF1D41}" srcOrd="0" destOrd="0" parTransId="{B705ADEE-82C2-4C02-800E-4558C014FD74}" sibTransId="{E0E73A6E-DFC0-4A6B-92C2-EBED3A9FF451}"/>
    <dgm:cxn modelId="{AEB68C41-9573-4F9F-8692-39DA2094C2C3}" type="presOf" srcId="{57BCC14A-A0F1-4DB6-91AE-5C2E70A3D46C}" destId="{175B9BBB-C0EF-4C2B-9ECA-455749D2E54E}" srcOrd="0" destOrd="0" presId="urn:microsoft.com/office/officeart/2005/8/layout/chevron2"/>
    <dgm:cxn modelId="{BBD140FD-FD4C-4244-8741-07F4611EE9E2}" srcId="{6ED68ACA-6C17-4BE3-BBAB-E30452FAACC7}" destId="{B85C9917-73C3-49B7-AD13-3F75A1DFDECF}" srcOrd="1" destOrd="0" parTransId="{BF05867A-A73D-49B2-9C50-CA27B29E3C94}" sibTransId="{ABDB0D40-6EF8-46B4-81F5-E809243DD7E2}"/>
    <dgm:cxn modelId="{475A816A-8048-43EB-8BD8-E7745826CCE6}" type="presOf" srcId="{8ABCFF2F-4A3F-4B09-9686-14C93545994A}" destId="{7404C559-95EA-462B-A373-60DC8E9C3C4A}" srcOrd="0" destOrd="0" presId="urn:microsoft.com/office/officeart/2005/8/layout/chevron2"/>
    <dgm:cxn modelId="{B4DCEDF6-4B14-4253-BEF4-CEB4AB15124F}" srcId="{8ABCFF2F-4A3F-4B09-9686-14C93545994A}" destId="{637293B4-D66C-477D-80B2-A7B4A1F41FD7}" srcOrd="2" destOrd="0" parTransId="{54B3A261-56BD-4006-B374-6D5992F4E9C2}" sibTransId="{F53CDF33-4E59-4F30-8535-AD4B133808F6}"/>
    <dgm:cxn modelId="{FF047FA3-0254-4ED3-9130-32696BF533E1}" srcId="{8ABCFF2F-4A3F-4B09-9686-14C93545994A}" destId="{57BCC14A-A0F1-4DB6-91AE-5C2E70A3D46C}" srcOrd="0" destOrd="0" parTransId="{14C14DBC-8CEA-4EF1-9B85-7048B6403A45}" sibTransId="{1A57443E-811C-476D-A817-D7B1BBA6BBAC}"/>
    <dgm:cxn modelId="{AC607107-22C2-4518-8616-0F8889892E5E}" type="presOf" srcId="{637293B4-D66C-477D-80B2-A7B4A1F41FD7}" destId="{175B9BBB-C0EF-4C2B-9ECA-455749D2E54E}" srcOrd="0" destOrd="2" presId="urn:microsoft.com/office/officeart/2005/8/layout/chevron2"/>
    <dgm:cxn modelId="{7B034FDE-281E-4F61-952A-1207F558EBD9}" srcId="{8ABCFF2F-4A3F-4B09-9686-14C93545994A}" destId="{9748860C-1500-4B7E-A054-E97FB99A7494}" srcOrd="1" destOrd="0" parTransId="{2E645202-1B6C-495C-825B-2594F2701DA2}" sibTransId="{CBAB6E4E-CDB2-45D9-A8DA-483EF626C454}"/>
    <dgm:cxn modelId="{CDAAEA89-DC48-46C0-A38A-3EC18FE0CBD0}" type="presOf" srcId="{0297BDC5-AD1F-45C4-A149-A29D59EF1D41}" destId="{110846D1-AEFB-4860-BBF3-3B50316E4346}" srcOrd="0" destOrd="0" presId="urn:microsoft.com/office/officeart/2005/8/layout/chevron2"/>
    <dgm:cxn modelId="{62AF6C29-743B-47A1-9BD0-E41967D1BE2A}" type="presOf" srcId="{9748860C-1500-4B7E-A054-E97FB99A7494}" destId="{175B9BBB-C0EF-4C2B-9ECA-455749D2E54E}" srcOrd="0" destOrd="1" presId="urn:microsoft.com/office/officeart/2005/8/layout/chevron2"/>
    <dgm:cxn modelId="{9996701E-B2C1-4002-B470-E87293FC882B}" type="presParOf" srcId="{F014883A-978B-4163-AA22-F54170859EA7}" destId="{59B1B476-5504-4B03-BFC0-C2FF976B6C8B}" srcOrd="0" destOrd="0" presId="urn:microsoft.com/office/officeart/2005/8/layout/chevron2"/>
    <dgm:cxn modelId="{5683EB37-F4EF-4B3C-961D-D79D82244088}" type="presParOf" srcId="{59B1B476-5504-4B03-BFC0-C2FF976B6C8B}" destId="{057D665D-1A53-47A9-BA8F-B79C67A805FA}" srcOrd="0" destOrd="0" presId="urn:microsoft.com/office/officeart/2005/8/layout/chevron2"/>
    <dgm:cxn modelId="{E7F4B529-CDE8-41C1-B2CE-B85D513B27A3}" type="presParOf" srcId="{59B1B476-5504-4B03-BFC0-C2FF976B6C8B}" destId="{E4CEE0B4-9197-44AE-A2A9-90FE04EA4675}" srcOrd="1" destOrd="0" presId="urn:microsoft.com/office/officeart/2005/8/layout/chevron2"/>
    <dgm:cxn modelId="{C7A1A3F6-A68F-4A3D-9BB3-D4838EEC79DD}" type="presParOf" srcId="{F014883A-978B-4163-AA22-F54170859EA7}" destId="{2D62C124-340E-49EC-BF13-B108C2FA6745}" srcOrd="1" destOrd="0" presId="urn:microsoft.com/office/officeart/2005/8/layout/chevron2"/>
    <dgm:cxn modelId="{7C971499-986D-4757-9700-C097DD08B5AE}" type="presParOf" srcId="{F014883A-978B-4163-AA22-F54170859EA7}" destId="{0210C78C-5925-45AB-AC26-0DE7AEDAD5F9}" srcOrd="2" destOrd="0" presId="urn:microsoft.com/office/officeart/2005/8/layout/chevron2"/>
    <dgm:cxn modelId="{A4B3210E-AF99-4D29-BB5A-DBFBEAC333EB}" type="presParOf" srcId="{0210C78C-5925-45AB-AC26-0DE7AEDAD5F9}" destId="{7404C559-95EA-462B-A373-60DC8E9C3C4A}" srcOrd="0" destOrd="0" presId="urn:microsoft.com/office/officeart/2005/8/layout/chevron2"/>
    <dgm:cxn modelId="{7B40B4A0-113C-4E74-9F8E-8105BE4A60F7}" type="presParOf" srcId="{0210C78C-5925-45AB-AC26-0DE7AEDAD5F9}" destId="{175B9BBB-C0EF-4C2B-9ECA-455749D2E54E}" srcOrd="1" destOrd="0" presId="urn:microsoft.com/office/officeart/2005/8/layout/chevron2"/>
    <dgm:cxn modelId="{66371541-AE0C-4E30-A095-2ED58E2D634B}" type="presParOf" srcId="{F014883A-978B-4163-AA22-F54170859EA7}" destId="{86C9A68B-0C4A-4F2E-8DD5-6EF9EEE85495}" srcOrd="3" destOrd="0" presId="urn:microsoft.com/office/officeart/2005/8/layout/chevron2"/>
    <dgm:cxn modelId="{23D2039B-691B-4002-B96C-071E10186E5C}" type="presParOf" srcId="{F014883A-978B-4163-AA22-F54170859EA7}" destId="{50547A18-B81F-4CB2-A983-C13FF50969FA}" srcOrd="4" destOrd="0" presId="urn:microsoft.com/office/officeart/2005/8/layout/chevron2"/>
    <dgm:cxn modelId="{A4FC87DD-FF7C-4E5D-9703-CD6F28D1E8BE}" type="presParOf" srcId="{50547A18-B81F-4CB2-A983-C13FF50969FA}" destId="{6D687C88-D05D-4DCB-9D7E-BA41330CE11B}" srcOrd="0" destOrd="0" presId="urn:microsoft.com/office/officeart/2005/8/layout/chevron2"/>
    <dgm:cxn modelId="{907A15DB-8BAE-4405-ACDF-33640AEB283E}" type="presParOf" srcId="{50547A18-B81F-4CB2-A983-C13FF50969FA}" destId="{110846D1-AEFB-4860-BBF3-3B50316E43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E9E7A3-7318-4B9F-BCF5-F559C3313895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A3490AD0-44F9-4579-9392-4BB7F39B1FAB}">
      <dgm:prSet phldrT="[文本]" phldr="1"/>
      <dgm:spPr/>
      <dgm:t>
        <a:bodyPr/>
        <a:lstStyle/>
        <a:p>
          <a:endParaRPr lang="zh-CN" altLang="en-US"/>
        </a:p>
      </dgm:t>
    </dgm:pt>
    <dgm:pt modelId="{6C802128-897E-4186-8551-A1FD05FCFE88}" type="parTrans" cxnId="{4C3AA32A-7B63-4CE2-B5D9-B662F222C037}">
      <dgm:prSet/>
      <dgm:spPr/>
      <dgm:t>
        <a:bodyPr/>
        <a:lstStyle/>
        <a:p>
          <a:endParaRPr lang="zh-CN" altLang="en-US"/>
        </a:p>
      </dgm:t>
    </dgm:pt>
    <dgm:pt modelId="{9AB50BE1-45FE-4349-BB53-1BEF1A76A35A}" type="sibTrans" cxnId="{4C3AA32A-7B63-4CE2-B5D9-B662F222C037}">
      <dgm:prSet/>
      <dgm:spPr/>
      <dgm:t>
        <a:bodyPr/>
        <a:lstStyle/>
        <a:p>
          <a:endParaRPr lang="zh-CN" altLang="en-US"/>
        </a:p>
      </dgm:t>
    </dgm:pt>
    <dgm:pt modelId="{FFBA762C-BC76-4517-BCFD-05198A124E02}">
      <dgm:prSet phldrT="[文本]" phldr="1"/>
      <dgm:spPr/>
      <dgm:t>
        <a:bodyPr/>
        <a:lstStyle/>
        <a:p>
          <a:endParaRPr lang="zh-CN" altLang="en-US"/>
        </a:p>
      </dgm:t>
    </dgm:pt>
    <dgm:pt modelId="{6EE01014-A3D6-4450-A676-4D317A86F6BA}" type="parTrans" cxnId="{1A4372C9-37E1-4398-A96E-8AB6968EDACE}">
      <dgm:prSet/>
      <dgm:spPr/>
      <dgm:t>
        <a:bodyPr/>
        <a:lstStyle/>
        <a:p>
          <a:endParaRPr lang="zh-CN" altLang="en-US"/>
        </a:p>
      </dgm:t>
    </dgm:pt>
    <dgm:pt modelId="{347C7765-590E-4BED-BBA1-77851B0F1DAA}" type="sibTrans" cxnId="{1A4372C9-37E1-4398-A96E-8AB6968EDACE}">
      <dgm:prSet/>
      <dgm:spPr/>
      <dgm:t>
        <a:bodyPr/>
        <a:lstStyle/>
        <a:p>
          <a:endParaRPr lang="zh-CN" altLang="en-US"/>
        </a:p>
      </dgm:t>
    </dgm:pt>
    <dgm:pt modelId="{6712E78A-37CB-4F20-9800-593A670CBC2C}">
      <dgm:prSet phldrT="[文本]" phldr="1"/>
      <dgm:spPr/>
      <dgm:t>
        <a:bodyPr/>
        <a:lstStyle/>
        <a:p>
          <a:endParaRPr lang="zh-CN" altLang="en-US"/>
        </a:p>
      </dgm:t>
    </dgm:pt>
    <dgm:pt modelId="{AA639AAE-E7AE-4486-BEFA-FED79D8FEEBF}" type="parTrans" cxnId="{471CB53C-97B5-4AD3-AA05-3B2465CF34F8}">
      <dgm:prSet/>
      <dgm:spPr/>
      <dgm:t>
        <a:bodyPr/>
        <a:lstStyle/>
        <a:p>
          <a:endParaRPr lang="zh-CN" altLang="en-US"/>
        </a:p>
      </dgm:t>
    </dgm:pt>
    <dgm:pt modelId="{F9119A24-04B8-4E9B-8AF5-AE600F728948}" type="sibTrans" cxnId="{471CB53C-97B5-4AD3-AA05-3B2465CF34F8}">
      <dgm:prSet/>
      <dgm:spPr/>
      <dgm:t>
        <a:bodyPr/>
        <a:lstStyle/>
        <a:p>
          <a:endParaRPr lang="zh-CN" altLang="en-US"/>
        </a:p>
      </dgm:t>
    </dgm:pt>
    <dgm:pt modelId="{0B7917F2-72FF-430A-BEEA-10BF458D823D}">
      <dgm:prSet phldrT="[文本]" phldr="1"/>
      <dgm:spPr/>
      <dgm:t>
        <a:bodyPr/>
        <a:lstStyle/>
        <a:p>
          <a:endParaRPr lang="zh-CN" altLang="en-US"/>
        </a:p>
      </dgm:t>
    </dgm:pt>
    <dgm:pt modelId="{3A3181C0-10AC-4B8C-B636-43B038F50169}" type="parTrans" cxnId="{1A4F9036-0C1E-4C25-8601-3FAB3CE1A6BB}">
      <dgm:prSet/>
      <dgm:spPr/>
      <dgm:t>
        <a:bodyPr/>
        <a:lstStyle/>
        <a:p>
          <a:endParaRPr lang="zh-CN" altLang="en-US"/>
        </a:p>
      </dgm:t>
    </dgm:pt>
    <dgm:pt modelId="{9BF93BBF-C14A-430E-A512-AC3EB8E76866}" type="sibTrans" cxnId="{1A4F9036-0C1E-4C25-8601-3FAB3CE1A6BB}">
      <dgm:prSet/>
      <dgm:spPr/>
      <dgm:t>
        <a:bodyPr/>
        <a:lstStyle/>
        <a:p>
          <a:endParaRPr lang="zh-CN" altLang="en-US"/>
        </a:p>
      </dgm:t>
    </dgm:pt>
    <dgm:pt modelId="{9D889B52-0410-4D00-AA3F-02323C29EEFF}" type="pres">
      <dgm:prSet presAssocID="{83E9E7A3-7318-4B9F-BCF5-F559C3313895}" presName="Name0" presStyleCnt="0">
        <dgm:presLayoutVars>
          <dgm:chMax val="7"/>
          <dgm:resizeHandles val="exact"/>
        </dgm:presLayoutVars>
      </dgm:prSet>
      <dgm:spPr/>
    </dgm:pt>
    <dgm:pt modelId="{471C7593-2E1C-4112-9F0C-BCDDF64F2817}" type="pres">
      <dgm:prSet presAssocID="{83E9E7A3-7318-4B9F-BCF5-F559C3313895}" presName="comp1" presStyleCnt="0"/>
      <dgm:spPr/>
    </dgm:pt>
    <dgm:pt modelId="{81D18E8A-032E-4E89-AADF-67A6D315CB8A}" type="pres">
      <dgm:prSet presAssocID="{83E9E7A3-7318-4B9F-BCF5-F559C3313895}" presName="circle1" presStyleLbl="node1" presStyleIdx="0" presStyleCnt="4"/>
      <dgm:spPr/>
    </dgm:pt>
    <dgm:pt modelId="{450F1579-1C20-4D65-AD08-B49003EB0996}" type="pres">
      <dgm:prSet presAssocID="{83E9E7A3-7318-4B9F-BCF5-F559C3313895}" presName="c1text" presStyleLbl="node1" presStyleIdx="0" presStyleCnt="4">
        <dgm:presLayoutVars>
          <dgm:bulletEnabled val="1"/>
        </dgm:presLayoutVars>
      </dgm:prSet>
      <dgm:spPr/>
    </dgm:pt>
    <dgm:pt modelId="{040CA8C7-4975-49FF-8C0C-FAED089447B4}" type="pres">
      <dgm:prSet presAssocID="{83E9E7A3-7318-4B9F-BCF5-F559C3313895}" presName="comp2" presStyleCnt="0"/>
      <dgm:spPr/>
    </dgm:pt>
    <dgm:pt modelId="{CBCC5732-443B-4197-875F-F968AC55BBCB}" type="pres">
      <dgm:prSet presAssocID="{83E9E7A3-7318-4B9F-BCF5-F559C3313895}" presName="circle2" presStyleLbl="node1" presStyleIdx="1" presStyleCnt="4"/>
      <dgm:spPr/>
    </dgm:pt>
    <dgm:pt modelId="{996FC7F9-9698-492A-9662-49C613F80F41}" type="pres">
      <dgm:prSet presAssocID="{83E9E7A3-7318-4B9F-BCF5-F559C3313895}" presName="c2text" presStyleLbl="node1" presStyleIdx="1" presStyleCnt="4">
        <dgm:presLayoutVars>
          <dgm:bulletEnabled val="1"/>
        </dgm:presLayoutVars>
      </dgm:prSet>
      <dgm:spPr/>
    </dgm:pt>
    <dgm:pt modelId="{B587DC18-7359-45A0-9B63-E6B0B707E0D2}" type="pres">
      <dgm:prSet presAssocID="{83E9E7A3-7318-4B9F-BCF5-F559C3313895}" presName="comp3" presStyleCnt="0"/>
      <dgm:spPr/>
    </dgm:pt>
    <dgm:pt modelId="{C6D5E231-CF34-4ED3-B113-A072EEEF4A58}" type="pres">
      <dgm:prSet presAssocID="{83E9E7A3-7318-4B9F-BCF5-F559C3313895}" presName="circle3" presStyleLbl="node1" presStyleIdx="2" presStyleCnt="4"/>
      <dgm:spPr/>
    </dgm:pt>
    <dgm:pt modelId="{AC9C67BB-8DE6-46E3-9CC3-F6B7C64F6315}" type="pres">
      <dgm:prSet presAssocID="{83E9E7A3-7318-4B9F-BCF5-F559C3313895}" presName="c3text" presStyleLbl="node1" presStyleIdx="2" presStyleCnt="4">
        <dgm:presLayoutVars>
          <dgm:bulletEnabled val="1"/>
        </dgm:presLayoutVars>
      </dgm:prSet>
      <dgm:spPr/>
    </dgm:pt>
    <dgm:pt modelId="{55CAE42D-14F0-4344-898F-A15433C52B6F}" type="pres">
      <dgm:prSet presAssocID="{83E9E7A3-7318-4B9F-BCF5-F559C3313895}" presName="comp4" presStyleCnt="0"/>
      <dgm:spPr/>
    </dgm:pt>
    <dgm:pt modelId="{5C26CD6B-010B-4AA8-AA8A-46017D7808A5}" type="pres">
      <dgm:prSet presAssocID="{83E9E7A3-7318-4B9F-BCF5-F559C3313895}" presName="circle4" presStyleLbl="node1" presStyleIdx="3" presStyleCnt="4"/>
      <dgm:spPr/>
    </dgm:pt>
    <dgm:pt modelId="{F479FF34-F56D-4470-B5A5-09A421046C32}" type="pres">
      <dgm:prSet presAssocID="{83E9E7A3-7318-4B9F-BCF5-F559C3313895}" presName="c4text" presStyleLbl="node1" presStyleIdx="3" presStyleCnt="4">
        <dgm:presLayoutVars>
          <dgm:bulletEnabled val="1"/>
        </dgm:presLayoutVars>
      </dgm:prSet>
      <dgm:spPr/>
    </dgm:pt>
  </dgm:ptLst>
  <dgm:cxnLst>
    <dgm:cxn modelId="{3F193C57-3BFC-4366-A1E6-80110EC8BEDC}" type="presOf" srcId="{A3490AD0-44F9-4579-9392-4BB7F39B1FAB}" destId="{450F1579-1C20-4D65-AD08-B49003EB0996}" srcOrd="1" destOrd="0" presId="urn:microsoft.com/office/officeart/2005/8/layout/venn2"/>
    <dgm:cxn modelId="{1A4372C9-37E1-4398-A96E-8AB6968EDACE}" srcId="{83E9E7A3-7318-4B9F-BCF5-F559C3313895}" destId="{FFBA762C-BC76-4517-BCFD-05198A124E02}" srcOrd="1" destOrd="0" parTransId="{6EE01014-A3D6-4450-A676-4D317A86F6BA}" sibTransId="{347C7765-590E-4BED-BBA1-77851B0F1DAA}"/>
    <dgm:cxn modelId="{ED9AFD2D-65B3-4B9D-94E3-1F3E9E781ACF}" type="presOf" srcId="{83E9E7A3-7318-4B9F-BCF5-F559C3313895}" destId="{9D889B52-0410-4D00-AA3F-02323C29EEFF}" srcOrd="0" destOrd="0" presId="urn:microsoft.com/office/officeart/2005/8/layout/venn2"/>
    <dgm:cxn modelId="{EEF54081-650B-4635-B98B-209CFD6AC329}" type="presOf" srcId="{FFBA762C-BC76-4517-BCFD-05198A124E02}" destId="{CBCC5732-443B-4197-875F-F968AC55BBCB}" srcOrd="0" destOrd="0" presId="urn:microsoft.com/office/officeart/2005/8/layout/venn2"/>
    <dgm:cxn modelId="{4C3AA32A-7B63-4CE2-B5D9-B662F222C037}" srcId="{83E9E7A3-7318-4B9F-BCF5-F559C3313895}" destId="{A3490AD0-44F9-4579-9392-4BB7F39B1FAB}" srcOrd="0" destOrd="0" parTransId="{6C802128-897E-4186-8551-A1FD05FCFE88}" sibTransId="{9AB50BE1-45FE-4349-BB53-1BEF1A76A35A}"/>
    <dgm:cxn modelId="{E3AD1C71-7F8F-497E-A863-8086C450D506}" type="presOf" srcId="{FFBA762C-BC76-4517-BCFD-05198A124E02}" destId="{996FC7F9-9698-492A-9662-49C613F80F41}" srcOrd="1" destOrd="0" presId="urn:microsoft.com/office/officeart/2005/8/layout/venn2"/>
    <dgm:cxn modelId="{C643D060-E2E7-40D8-B280-CECFEBF3AA75}" type="presOf" srcId="{6712E78A-37CB-4F20-9800-593A670CBC2C}" destId="{AC9C67BB-8DE6-46E3-9CC3-F6B7C64F6315}" srcOrd="1" destOrd="0" presId="urn:microsoft.com/office/officeart/2005/8/layout/venn2"/>
    <dgm:cxn modelId="{471CB53C-97B5-4AD3-AA05-3B2465CF34F8}" srcId="{83E9E7A3-7318-4B9F-BCF5-F559C3313895}" destId="{6712E78A-37CB-4F20-9800-593A670CBC2C}" srcOrd="2" destOrd="0" parTransId="{AA639AAE-E7AE-4486-BEFA-FED79D8FEEBF}" sibTransId="{F9119A24-04B8-4E9B-8AF5-AE600F728948}"/>
    <dgm:cxn modelId="{07D83595-9DDC-46A4-94A8-25F7C082A5C3}" type="presOf" srcId="{0B7917F2-72FF-430A-BEEA-10BF458D823D}" destId="{F479FF34-F56D-4470-B5A5-09A421046C32}" srcOrd="1" destOrd="0" presId="urn:microsoft.com/office/officeart/2005/8/layout/venn2"/>
    <dgm:cxn modelId="{1A4F9036-0C1E-4C25-8601-3FAB3CE1A6BB}" srcId="{83E9E7A3-7318-4B9F-BCF5-F559C3313895}" destId="{0B7917F2-72FF-430A-BEEA-10BF458D823D}" srcOrd="3" destOrd="0" parTransId="{3A3181C0-10AC-4B8C-B636-43B038F50169}" sibTransId="{9BF93BBF-C14A-430E-A512-AC3EB8E76866}"/>
    <dgm:cxn modelId="{5CAECF4D-4B7C-4C16-A03E-B98EF9296753}" type="presOf" srcId="{0B7917F2-72FF-430A-BEEA-10BF458D823D}" destId="{5C26CD6B-010B-4AA8-AA8A-46017D7808A5}" srcOrd="0" destOrd="0" presId="urn:microsoft.com/office/officeart/2005/8/layout/venn2"/>
    <dgm:cxn modelId="{C7EF29C5-6F5E-41B3-AA98-E04BDDAD96DB}" type="presOf" srcId="{A3490AD0-44F9-4579-9392-4BB7F39B1FAB}" destId="{81D18E8A-032E-4E89-AADF-67A6D315CB8A}" srcOrd="0" destOrd="0" presId="urn:microsoft.com/office/officeart/2005/8/layout/venn2"/>
    <dgm:cxn modelId="{43B9C7BF-EC42-4D61-AAB7-307BA7B0EFC6}" type="presOf" srcId="{6712E78A-37CB-4F20-9800-593A670CBC2C}" destId="{C6D5E231-CF34-4ED3-B113-A072EEEF4A58}" srcOrd="0" destOrd="0" presId="urn:microsoft.com/office/officeart/2005/8/layout/venn2"/>
    <dgm:cxn modelId="{40F5603D-3310-4A16-A3F1-D314A5229286}" type="presParOf" srcId="{9D889B52-0410-4D00-AA3F-02323C29EEFF}" destId="{471C7593-2E1C-4112-9F0C-BCDDF64F2817}" srcOrd="0" destOrd="0" presId="urn:microsoft.com/office/officeart/2005/8/layout/venn2"/>
    <dgm:cxn modelId="{E87ED3A1-E10D-44A5-B98A-8F923C9C68BE}" type="presParOf" srcId="{471C7593-2E1C-4112-9F0C-BCDDF64F2817}" destId="{81D18E8A-032E-4E89-AADF-67A6D315CB8A}" srcOrd="0" destOrd="0" presId="urn:microsoft.com/office/officeart/2005/8/layout/venn2"/>
    <dgm:cxn modelId="{9F2421FE-2474-4F8B-B487-3FA33D06D6CF}" type="presParOf" srcId="{471C7593-2E1C-4112-9F0C-BCDDF64F2817}" destId="{450F1579-1C20-4D65-AD08-B49003EB0996}" srcOrd="1" destOrd="0" presId="urn:microsoft.com/office/officeart/2005/8/layout/venn2"/>
    <dgm:cxn modelId="{DCF4C7BC-56BE-40BC-8E6B-AF6063561FB9}" type="presParOf" srcId="{9D889B52-0410-4D00-AA3F-02323C29EEFF}" destId="{040CA8C7-4975-49FF-8C0C-FAED089447B4}" srcOrd="1" destOrd="0" presId="urn:microsoft.com/office/officeart/2005/8/layout/venn2"/>
    <dgm:cxn modelId="{9C37D71B-53E7-40DE-8508-F083331B8FF7}" type="presParOf" srcId="{040CA8C7-4975-49FF-8C0C-FAED089447B4}" destId="{CBCC5732-443B-4197-875F-F968AC55BBCB}" srcOrd="0" destOrd="0" presId="urn:microsoft.com/office/officeart/2005/8/layout/venn2"/>
    <dgm:cxn modelId="{FF25AC8C-3DD5-4FE6-B69E-5114B3EFF98F}" type="presParOf" srcId="{040CA8C7-4975-49FF-8C0C-FAED089447B4}" destId="{996FC7F9-9698-492A-9662-49C613F80F41}" srcOrd="1" destOrd="0" presId="urn:microsoft.com/office/officeart/2005/8/layout/venn2"/>
    <dgm:cxn modelId="{01FE0C97-0CC2-4D78-8AAE-1B8EBBE4BC99}" type="presParOf" srcId="{9D889B52-0410-4D00-AA3F-02323C29EEFF}" destId="{B587DC18-7359-45A0-9B63-E6B0B707E0D2}" srcOrd="2" destOrd="0" presId="urn:microsoft.com/office/officeart/2005/8/layout/venn2"/>
    <dgm:cxn modelId="{D15F19D5-AEDC-4398-9F39-9015673FB7A7}" type="presParOf" srcId="{B587DC18-7359-45A0-9B63-E6B0B707E0D2}" destId="{C6D5E231-CF34-4ED3-B113-A072EEEF4A58}" srcOrd="0" destOrd="0" presId="urn:microsoft.com/office/officeart/2005/8/layout/venn2"/>
    <dgm:cxn modelId="{6EE346FE-BB7C-4317-8059-9CCFD43B428C}" type="presParOf" srcId="{B587DC18-7359-45A0-9B63-E6B0B707E0D2}" destId="{AC9C67BB-8DE6-46E3-9CC3-F6B7C64F6315}" srcOrd="1" destOrd="0" presId="urn:microsoft.com/office/officeart/2005/8/layout/venn2"/>
    <dgm:cxn modelId="{170D3C7F-4B0A-4B0F-ACCF-3D0A9E6677CA}" type="presParOf" srcId="{9D889B52-0410-4D00-AA3F-02323C29EEFF}" destId="{55CAE42D-14F0-4344-898F-A15433C52B6F}" srcOrd="3" destOrd="0" presId="urn:microsoft.com/office/officeart/2005/8/layout/venn2"/>
    <dgm:cxn modelId="{7A171DB0-385E-48A6-8D06-ADF67095DB39}" type="presParOf" srcId="{55CAE42D-14F0-4344-898F-A15433C52B6F}" destId="{5C26CD6B-010B-4AA8-AA8A-46017D7808A5}" srcOrd="0" destOrd="0" presId="urn:microsoft.com/office/officeart/2005/8/layout/venn2"/>
    <dgm:cxn modelId="{11687374-68C3-4EAF-97B7-9B639BBEBFBE}" type="presParOf" srcId="{55CAE42D-14F0-4344-898F-A15433C52B6F}" destId="{F479FF34-F56D-4470-B5A5-09A421046C3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1B8E3-88D5-416D-8830-378D0A676655}">
      <dsp:nvSpPr>
        <dsp:cNvPr id="0" name=""/>
        <dsp:cNvSpPr/>
      </dsp:nvSpPr>
      <dsp:spPr>
        <a:xfrm>
          <a:off x="0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5BF9F-9B2A-4994-929D-70B244433774}">
      <dsp:nvSpPr>
        <dsp:cNvPr id="0" name=""/>
        <dsp:cNvSpPr/>
      </dsp:nvSpPr>
      <dsp:spPr>
        <a:xfrm>
          <a:off x="2438400" y="270933"/>
          <a:ext cx="5689599" cy="487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 dirty="0"/>
        </a:p>
      </dsp:txBody>
      <dsp:txXfrm>
        <a:off x="2438400" y="270933"/>
        <a:ext cx="2844799" cy="1463043"/>
      </dsp:txXfrm>
    </dsp:sp>
    <dsp:sp modelId="{257BAB50-7648-4B3D-B11C-5A77AC75654C}">
      <dsp:nvSpPr>
        <dsp:cNvPr id="0" name=""/>
        <dsp:cNvSpPr/>
      </dsp:nvSpPr>
      <dsp:spPr>
        <a:xfrm>
          <a:off x="853441" y="1733976"/>
          <a:ext cx="3169916" cy="31699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83605-9D5A-4FA4-BDF5-B95E6BACFDEA}">
      <dsp:nvSpPr>
        <dsp:cNvPr id="0" name=""/>
        <dsp:cNvSpPr/>
      </dsp:nvSpPr>
      <dsp:spPr>
        <a:xfrm>
          <a:off x="2438400" y="1733976"/>
          <a:ext cx="5689599" cy="31699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2438400" y="1733976"/>
        <a:ext cx="2844799" cy="1463038"/>
      </dsp:txXfrm>
    </dsp:sp>
    <dsp:sp modelId="{AAD03350-E1B2-4A37-9261-A329D27C99B6}">
      <dsp:nvSpPr>
        <dsp:cNvPr id="0" name=""/>
        <dsp:cNvSpPr/>
      </dsp:nvSpPr>
      <dsp:spPr>
        <a:xfrm>
          <a:off x="1706880" y="3197014"/>
          <a:ext cx="1463038" cy="14630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BA029-5250-4B50-BD7D-F6AE8EB51650}">
      <dsp:nvSpPr>
        <dsp:cNvPr id="0" name=""/>
        <dsp:cNvSpPr/>
      </dsp:nvSpPr>
      <dsp:spPr>
        <a:xfrm>
          <a:off x="2438400" y="3197014"/>
          <a:ext cx="5689599" cy="14630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/>
            <a:t>SwotActorPanel</a:t>
          </a:r>
          <a:endParaRPr lang="zh-CN" altLang="en-US" sz="3100" kern="1200" dirty="0"/>
        </a:p>
      </dsp:txBody>
      <dsp:txXfrm>
        <a:off x="2438400" y="3197014"/>
        <a:ext cx="2844799" cy="1463038"/>
      </dsp:txXfrm>
    </dsp:sp>
    <dsp:sp modelId="{740DCC8E-AF43-4465-AF6E-AC72FB8CAD3C}">
      <dsp:nvSpPr>
        <dsp:cNvPr id="0" name=""/>
        <dsp:cNvSpPr/>
      </dsp:nvSpPr>
      <dsp:spPr>
        <a:xfrm>
          <a:off x="5283200" y="270933"/>
          <a:ext cx="2844799" cy="14630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600" kern="1200"/>
        </a:p>
      </dsp:txBody>
      <dsp:txXfrm>
        <a:off x="5283200" y="270933"/>
        <a:ext cx="2844799" cy="1463043"/>
      </dsp:txXfrm>
    </dsp:sp>
    <dsp:sp modelId="{996A3D62-EDFF-4B73-A552-4036FF309481}">
      <dsp:nvSpPr>
        <dsp:cNvPr id="0" name=""/>
        <dsp:cNvSpPr/>
      </dsp:nvSpPr>
      <dsp:spPr>
        <a:xfrm>
          <a:off x="5283200" y="1733976"/>
          <a:ext cx="2844799" cy="14630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600" kern="1200"/>
        </a:p>
      </dsp:txBody>
      <dsp:txXfrm>
        <a:off x="5283200" y="1733976"/>
        <a:ext cx="2844799" cy="1463038"/>
      </dsp:txXfrm>
    </dsp:sp>
    <dsp:sp modelId="{F1482B44-44B9-40FA-958D-80B529BC8DBF}">
      <dsp:nvSpPr>
        <dsp:cNvPr id="0" name=""/>
        <dsp:cNvSpPr/>
      </dsp:nvSpPr>
      <dsp:spPr>
        <a:xfrm>
          <a:off x="5283200" y="3197014"/>
          <a:ext cx="2844799" cy="14630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600" kern="1200"/>
        </a:p>
      </dsp:txBody>
      <dsp:txXfrm>
        <a:off x="5283200" y="3197014"/>
        <a:ext cx="2844799" cy="1463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111DD-928D-40A5-AB0A-09FEC48A79F6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300" kern="120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300" kern="1200"/>
        </a:p>
      </dsp:txBody>
      <dsp:txXfrm>
        <a:off x="472609" y="1158658"/>
        <a:ext cx="2486952" cy="1577131"/>
      </dsp:txXfrm>
    </dsp:sp>
    <dsp:sp modelId="{D4F74F6D-114E-4036-BA74-46E0CBCA4D4E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B6560-80CA-40BF-9575-4BC97BD7040D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900" kern="1200" dirty="0"/>
        </a:p>
      </dsp:txBody>
      <dsp:txXfrm>
        <a:off x="1024770" y="2811620"/>
        <a:ext cx="2244326" cy="860252"/>
      </dsp:txXfrm>
    </dsp:sp>
    <dsp:sp modelId="{8F4A4980-4950-4FEB-AA90-17BF6154D37E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300" kern="120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300" kern="1200"/>
        </a:p>
      </dsp:txBody>
      <dsp:txXfrm>
        <a:off x="3870707" y="1615548"/>
        <a:ext cx="2486952" cy="1577131"/>
      </dsp:txXfrm>
    </dsp:sp>
    <dsp:sp modelId="{590B8976-6BAB-427D-A629-7A68DB05B998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71881-2176-4156-84A7-63767D7F1391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900" kern="1200"/>
        </a:p>
      </dsp:txBody>
      <dsp:txXfrm>
        <a:off x="4422868" y="679464"/>
        <a:ext cx="2244326" cy="860252"/>
      </dsp:txXfrm>
    </dsp:sp>
    <dsp:sp modelId="{C136EFFF-A968-494C-B1C5-A8F89C00BEB1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300" kern="120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300" kern="1200"/>
        </a:p>
      </dsp:txBody>
      <dsp:txXfrm>
        <a:off x="7268806" y="1158658"/>
        <a:ext cx="2486952" cy="1577131"/>
      </dsp:txXfrm>
    </dsp:sp>
    <dsp:sp modelId="{DC73BF07-1D95-4850-9C5A-1F33A3058E1B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900" kern="1200"/>
        </a:p>
      </dsp:txBody>
      <dsp:txXfrm>
        <a:off x="7820966" y="2811620"/>
        <a:ext cx="2244326" cy="860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0E9C6-3CD2-4C17-B8DC-CDDDDFC6CF38}">
      <dsp:nvSpPr>
        <dsp:cNvPr id="0" name=""/>
        <dsp:cNvSpPr/>
      </dsp:nvSpPr>
      <dsp:spPr>
        <a:xfrm>
          <a:off x="0" y="2504313"/>
          <a:ext cx="6574536" cy="992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400" kern="1200"/>
        </a:p>
      </dsp:txBody>
      <dsp:txXfrm>
        <a:off x="0" y="2504313"/>
        <a:ext cx="1972360" cy="992600"/>
      </dsp:txXfrm>
    </dsp:sp>
    <dsp:sp modelId="{B351B820-01A0-4AAE-B639-68687DC7D3E8}">
      <dsp:nvSpPr>
        <dsp:cNvPr id="0" name=""/>
        <dsp:cNvSpPr/>
      </dsp:nvSpPr>
      <dsp:spPr>
        <a:xfrm>
          <a:off x="0" y="1346279"/>
          <a:ext cx="6574536" cy="992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400" kern="1200" dirty="0"/>
        </a:p>
      </dsp:txBody>
      <dsp:txXfrm>
        <a:off x="0" y="1346279"/>
        <a:ext cx="1972360" cy="992600"/>
      </dsp:txXfrm>
    </dsp:sp>
    <dsp:sp modelId="{C8B6DD77-7710-4EE9-9BA9-45B59C7A9256}">
      <dsp:nvSpPr>
        <dsp:cNvPr id="0" name=""/>
        <dsp:cNvSpPr/>
      </dsp:nvSpPr>
      <dsp:spPr>
        <a:xfrm>
          <a:off x="0" y="188244"/>
          <a:ext cx="6574536" cy="992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400" kern="1200"/>
        </a:p>
      </dsp:txBody>
      <dsp:txXfrm>
        <a:off x="0" y="188244"/>
        <a:ext cx="1972360" cy="992600"/>
      </dsp:txXfrm>
    </dsp:sp>
    <dsp:sp modelId="{78DE71BB-8E89-4596-9162-7B32DE958999}">
      <dsp:nvSpPr>
        <dsp:cNvPr id="0" name=""/>
        <dsp:cNvSpPr/>
      </dsp:nvSpPr>
      <dsp:spPr>
        <a:xfrm>
          <a:off x="3990571" y="270961"/>
          <a:ext cx="1240751" cy="82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4014798" y="295188"/>
        <a:ext cx="1192297" cy="778713"/>
      </dsp:txXfrm>
    </dsp:sp>
    <dsp:sp modelId="{5EB9E7B7-0A75-4ACA-A8CD-353878E96D70}">
      <dsp:nvSpPr>
        <dsp:cNvPr id="0" name=""/>
        <dsp:cNvSpPr/>
      </dsp:nvSpPr>
      <dsp:spPr>
        <a:xfrm>
          <a:off x="3401214" y="1098128"/>
          <a:ext cx="1209732" cy="330866"/>
        </a:xfrm>
        <a:custGeom>
          <a:avLst/>
          <a:gdLst/>
          <a:ahLst/>
          <a:cxnLst/>
          <a:rect l="0" t="0" r="0" b="0"/>
          <a:pathLst>
            <a:path>
              <a:moveTo>
                <a:pt x="1209732" y="0"/>
              </a:moveTo>
              <a:lnTo>
                <a:pt x="1209732" y="165433"/>
              </a:lnTo>
              <a:lnTo>
                <a:pt x="0" y="165433"/>
              </a:lnTo>
              <a:lnTo>
                <a:pt x="0" y="33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56BA5-D4C7-462A-B74A-8BF2752C282F}">
      <dsp:nvSpPr>
        <dsp:cNvPr id="0" name=""/>
        <dsp:cNvSpPr/>
      </dsp:nvSpPr>
      <dsp:spPr>
        <a:xfrm>
          <a:off x="2780839" y="1428995"/>
          <a:ext cx="1240751" cy="82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2805066" y="1453222"/>
        <a:ext cx="1192297" cy="778713"/>
      </dsp:txXfrm>
    </dsp:sp>
    <dsp:sp modelId="{57B5EF94-5D69-4D4A-8546-D4909B8FB728}">
      <dsp:nvSpPr>
        <dsp:cNvPr id="0" name=""/>
        <dsp:cNvSpPr/>
      </dsp:nvSpPr>
      <dsp:spPr>
        <a:xfrm>
          <a:off x="2594726" y="2256163"/>
          <a:ext cx="806488" cy="330866"/>
        </a:xfrm>
        <a:custGeom>
          <a:avLst/>
          <a:gdLst/>
          <a:ahLst/>
          <a:cxnLst/>
          <a:rect l="0" t="0" r="0" b="0"/>
          <a:pathLst>
            <a:path>
              <a:moveTo>
                <a:pt x="806488" y="0"/>
              </a:moveTo>
              <a:lnTo>
                <a:pt x="806488" y="165433"/>
              </a:lnTo>
              <a:lnTo>
                <a:pt x="0" y="165433"/>
              </a:lnTo>
              <a:lnTo>
                <a:pt x="0" y="330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38DD-1135-4ABE-B361-8E834CF5355A}">
      <dsp:nvSpPr>
        <dsp:cNvPr id="0" name=""/>
        <dsp:cNvSpPr/>
      </dsp:nvSpPr>
      <dsp:spPr>
        <a:xfrm>
          <a:off x="1974351" y="2587030"/>
          <a:ext cx="1240751" cy="82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1998578" y="2611257"/>
        <a:ext cx="1192297" cy="778713"/>
      </dsp:txXfrm>
    </dsp:sp>
    <dsp:sp modelId="{825EC699-477E-4AC7-9D40-C4BB7E7AAD5E}">
      <dsp:nvSpPr>
        <dsp:cNvPr id="0" name=""/>
        <dsp:cNvSpPr/>
      </dsp:nvSpPr>
      <dsp:spPr>
        <a:xfrm>
          <a:off x="3401214" y="2256163"/>
          <a:ext cx="806488" cy="33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33"/>
              </a:lnTo>
              <a:lnTo>
                <a:pt x="806488" y="165433"/>
              </a:lnTo>
              <a:lnTo>
                <a:pt x="806488" y="330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E9D6B-582B-423E-BB20-A3B20B51F773}">
      <dsp:nvSpPr>
        <dsp:cNvPr id="0" name=""/>
        <dsp:cNvSpPr/>
      </dsp:nvSpPr>
      <dsp:spPr>
        <a:xfrm>
          <a:off x="3587327" y="2587030"/>
          <a:ext cx="1240751" cy="82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3611554" y="2611257"/>
        <a:ext cx="1192297" cy="778713"/>
      </dsp:txXfrm>
    </dsp:sp>
    <dsp:sp modelId="{A23B9F1E-BB3E-489F-89B0-C225E4A48318}">
      <dsp:nvSpPr>
        <dsp:cNvPr id="0" name=""/>
        <dsp:cNvSpPr/>
      </dsp:nvSpPr>
      <dsp:spPr>
        <a:xfrm>
          <a:off x="4610947" y="1098128"/>
          <a:ext cx="1209732" cy="33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33"/>
              </a:lnTo>
              <a:lnTo>
                <a:pt x="1209732" y="165433"/>
              </a:lnTo>
              <a:lnTo>
                <a:pt x="1209732" y="33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2357C-0534-47A8-BE65-EA8C435A3A0D}">
      <dsp:nvSpPr>
        <dsp:cNvPr id="0" name=""/>
        <dsp:cNvSpPr/>
      </dsp:nvSpPr>
      <dsp:spPr>
        <a:xfrm>
          <a:off x="5200303" y="1428995"/>
          <a:ext cx="1240751" cy="82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5224530" y="1453222"/>
        <a:ext cx="1192297" cy="778713"/>
      </dsp:txXfrm>
    </dsp:sp>
    <dsp:sp modelId="{2B4C87AD-B0ED-4D18-8880-719031ACBE53}">
      <dsp:nvSpPr>
        <dsp:cNvPr id="0" name=""/>
        <dsp:cNvSpPr/>
      </dsp:nvSpPr>
      <dsp:spPr>
        <a:xfrm>
          <a:off x="5774959" y="2256163"/>
          <a:ext cx="91440" cy="330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8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0CCD4-3DE8-4AC4-8854-CF61E8328974}">
      <dsp:nvSpPr>
        <dsp:cNvPr id="0" name=""/>
        <dsp:cNvSpPr/>
      </dsp:nvSpPr>
      <dsp:spPr>
        <a:xfrm>
          <a:off x="5200303" y="2587030"/>
          <a:ext cx="1240751" cy="82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5224530" y="2611257"/>
        <a:ext cx="1192297" cy="778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C3E7D-8F50-42F0-8EE2-F6298F7C0035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FE15E-1426-4897-B7A3-058EF9274CC4}">
      <dsp:nvSpPr>
        <dsp:cNvPr id="0" name=""/>
        <dsp:cNvSpPr/>
      </dsp:nvSpPr>
      <dsp:spPr>
        <a:xfrm>
          <a:off x="3640816" y="941764"/>
          <a:ext cx="1564894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输入任务属性、相关参与者及属性</a:t>
          </a:r>
        </a:p>
      </dsp:txBody>
      <dsp:txXfrm>
        <a:off x="3640816" y="941764"/>
        <a:ext cx="1564894" cy="724475"/>
      </dsp:txXfrm>
    </dsp:sp>
    <dsp:sp modelId="{E30816E2-47DD-4F2F-969E-05C29905FCD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5EA08-19C7-40A8-85DC-CDCB46E303B8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后台转化存储</a:t>
          </a:r>
          <a:endParaRPr lang="en-US" altLang="zh-CN" sz="1500" kern="1200" dirty="0"/>
        </a:p>
      </dsp:txBody>
      <dsp:txXfrm>
        <a:off x="2977148" y="2449237"/>
        <a:ext cx="1449298" cy="724475"/>
      </dsp:txXfrm>
    </dsp:sp>
    <dsp:sp modelId="{6CBCE587-8A63-4DFE-801D-959B0371E1D9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6EC19-4E7F-4A4F-B205-BA676D36092E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布局展现</a:t>
          </a:r>
        </a:p>
      </dsp:txBody>
      <dsp:txXfrm>
        <a:off x="3702042" y="3958878"/>
        <a:ext cx="1449298" cy="724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C3E7D-8F50-42F0-8EE2-F6298F7C0035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FE15E-1426-4897-B7A3-058EF9274CC4}">
      <dsp:nvSpPr>
        <dsp:cNvPr id="0" name=""/>
        <dsp:cNvSpPr/>
      </dsp:nvSpPr>
      <dsp:spPr>
        <a:xfrm>
          <a:off x="3640816" y="923156"/>
          <a:ext cx="1564894" cy="761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输入任务属性、相关属性、逻辑及结果</a:t>
          </a:r>
        </a:p>
      </dsp:txBody>
      <dsp:txXfrm>
        <a:off x="3640816" y="923156"/>
        <a:ext cx="1564894" cy="761692"/>
      </dsp:txXfrm>
    </dsp:sp>
    <dsp:sp modelId="{E30816E2-47DD-4F2F-969E-05C29905FCD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5EA08-19C7-40A8-85DC-CDCB46E303B8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后台转化存储</a:t>
          </a:r>
          <a:endParaRPr lang="en-US" altLang="zh-CN" sz="1600" kern="1200" dirty="0"/>
        </a:p>
      </dsp:txBody>
      <dsp:txXfrm>
        <a:off x="2977148" y="2449237"/>
        <a:ext cx="1449298" cy="724475"/>
      </dsp:txXfrm>
    </dsp:sp>
    <dsp:sp modelId="{6CBCE587-8A63-4DFE-801D-959B0371E1D9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6EC19-4E7F-4A4F-B205-BA676D36092E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布局展现</a:t>
          </a:r>
        </a:p>
      </dsp:txBody>
      <dsp:txXfrm>
        <a:off x="3702042" y="3958878"/>
        <a:ext cx="1449298" cy="7244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D665D-1A53-47A9-BA8F-B79C67A805FA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新建</a:t>
          </a:r>
          <a:r>
            <a:rPr lang="en-US" altLang="zh-CN" sz="1500" kern="1200" dirty="0"/>
            <a:t>SWOT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任务</a:t>
          </a:r>
        </a:p>
      </dsp:txBody>
      <dsp:txXfrm rot="-5400000">
        <a:off x="1" y="679096"/>
        <a:ext cx="1352020" cy="579438"/>
      </dsp:txXfrm>
    </dsp:sp>
    <dsp:sp modelId="{E4CEE0B4-9197-44AE-A2A9-90FE04EA4675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输入任务名称、任务描述、</a:t>
          </a:r>
          <a:br>
            <a:rPr lang="en-US" altLang="zh-CN" sz="2300" kern="1200" dirty="0"/>
          </a:br>
          <a:r>
            <a:rPr lang="zh-CN" altLang="en-US" sz="2300" kern="1200" dirty="0"/>
            <a:t>研讨时间、研讨地点</a:t>
          </a:r>
        </a:p>
      </dsp:txBody>
      <dsp:txXfrm rot="-5400000">
        <a:off x="1352020" y="64373"/>
        <a:ext cx="6714693" cy="1132875"/>
      </dsp:txXfrm>
    </dsp:sp>
    <dsp:sp modelId="{7404C559-95EA-462B-A373-60DC8E9C3C4A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编辑参与者</a:t>
          </a:r>
        </a:p>
      </dsp:txBody>
      <dsp:txXfrm rot="-5400000">
        <a:off x="1" y="2419614"/>
        <a:ext cx="1352020" cy="579438"/>
      </dsp:txXfrm>
    </dsp:sp>
    <dsp:sp modelId="{175B9BBB-C0EF-4C2B-9ECA-455749D2E54E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添加参与者（输入参与者名称）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添加参与者属性（四项属性）</a:t>
          </a:r>
        </a:p>
      </dsp:txBody>
      <dsp:txXfrm rot="-5400000">
        <a:off x="1352020" y="1804891"/>
        <a:ext cx="6714693" cy="1132875"/>
      </dsp:txXfrm>
    </dsp:sp>
    <dsp:sp modelId="{6D687C88-D05D-4DCB-9D7E-BA41330CE11B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查询更新</a:t>
          </a:r>
        </a:p>
      </dsp:txBody>
      <dsp:txXfrm rot="-5400000">
        <a:off x="1" y="4160131"/>
        <a:ext cx="1352020" cy="579438"/>
      </dsp:txXfrm>
    </dsp:sp>
    <dsp:sp modelId="{110846D1-AEFB-4860-BBF3-3B50316E434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由任务名称、任务地点、研讨时间为关键词查找任务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编辑任务信息、参与者信息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D665D-1A53-47A9-BA8F-B79C67A805FA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新建情景分析法任务</a:t>
          </a:r>
        </a:p>
      </dsp:txBody>
      <dsp:txXfrm rot="-5400000">
        <a:off x="1" y="679096"/>
        <a:ext cx="1352020" cy="579438"/>
      </dsp:txXfrm>
    </dsp:sp>
    <dsp:sp modelId="{E4CEE0B4-9197-44AE-A2A9-90FE04EA4675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输入任务名称、任务描述、</a:t>
          </a:r>
          <a:br>
            <a:rPr lang="en-US" altLang="zh-CN" sz="1900" kern="1200" dirty="0"/>
          </a:br>
          <a:r>
            <a:rPr lang="zh-CN" altLang="en-US" sz="1900" kern="1200" dirty="0"/>
            <a:t>研讨时间、研讨地点</a:t>
          </a:r>
        </a:p>
      </dsp:txBody>
      <dsp:txXfrm rot="-5400000">
        <a:off x="1352020" y="64373"/>
        <a:ext cx="6714693" cy="1132875"/>
      </dsp:txXfrm>
    </dsp:sp>
    <dsp:sp modelId="{7404C559-95EA-462B-A373-60DC8E9C3C4A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编辑流程信息</a:t>
          </a:r>
        </a:p>
      </dsp:txBody>
      <dsp:txXfrm rot="-5400000">
        <a:off x="1" y="2419614"/>
        <a:ext cx="1352020" cy="579438"/>
      </dsp:txXfrm>
    </dsp:sp>
    <dsp:sp modelId="{175B9BBB-C0EF-4C2B-9ECA-455749D2E54E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添加四项属性（焦点、关键因素、驱动力量、不确定因素）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添加发展逻辑条目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添加结果条目</a:t>
          </a:r>
        </a:p>
      </dsp:txBody>
      <dsp:txXfrm rot="-5400000">
        <a:off x="1352020" y="1804891"/>
        <a:ext cx="6714693" cy="1132875"/>
      </dsp:txXfrm>
    </dsp:sp>
    <dsp:sp modelId="{6D687C88-D05D-4DCB-9D7E-BA41330CE11B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查询更新</a:t>
          </a:r>
        </a:p>
      </dsp:txBody>
      <dsp:txXfrm rot="-5400000">
        <a:off x="1" y="4160131"/>
        <a:ext cx="1352020" cy="579438"/>
      </dsp:txXfrm>
    </dsp:sp>
    <dsp:sp modelId="{110846D1-AEFB-4860-BBF3-3B50316E434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由任务名称、任务地点、研讨时间为关键词查找任务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编辑任务信息、流程信息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18E8A-032E-4E89-AADF-67A6D315CB8A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649482" y="217566"/>
        <a:ext cx="1216634" cy="652700"/>
      </dsp:txXfrm>
    </dsp:sp>
    <dsp:sp modelId="{CBCC5732-443B-4197-875F-F968AC55BBCB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4649482" y="1079131"/>
        <a:ext cx="1216634" cy="626592"/>
      </dsp:txXfrm>
    </dsp:sp>
    <dsp:sp modelId="{C6D5E231-CF34-4ED3-B113-A072EEEF4A58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649482" y="1936345"/>
        <a:ext cx="1216634" cy="587430"/>
      </dsp:txXfrm>
    </dsp:sp>
    <dsp:sp modelId="{5C26CD6B-010B-4AA8-AA8A-46017D7808A5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4642427" y="3045936"/>
        <a:ext cx="1230744" cy="87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1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1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5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9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9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3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B90D-D814-47D9-A344-6B821DC08A8A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22E1-98BC-40E7-BB97-B9D67725B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936198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33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800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38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930390" y="2862343"/>
            <a:ext cx="5579114" cy="1698046"/>
          </a:xfrm>
          <a:prstGeom prst="roundRect">
            <a:avLst>
              <a:gd name="adj" fmla="val 10000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en-US" altLang="zh-CN" dirty="0" err="1"/>
              <a:t>SwotSearchContentPanel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40248" y="2219525"/>
            <a:ext cx="6359399" cy="1745462"/>
          </a:xfrm>
          <a:prstGeom prst="roundRect">
            <a:avLst>
              <a:gd name="adj" fmla="val 10000"/>
            </a:avLst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altLang="zh-CN" dirty="0" err="1"/>
              <a:t>SwotEditPanel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15297" y="2999813"/>
            <a:ext cx="2099903" cy="642818"/>
            <a:chOff x="998006" y="2784856"/>
            <a:chExt cx="2297854" cy="913780"/>
          </a:xfrm>
        </p:grpSpPr>
        <p:sp>
          <p:nvSpPr>
            <p:cNvPr id="5" name="圆角矩形 4"/>
            <p:cNvSpPr/>
            <p:nvPr/>
          </p:nvSpPr>
          <p:spPr>
            <a:xfrm>
              <a:off x="998006" y="2784856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err="1"/>
                <a:t>SwotActorPanel</a:t>
              </a:r>
              <a:endParaRPr lang="zh-CN" altLang="en-US" dirty="0"/>
            </a:p>
          </p:txBody>
        </p:sp>
        <p:sp>
          <p:nvSpPr>
            <p:cNvPr id="6" name="圆角矩形 4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45" tIns="62230" rIns="93345" bIns="6223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30480" y="2753593"/>
            <a:ext cx="2532719" cy="889038"/>
            <a:chOff x="998006" y="2811620"/>
            <a:chExt cx="2271090" cy="887016"/>
          </a:xfrm>
        </p:grpSpPr>
        <p:sp>
          <p:nvSpPr>
            <p:cNvPr id="8" name="圆角矩形 7"/>
            <p:cNvSpPr/>
            <p:nvPr/>
          </p:nvSpPr>
          <p:spPr>
            <a:xfrm>
              <a:off x="998006" y="3047882"/>
              <a:ext cx="2118191" cy="65075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err="1"/>
                <a:t>SwotActorGraphPanel</a:t>
              </a:r>
              <a:endParaRPr lang="zh-CN" altLang="en-US" dirty="0"/>
            </a:p>
          </p:txBody>
        </p:sp>
        <p:sp>
          <p:nvSpPr>
            <p:cNvPr id="9" name="圆角矩形 4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45" tIns="62230" rIns="93345" bIns="6223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69994" y="4881798"/>
            <a:ext cx="2099903" cy="642818"/>
            <a:chOff x="998006" y="2784856"/>
            <a:chExt cx="2297854" cy="913780"/>
          </a:xfrm>
        </p:grpSpPr>
        <p:sp>
          <p:nvSpPr>
            <p:cNvPr id="16" name="圆角矩形 15"/>
            <p:cNvSpPr/>
            <p:nvPr/>
          </p:nvSpPr>
          <p:spPr>
            <a:xfrm>
              <a:off x="998006" y="2784856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err="1"/>
                <a:t>SwotSearchPanel</a:t>
              </a:r>
              <a:endParaRPr lang="zh-CN" altLang="en-US" dirty="0"/>
            </a:p>
          </p:txBody>
        </p:sp>
        <p:sp>
          <p:nvSpPr>
            <p:cNvPr id="17" name="圆角矩形 4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45" tIns="62230" rIns="93345" bIns="6223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95131" y="1255298"/>
            <a:ext cx="5474767" cy="5105609"/>
            <a:chOff x="1024770" y="-3585864"/>
            <a:chExt cx="5990855" cy="7257736"/>
          </a:xfrm>
        </p:grpSpPr>
        <p:sp>
          <p:nvSpPr>
            <p:cNvPr id="19" name="圆角矩形 18"/>
            <p:cNvSpPr/>
            <p:nvPr/>
          </p:nvSpPr>
          <p:spPr>
            <a:xfrm>
              <a:off x="4717771" y="-3585864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err="1"/>
                <a:t>SwotNewPanel</a:t>
              </a:r>
              <a:endParaRPr lang="zh-CN" altLang="en-US" dirty="0"/>
            </a:p>
          </p:txBody>
        </p:sp>
        <p:sp>
          <p:nvSpPr>
            <p:cNvPr id="20" name="圆角矩形 4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45" tIns="62230" rIns="93345" bIns="6223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21" name="矩形 20"/>
          <p:cNvSpPr/>
          <p:nvPr/>
        </p:nvSpPr>
        <p:spPr>
          <a:xfrm>
            <a:off x="1889751" y="2202794"/>
            <a:ext cx="1853184" cy="597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MultiLineTableCellRender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77676" y="3902603"/>
            <a:ext cx="2677334" cy="13155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SwotCheckboxListItem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89751" y="4373893"/>
            <a:ext cx="1853184" cy="597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SwotCheckboxListRenderer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3"/>
            <a:endCxn id="5" idx="1"/>
          </p:cNvCxnSpPr>
          <p:nvPr/>
        </p:nvCxnSpPr>
        <p:spPr>
          <a:xfrm>
            <a:off x="3742935" y="2501377"/>
            <a:ext cx="1472362" cy="81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5" idx="1"/>
          </p:cNvCxnSpPr>
          <p:nvPr/>
        </p:nvCxnSpPr>
        <p:spPr>
          <a:xfrm flipV="1">
            <a:off x="4155010" y="3321222"/>
            <a:ext cx="1060287" cy="1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04941" y="898677"/>
            <a:ext cx="176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圆角框：面板</a:t>
            </a:r>
            <a:endParaRPr lang="en-US" altLang="zh-CN" dirty="0"/>
          </a:p>
          <a:p>
            <a:r>
              <a:rPr lang="zh-CN" altLang="en-US" dirty="0"/>
              <a:t>方框：修饰类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930390" y="2862343"/>
            <a:ext cx="5579114" cy="1698046"/>
          </a:xfrm>
          <a:prstGeom prst="roundRect">
            <a:avLst>
              <a:gd name="adj" fmla="val 10000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/>
          <a:p>
            <a:pPr algn="ctr"/>
            <a:r>
              <a:rPr lang="en-US" altLang="zh-CN" dirty="0" err="1"/>
              <a:t>ScenarioSearchContentPanel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40248" y="2219525"/>
            <a:ext cx="6359399" cy="1745462"/>
          </a:xfrm>
          <a:prstGeom prst="roundRect">
            <a:avLst>
              <a:gd name="adj" fmla="val 10000"/>
            </a:avLst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altLang="zh-CN" dirty="0" err="1"/>
              <a:t>ScenarioEditPanel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26271" y="2792135"/>
            <a:ext cx="2532719" cy="889038"/>
            <a:chOff x="998006" y="2811620"/>
            <a:chExt cx="2271090" cy="887016"/>
          </a:xfrm>
        </p:grpSpPr>
        <p:sp>
          <p:nvSpPr>
            <p:cNvPr id="8" name="圆角矩形 7"/>
            <p:cNvSpPr/>
            <p:nvPr/>
          </p:nvSpPr>
          <p:spPr>
            <a:xfrm>
              <a:off x="998006" y="3047882"/>
              <a:ext cx="2118191" cy="65075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err="1"/>
                <a:t>ScenarioGraphPanel</a:t>
              </a:r>
              <a:endParaRPr lang="zh-CN" altLang="en-US" dirty="0"/>
            </a:p>
          </p:txBody>
        </p:sp>
        <p:sp>
          <p:nvSpPr>
            <p:cNvPr id="9" name="圆角矩形 4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45" tIns="62230" rIns="93345" bIns="6223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69994" y="4881798"/>
            <a:ext cx="2226033" cy="642818"/>
            <a:chOff x="998006" y="2784856"/>
            <a:chExt cx="2297854" cy="913780"/>
          </a:xfrm>
        </p:grpSpPr>
        <p:sp>
          <p:nvSpPr>
            <p:cNvPr id="16" name="圆角矩形 15"/>
            <p:cNvSpPr/>
            <p:nvPr/>
          </p:nvSpPr>
          <p:spPr>
            <a:xfrm>
              <a:off x="998006" y="2784856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err="1"/>
                <a:t>ScenarioSearchPanel</a:t>
              </a:r>
              <a:endParaRPr lang="zh-CN" altLang="en-US" dirty="0"/>
            </a:p>
          </p:txBody>
        </p:sp>
        <p:sp>
          <p:nvSpPr>
            <p:cNvPr id="17" name="圆角矩形 4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45" tIns="62230" rIns="93345" bIns="6223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95131" y="1255298"/>
            <a:ext cx="5474767" cy="5105609"/>
            <a:chOff x="1024770" y="-3585864"/>
            <a:chExt cx="5990855" cy="7257736"/>
          </a:xfrm>
        </p:grpSpPr>
        <p:sp>
          <p:nvSpPr>
            <p:cNvPr id="19" name="圆角矩形 18"/>
            <p:cNvSpPr/>
            <p:nvPr/>
          </p:nvSpPr>
          <p:spPr>
            <a:xfrm>
              <a:off x="4717771" y="-3585864"/>
              <a:ext cx="2297854" cy="913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 err="1"/>
                <a:t>ScenarioNewPanel</a:t>
              </a:r>
              <a:endParaRPr lang="zh-CN" altLang="en-US" dirty="0"/>
            </a:p>
          </p:txBody>
        </p:sp>
        <p:sp>
          <p:nvSpPr>
            <p:cNvPr id="20" name="圆角矩形 4"/>
            <p:cNvSpPr/>
            <p:nvPr/>
          </p:nvSpPr>
          <p:spPr>
            <a:xfrm>
              <a:off x="1024770" y="2811620"/>
              <a:ext cx="2244326" cy="860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3345" tIns="62230" rIns="93345" bIns="6223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21" name="矩形 20"/>
          <p:cNvSpPr/>
          <p:nvPr/>
        </p:nvSpPr>
        <p:spPr>
          <a:xfrm>
            <a:off x="1911683" y="2788892"/>
            <a:ext cx="1853184" cy="597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MultiLineTableCellRender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3"/>
            <a:endCxn id="10" idx="1"/>
          </p:cNvCxnSpPr>
          <p:nvPr/>
        </p:nvCxnSpPr>
        <p:spPr>
          <a:xfrm>
            <a:off x="3764867" y="3087475"/>
            <a:ext cx="775381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04941" y="898677"/>
            <a:ext cx="176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圆角框：面板</a:t>
            </a:r>
            <a:endParaRPr lang="en-US" altLang="zh-CN" dirty="0"/>
          </a:p>
          <a:p>
            <a:r>
              <a:rPr lang="zh-CN" altLang="en-US" dirty="0"/>
              <a:t>方框：修饰类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3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95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99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386654"/>
              </p:ext>
            </p:extLst>
          </p:nvPr>
        </p:nvGraphicFramePr>
        <p:xfrm>
          <a:off x="838200" y="1825625"/>
          <a:ext cx="6574536" cy="3685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9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998179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18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207151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4"/>
          <p:cNvSpPr/>
          <p:nvPr/>
        </p:nvSpPr>
        <p:spPr>
          <a:xfrm>
            <a:off x="3793741" y="5114369"/>
            <a:ext cx="1270571" cy="8984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679156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3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4"/>
          <p:cNvSpPr/>
          <p:nvPr/>
        </p:nvSpPr>
        <p:spPr>
          <a:xfrm>
            <a:off x="3793741" y="5114369"/>
            <a:ext cx="1270571" cy="8984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3662175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6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167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Asasin Cree</dc:creator>
  <cp:lastModifiedBy>Asasin Cree</cp:lastModifiedBy>
  <cp:revision>6</cp:revision>
  <dcterms:created xsi:type="dcterms:W3CDTF">2016-07-09T08:04:54Z</dcterms:created>
  <dcterms:modified xsi:type="dcterms:W3CDTF">2016-07-09T14:37:50Z</dcterms:modified>
</cp:coreProperties>
</file>