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6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2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1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9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5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1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1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4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A57A-8141-47F1-A17C-F264FE553F4A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F6AB-79EE-4A33-B28E-A3AFE7A1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3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UltramarineColorScheme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ChallengerDeepSkin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截图</a:t>
            </a:r>
            <a:r>
              <a:rPr lang="zh-CN" altLang="en-US" dirty="0" smtClean="0"/>
              <a:t>时鼠标放在</a:t>
            </a:r>
            <a:r>
              <a:rPr lang="en-US" altLang="zh-CN" dirty="0" smtClean="0"/>
              <a:t>find select all</a:t>
            </a:r>
            <a:r>
              <a:rPr lang="zh-CN" altLang="en-US" dirty="0" smtClean="0"/>
              <a:t>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72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原始界面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824"/>
            <a:ext cx="10515600" cy="3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mainUltraLightColor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824"/>
            <a:ext cx="10515600" cy="3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9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mainExtraLightColor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824"/>
            <a:ext cx="10515600" cy="3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mainLightColor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8124"/>
            <a:ext cx="10515600" cy="3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mainMidColor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824"/>
            <a:ext cx="10515600" cy="3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4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mainDarkColor</a:t>
            </a:r>
            <a:r>
              <a:rPr lang="en-US" altLang="zh-CN" dirty="0" smtClean="0"/>
              <a:t> //</a:t>
            </a:r>
            <a:r>
              <a:rPr lang="en-US" altLang="zh-CN" dirty="0"/>
              <a:t> The main dark color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824"/>
            <a:ext cx="10515600" cy="3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3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mainUltraDarkColor</a:t>
            </a:r>
            <a:r>
              <a:rPr lang="en-US" altLang="zh-CN" dirty="0" smtClean="0"/>
              <a:t> //</a:t>
            </a:r>
            <a:r>
              <a:rPr lang="en-US" altLang="zh-CN" dirty="0"/>
              <a:t> The main ultra-dark </a:t>
            </a:r>
            <a:r>
              <a:rPr lang="en-US" altLang="zh-CN" dirty="0" smtClean="0"/>
              <a:t>color </a:t>
            </a:r>
            <a:r>
              <a:rPr lang="zh-CN" altLang="en-US" dirty="0" smtClean="0"/>
              <a:t>图标变灰时的</a:t>
            </a:r>
            <a:r>
              <a:rPr lang="zh-CN" altLang="en-US" dirty="0" smtClean="0"/>
              <a:t>颜色 见圆框处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824"/>
            <a:ext cx="10515600" cy="316093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113059" y="2859741"/>
            <a:ext cx="537882" cy="358588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foregroundColor</a:t>
            </a:r>
            <a:r>
              <a:rPr lang="en-US" altLang="zh-CN" dirty="0" smtClean="0"/>
              <a:t> //The </a:t>
            </a:r>
            <a:r>
              <a:rPr lang="en-US" altLang="zh-CN" dirty="0"/>
              <a:t>foreground </a:t>
            </a:r>
            <a:r>
              <a:rPr lang="en-US" altLang="zh-CN" dirty="0" smtClean="0"/>
              <a:t>color</a:t>
            </a:r>
            <a:r>
              <a:rPr lang="zh-CN" altLang="en-US" smtClean="0"/>
              <a:t>字的颜色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824"/>
            <a:ext cx="10515600" cy="3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1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</Words>
  <Application>Microsoft Office PowerPoint</Application>
  <PresentationFormat>宽屏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UltramarineColorScheme of ChallengerDeepSkin</vt:lpstr>
      <vt:lpstr>原始界面</vt:lpstr>
      <vt:lpstr>mainUltraLightColor</vt:lpstr>
      <vt:lpstr>mainExtraLightColor</vt:lpstr>
      <vt:lpstr>mainLightColor</vt:lpstr>
      <vt:lpstr>mainMidColor</vt:lpstr>
      <vt:lpstr>mainDarkColor // The main dark color</vt:lpstr>
      <vt:lpstr>mainUltraDarkColor // The main ultra-dark color 图标变灰时的颜色 见圆框处</vt:lpstr>
      <vt:lpstr>foregroundColor //The foreground color字的颜色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ChallengerDeepSkin</dc:title>
  <dc:creator>liuk</dc:creator>
  <cp:lastModifiedBy>liuk</cp:lastModifiedBy>
  <cp:revision>7</cp:revision>
  <dcterms:created xsi:type="dcterms:W3CDTF">2015-10-16T02:25:49Z</dcterms:created>
  <dcterms:modified xsi:type="dcterms:W3CDTF">2015-11-10T02:33:15Z</dcterms:modified>
</cp:coreProperties>
</file>