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4C8"/>
    <a:srgbClr val="F5F5F5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CFCB9-493D-B7CE-7DAF-2AE1C4838DAC}" v="72" dt="2024-09-11T16:02:54.017"/>
    <p1510:client id="{1C711E76-2034-5EE8-EAF8-224BF7BBC3B9}" v="648" dt="2024-09-11T01:58:54.217"/>
    <p1510:client id="{7A60CDCD-E30F-5188-77B9-45244BDACAB1}" v="143" dt="2024-09-11T18:26:54.701"/>
    <p1510:client id="{7D2FFE34-75BE-23AA-4B00-A725B9C30018}" v="107" dt="2024-09-11T01:32:47.461"/>
    <p1510:client id="{9F28D6BD-D05E-679B-7637-2B0AC40AAC85}" v="25" dt="2024-09-11T17:45:08.943"/>
    <p1510:client id="{AE1B9237-62B5-119B-2FA8-5838C558077A}" v="28" dt="2024-09-11T20:43:57.010"/>
    <p1510:client id="{AFED0352-82B3-FE6F-4A24-70A4B5AB96E7}" v="30" dt="2024-09-11T03:43:42.273"/>
    <p1510:client id="{C8DC8AFE-EFC9-EDE0-D91F-B300462968DE}" v="41" dt="2024-09-10T02:26:38.107"/>
    <p1510:client id="{D585AE87-6E1F-6B34-C2B7-3869266AA254}" v="25" dt="2024-09-11T21:23:15.569"/>
    <p1510:client id="{DD925D04-2F80-5259-FE84-7F9245B2844D}" v="100" dt="2024-09-11T21:22:56.209"/>
    <p1510:client id="{F2D0B524-EEB8-C5BA-4D2E-1E1F3098729A}" v="69" dt="2024-09-12T01:06:48.319"/>
    <p1510:client id="{FA791990-5494-8FA6-28B8-D2228B7F4346}" v="222" dt="2024-09-11T16:37:15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Nassar" userId="S::he8081@wayne.edu::6186a3dd-a7b1-4808-a23d-48966ac0d731" providerId="AD" clId="Web-{AFED0352-82B3-FE6F-4A24-70A4B5AB96E7}"/>
    <pc:docChg chg="modSld">
      <pc:chgData name="Ali Nassar" userId="S::he8081@wayne.edu::6186a3dd-a7b1-4808-a23d-48966ac0d731" providerId="AD" clId="Web-{AFED0352-82B3-FE6F-4A24-70A4B5AB96E7}" dt="2024-09-11T03:43:42.273" v="31" actId="20577"/>
      <pc:docMkLst>
        <pc:docMk/>
      </pc:docMkLst>
      <pc:sldChg chg="modSp">
        <pc:chgData name="Ali Nassar" userId="S::he8081@wayne.edu::6186a3dd-a7b1-4808-a23d-48966ac0d731" providerId="AD" clId="Web-{AFED0352-82B3-FE6F-4A24-70A4B5AB96E7}" dt="2024-09-11T03:43:42.273" v="31" actId="20577"/>
        <pc:sldMkLst>
          <pc:docMk/>
          <pc:sldMk cId="2251490946" sldId="270"/>
        </pc:sldMkLst>
        <pc:spChg chg="mod">
          <ac:chgData name="Ali Nassar" userId="S::he8081@wayne.edu::6186a3dd-a7b1-4808-a23d-48966ac0d731" providerId="AD" clId="Web-{AFED0352-82B3-FE6F-4A24-70A4B5AB96E7}" dt="2024-09-11T03:43:42.273" v="31" actId="20577"/>
          <ac:spMkLst>
            <pc:docMk/>
            <pc:sldMk cId="2251490946" sldId="270"/>
            <ac:spMk id="3" creationId="{69167249-F6BA-E7B2-A475-5DE7580E9B6C}"/>
          </ac:spMkLst>
        </pc:spChg>
      </pc:sldChg>
    </pc:docChg>
  </pc:docChgLst>
  <pc:docChgLst>
    <pc:chgData name="Mazen Mirza" userId="S::hh8001@wayne.edu::31dd4536-9551-48e9-8782-3ce87760aee0" providerId="AD" clId="Web-{DD925D04-2F80-5259-FE84-7F9245B2844D}"/>
    <pc:docChg chg="modSld">
      <pc:chgData name="Mazen Mirza" userId="S::hh8001@wayne.edu::31dd4536-9551-48e9-8782-3ce87760aee0" providerId="AD" clId="Web-{DD925D04-2F80-5259-FE84-7F9245B2844D}" dt="2024-09-11T21:22:55.990" v="96" actId="20577"/>
      <pc:docMkLst>
        <pc:docMk/>
      </pc:docMkLst>
      <pc:sldChg chg="modSp">
        <pc:chgData name="Mazen Mirza" userId="S::hh8001@wayne.edu::31dd4536-9551-48e9-8782-3ce87760aee0" providerId="AD" clId="Web-{DD925D04-2F80-5259-FE84-7F9245B2844D}" dt="2024-09-11T20:55:59.320" v="59" actId="20577"/>
        <pc:sldMkLst>
          <pc:docMk/>
          <pc:sldMk cId="3433102801" sldId="257"/>
        </pc:sldMkLst>
        <pc:spChg chg="mod">
          <ac:chgData name="Mazen Mirza" userId="S::hh8001@wayne.edu::31dd4536-9551-48e9-8782-3ce87760aee0" providerId="AD" clId="Web-{DD925D04-2F80-5259-FE84-7F9245B2844D}" dt="2024-09-11T20:55:59.320" v="59" actId="20577"/>
          <ac:spMkLst>
            <pc:docMk/>
            <pc:sldMk cId="3433102801" sldId="257"/>
            <ac:spMk id="3" creationId="{69167249-F6BA-E7B2-A475-5DE7580E9B6C}"/>
          </ac:spMkLst>
        </pc:spChg>
      </pc:sldChg>
      <pc:sldChg chg="modSp">
        <pc:chgData name="Mazen Mirza" userId="S::hh8001@wayne.edu::31dd4536-9551-48e9-8782-3ce87760aee0" providerId="AD" clId="Web-{DD925D04-2F80-5259-FE84-7F9245B2844D}" dt="2024-09-11T20:55:48.008" v="54" actId="20577"/>
        <pc:sldMkLst>
          <pc:docMk/>
          <pc:sldMk cId="509221639" sldId="265"/>
        </pc:sldMkLst>
        <pc:spChg chg="mod">
          <ac:chgData name="Mazen Mirza" userId="S::hh8001@wayne.edu::31dd4536-9551-48e9-8782-3ce87760aee0" providerId="AD" clId="Web-{DD925D04-2F80-5259-FE84-7F9245B2844D}" dt="2024-09-11T20:55:48.008" v="54" actId="20577"/>
          <ac:spMkLst>
            <pc:docMk/>
            <pc:sldMk cId="509221639" sldId="265"/>
            <ac:spMk id="3" creationId="{69167249-F6BA-E7B2-A475-5DE7580E9B6C}"/>
          </ac:spMkLst>
        </pc:spChg>
      </pc:sldChg>
      <pc:sldChg chg="modSp">
        <pc:chgData name="Mazen Mirza" userId="S::hh8001@wayne.edu::31dd4536-9551-48e9-8782-3ce87760aee0" providerId="AD" clId="Web-{DD925D04-2F80-5259-FE84-7F9245B2844D}" dt="2024-09-11T20:55:39.586" v="51" actId="20577"/>
        <pc:sldMkLst>
          <pc:docMk/>
          <pc:sldMk cId="1790432224" sldId="267"/>
        </pc:sldMkLst>
        <pc:spChg chg="mod">
          <ac:chgData name="Mazen Mirza" userId="S::hh8001@wayne.edu::31dd4536-9551-48e9-8782-3ce87760aee0" providerId="AD" clId="Web-{DD925D04-2F80-5259-FE84-7F9245B2844D}" dt="2024-09-11T20:55:39.586" v="51" actId="20577"/>
          <ac:spMkLst>
            <pc:docMk/>
            <pc:sldMk cId="1790432224" sldId="267"/>
            <ac:spMk id="3" creationId="{69167249-F6BA-E7B2-A475-5DE7580E9B6C}"/>
          </ac:spMkLst>
        </pc:spChg>
      </pc:sldChg>
      <pc:sldChg chg="modSp">
        <pc:chgData name="Mazen Mirza" userId="S::hh8001@wayne.edu::31dd4536-9551-48e9-8782-3ce87760aee0" providerId="AD" clId="Web-{DD925D04-2F80-5259-FE84-7F9245B2844D}" dt="2024-09-11T21:22:55.990" v="96" actId="20577"/>
        <pc:sldMkLst>
          <pc:docMk/>
          <pc:sldMk cId="2251490946" sldId="270"/>
        </pc:sldMkLst>
        <pc:spChg chg="mod">
          <ac:chgData name="Mazen Mirza" userId="S::hh8001@wayne.edu::31dd4536-9551-48e9-8782-3ce87760aee0" providerId="AD" clId="Web-{DD925D04-2F80-5259-FE84-7F9245B2844D}" dt="2024-09-11T21:22:55.990" v="96" actId="20577"/>
          <ac:spMkLst>
            <pc:docMk/>
            <pc:sldMk cId="2251490946" sldId="270"/>
            <ac:spMk id="3" creationId="{69167249-F6BA-E7B2-A475-5DE7580E9B6C}"/>
          </ac:spMkLst>
        </pc:spChg>
      </pc:sldChg>
    </pc:docChg>
  </pc:docChgLst>
  <pc:docChgLst>
    <pc:chgData name="Darbi Snider" userId="S::gw5441@wayne.edu::7aa04a46-b8d9-448c-b15d-224e0569fb7a" providerId="AD" clId="Web-{8630C789-E73E-3CB0-5517-929EEC21F0F3}"/>
    <pc:docChg chg="addSld modSld">
      <pc:chgData name="Darbi Snider" userId="S::gw5441@wayne.edu::7aa04a46-b8d9-448c-b15d-224e0569fb7a" providerId="AD" clId="Web-{8630C789-E73E-3CB0-5517-929EEC21F0F3}" dt="2024-09-08T22:25:03.362" v="450" actId="20577"/>
      <pc:docMkLst>
        <pc:docMk/>
      </pc:docMkLst>
      <pc:sldChg chg="modSp">
        <pc:chgData name="Darbi Snider" userId="S::gw5441@wayne.edu::7aa04a46-b8d9-448c-b15d-224e0569fb7a" providerId="AD" clId="Web-{8630C789-E73E-3CB0-5517-929EEC21F0F3}" dt="2024-09-08T21:33:00.993" v="4" actId="20577"/>
        <pc:sldMkLst>
          <pc:docMk/>
          <pc:sldMk cId="509221639" sldId="265"/>
        </pc:sldMkLst>
        <pc:spChg chg="mod">
          <ac:chgData name="Darbi Snider" userId="S::gw5441@wayne.edu::7aa04a46-b8d9-448c-b15d-224e0569fb7a" providerId="AD" clId="Web-{8630C789-E73E-3CB0-5517-929EEC21F0F3}" dt="2024-09-08T21:33:00.993" v="4" actId="20577"/>
          <ac:spMkLst>
            <pc:docMk/>
            <pc:sldMk cId="509221639" sldId="265"/>
            <ac:spMk id="2" creationId="{2EC5ACAC-5BE9-F2B5-3840-E205174297DC}"/>
          </ac:spMkLst>
        </pc:spChg>
      </pc:sldChg>
      <pc:sldChg chg="modSp add replId">
        <pc:chgData name="Darbi Snider" userId="S::gw5441@wayne.edu::7aa04a46-b8d9-448c-b15d-224e0569fb7a" providerId="AD" clId="Web-{8630C789-E73E-3CB0-5517-929EEC21F0F3}" dt="2024-09-08T21:33:53.524" v="13" actId="20577"/>
        <pc:sldMkLst>
          <pc:docMk/>
          <pc:sldMk cId="547615236" sldId="266"/>
        </pc:sldMkLst>
        <pc:spChg chg="mod">
          <ac:chgData name="Darbi Snider" userId="S::gw5441@wayne.edu::7aa04a46-b8d9-448c-b15d-224e0569fb7a" providerId="AD" clId="Web-{8630C789-E73E-3CB0-5517-929EEC21F0F3}" dt="2024-09-08T21:33:53.524" v="13" actId="20577"/>
          <ac:spMkLst>
            <pc:docMk/>
            <pc:sldMk cId="547615236" sldId="266"/>
            <ac:spMk id="2" creationId="{2EC5ACAC-5BE9-F2B5-3840-E205174297DC}"/>
          </ac:spMkLst>
        </pc:spChg>
      </pc:sldChg>
      <pc:sldChg chg="modSp add replId">
        <pc:chgData name="Darbi Snider" userId="S::gw5441@wayne.edu::7aa04a46-b8d9-448c-b15d-224e0569fb7a" providerId="AD" clId="Web-{8630C789-E73E-3CB0-5517-929EEC21F0F3}" dt="2024-09-08T22:25:03.362" v="450" actId="20577"/>
        <pc:sldMkLst>
          <pc:docMk/>
          <pc:sldMk cId="1790432224" sldId="267"/>
        </pc:sldMkLst>
        <pc:spChg chg="mod">
          <ac:chgData name="Darbi Snider" userId="S::gw5441@wayne.edu::7aa04a46-b8d9-448c-b15d-224e0569fb7a" providerId="AD" clId="Web-{8630C789-E73E-3CB0-5517-929EEC21F0F3}" dt="2024-09-08T21:34:10.837" v="18" actId="20577"/>
          <ac:spMkLst>
            <pc:docMk/>
            <pc:sldMk cId="1790432224" sldId="267"/>
            <ac:spMk id="2" creationId="{2EC5ACAC-5BE9-F2B5-3840-E205174297DC}"/>
          </ac:spMkLst>
        </pc:spChg>
        <pc:spChg chg="mod">
          <ac:chgData name="Darbi Snider" userId="S::gw5441@wayne.edu::7aa04a46-b8d9-448c-b15d-224e0569fb7a" providerId="AD" clId="Web-{8630C789-E73E-3CB0-5517-929EEC21F0F3}" dt="2024-09-08T22:25:03.362" v="450" actId="20577"/>
          <ac:spMkLst>
            <pc:docMk/>
            <pc:sldMk cId="1790432224" sldId="267"/>
            <ac:spMk id="3" creationId="{69167249-F6BA-E7B2-A475-5DE7580E9B6C}"/>
          </ac:spMkLst>
        </pc:spChg>
      </pc:sldChg>
      <pc:sldChg chg="modSp add replId">
        <pc:chgData name="Darbi Snider" userId="S::gw5441@wayne.edu::7aa04a46-b8d9-448c-b15d-224e0569fb7a" providerId="AD" clId="Web-{8630C789-E73E-3CB0-5517-929EEC21F0F3}" dt="2024-09-08T21:34:32.602" v="29" actId="20577"/>
        <pc:sldMkLst>
          <pc:docMk/>
          <pc:sldMk cId="1489707832" sldId="268"/>
        </pc:sldMkLst>
        <pc:spChg chg="mod">
          <ac:chgData name="Darbi Snider" userId="S::gw5441@wayne.edu::7aa04a46-b8d9-448c-b15d-224e0569fb7a" providerId="AD" clId="Web-{8630C789-E73E-3CB0-5517-929EEC21F0F3}" dt="2024-09-08T21:34:32.602" v="29" actId="20577"/>
          <ac:spMkLst>
            <pc:docMk/>
            <pc:sldMk cId="1489707832" sldId="268"/>
            <ac:spMk id="2" creationId="{2EC5ACAC-5BE9-F2B5-3840-E205174297DC}"/>
          </ac:spMkLst>
        </pc:spChg>
      </pc:sldChg>
      <pc:sldChg chg="modSp add replId">
        <pc:chgData name="Darbi Snider" userId="S::gw5441@wayne.edu::7aa04a46-b8d9-448c-b15d-224e0569fb7a" providerId="AD" clId="Web-{8630C789-E73E-3CB0-5517-929EEC21F0F3}" dt="2024-09-08T21:34:45.665" v="43" actId="20577"/>
        <pc:sldMkLst>
          <pc:docMk/>
          <pc:sldMk cId="132172494" sldId="269"/>
        </pc:sldMkLst>
        <pc:spChg chg="mod">
          <ac:chgData name="Darbi Snider" userId="S::gw5441@wayne.edu::7aa04a46-b8d9-448c-b15d-224e0569fb7a" providerId="AD" clId="Web-{8630C789-E73E-3CB0-5517-929EEC21F0F3}" dt="2024-09-08T21:34:45.665" v="43" actId="20577"/>
          <ac:spMkLst>
            <pc:docMk/>
            <pc:sldMk cId="132172494" sldId="269"/>
            <ac:spMk id="2" creationId="{2EC5ACAC-5BE9-F2B5-3840-E205174297DC}"/>
          </ac:spMkLst>
        </pc:spChg>
      </pc:sldChg>
      <pc:sldChg chg="modSp add replId">
        <pc:chgData name="Darbi Snider" userId="S::gw5441@wayne.edu::7aa04a46-b8d9-448c-b15d-224e0569fb7a" providerId="AD" clId="Web-{8630C789-E73E-3CB0-5517-929EEC21F0F3}" dt="2024-09-08T21:35:15.696" v="48" actId="20577"/>
        <pc:sldMkLst>
          <pc:docMk/>
          <pc:sldMk cId="2251490946" sldId="270"/>
        </pc:sldMkLst>
        <pc:spChg chg="mod">
          <ac:chgData name="Darbi Snider" userId="S::gw5441@wayne.edu::7aa04a46-b8d9-448c-b15d-224e0569fb7a" providerId="AD" clId="Web-{8630C789-E73E-3CB0-5517-929EEC21F0F3}" dt="2024-09-08T21:35:15.696" v="48" actId="20577"/>
          <ac:spMkLst>
            <pc:docMk/>
            <pc:sldMk cId="2251490946" sldId="270"/>
            <ac:spMk id="2" creationId="{2EC5ACAC-5BE9-F2B5-3840-E205174297DC}"/>
          </ac:spMkLst>
        </pc:spChg>
      </pc:sldChg>
    </pc:docChg>
  </pc:docChgLst>
  <pc:docChgLst>
    <pc:chgData name="Rory Lange" userId="S::hc9332@wayne.edu::3c3fd827-36b7-4e80-aa0c-32ebb3b5e73a" providerId="AD" clId="Web-{D585AE87-6E1F-6B34-C2B7-3869266AA254}"/>
    <pc:docChg chg="modSld">
      <pc:chgData name="Rory Lange" userId="S::hc9332@wayne.edu::3c3fd827-36b7-4e80-aa0c-32ebb3b5e73a" providerId="AD" clId="Web-{D585AE87-6E1F-6B34-C2B7-3869266AA254}" dt="2024-09-11T21:23:15.569" v="23" actId="20577"/>
      <pc:docMkLst>
        <pc:docMk/>
      </pc:docMkLst>
      <pc:sldChg chg="modSp">
        <pc:chgData name="Rory Lange" userId="S::hc9332@wayne.edu::3c3fd827-36b7-4e80-aa0c-32ebb3b5e73a" providerId="AD" clId="Web-{D585AE87-6E1F-6B34-C2B7-3869266AA254}" dt="2024-09-11T21:23:15.569" v="23" actId="20577"/>
        <pc:sldMkLst>
          <pc:docMk/>
          <pc:sldMk cId="132172494" sldId="269"/>
        </pc:sldMkLst>
        <pc:spChg chg="mod">
          <ac:chgData name="Rory Lange" userId="S::hc9332@wayne.edu::3c3fd827-36b7-4e80-aa0c-32ebb3b5e73a" providerId="AD" clId="Web-{D585AE87-6E1F-6B34-C2B7-3869266AA254}" dt="2024-09-11T21:23:15.569" v="23" actId="20577"/>
          <ac:spMkLst>
            <pc:docMk/>
            <pc:sldMk cId="132172494" sldId="269"/>
            <ac:spMk id="3" creationId="{69167249-F6BA-E7B2-A475-5DE7580E9B6C}"/>
          </ac:spMkLst>
        </pc:spChg>
      </pc:sldChg>
    </pc:docChg>
  </pc:docChgLst>
  <pc:docChgLst>
    <pc:chgData name="Ali Nassar" userId="S::he8081@wayne.edu::6186a3dd-a7b1-4808-a23d-48966ac0d731" providerId="AD" clId="Web-{9F28D6BD-D05E-679B-7637-2B0AC40AAC85}"/>
    <pc:docChg chg="modSld">
      <pc:chgData name="Ali Nassar" userId="S::he8081@wayne.edu::6186a3dd-a7b1-4808-a23d-48966ac0d731" providerId="AD" clId="Web-{9F28D6BD-D05E-679B-7637-2B0AC40AAC85}" dt="2024-09-11T17:45:08.943" v="22"/>
      <pc:docMkLst>
        <pc:docMk/>
      </pc:docMkLst>
      <pc:sldChg chg="addSp delSp modSp">
        <pc:chgData name="Ali Nassar" userId="S::he8081@wayne.edu::6186a3dd-a7b1-4808-a23d-48966ac0d731" providerId="AD" clId="Web-{9F28D6BD-D05E-679B-7637-2B0AC40AAC85}" dt="2024-09-11T17:45:08.943" v="22"/>
        <pc:sldMkLst>
          <pc:docMk/>
          <pc:sldMk cId="2251490946" sldId="270"/>
        </pc:sldMkLst>
        <pc:spChg chg="mod">
          <ac:chgData name="Ali Nassar" userId="S::he8081@wayne.edu::6186a3dd-a7b1-4808-a23d-48966ac0d731" providerId="AD" clId="Web-{9F28D6BD-D05E-679B-7637-2B0AC40AAC85}" dt="2024-09-11T17:39:52.772" v="15" actId="20577"/>
          <ac:spMkLst>
            <pc:docMk/>
            <pc:sldMk cId="2251490946" sldId="270"/>
            <ac:spMk id="3" creationId="{69167249-F6BA-E7B2-A475-5DE7580E9B6C}"/>
          </ac:spMkLst>
        </pc:spChg>
        <pc:picChg chg="add del mod">
          <ac:chgData name="Ali Nassar" userId="S::he8081@wayne.edu::6186a3dd-a7b1-4808-a23d-48966ac0d731" providerId="AD" clId="Web-{9F28D6BD-D05E-679B-7637-2B0AC40AAC85}" dt="2024-09-11T17:45:08.943" v="22"/>
          <ac:picMkLst>
            <pc:docMk/>
            <pc:sldMk cId="2251490946" sldId="270"/>
            <ac:picMk id="5" creationId="{70F6BD2F-5B7E-06FF-62C8-6E6A6977C1BD}"/>
          </ac:picMkLst>
        </pc:picChg>
        <pc:picChg chg="add del mod">
          <ac:chgData name="Ali Nassar" userId="S::he8081@wayne.edu::6186a3dd-a7b1-4808-a23d-48966ac0d731" providerId="AD" clId="Web-{9F28D6BD-D05E-679B-7637-2B0AC40AAC85}" dt="2024-09-11T17:45:07.521" v="21"/>
          <ac:picMkLst>
            <pc:docMk/>
            <pc:sldMk cId="2251490946" sldId="270"/>
            <ac:picMk id="6" creationId="{0B4F04AD-4003-63A7-F632-A0D949C46248}"/>
          </ac:picMkLst>
        </pc:picChg>
        <pc:picChg chg="add del mod">
          <ac:chgData name="Ali Nassar" userId="S::he8081@wayne.edu::6186a3dd-a7b1-4808-a23d-48966ac0d731" providerId="AD" clId="Web-{9F28D6BD-D05E-679B-7637-2B0AC40AAC85}" dt="2024-09-11T17:45:06.287" v="20"/>
          <ac:picMkLst>
            <pc:docMk/>
            <pc:sldMk cId="2251490946" sldId="270"/>
            <ac:picMk id="7" creationId="{6A74BACE-E12E-D92E-8981-D239FA5182B0}"/>
          </ac:picMkLst>
        </pc:picChg>
      </pc:sldChg>
    </pc:docChg>
  </pc:docChgLst>
  <pc:docChgLst>
    <pc:chgData name="Rory Lange" userId="S::hc9332@wayne.edu::3c3fd827-36b7-4e80-aa0c-32ebb3b5e73a" providerId="AD" clId="Web-{7A60CDCD-E30F-5188-77B9-45244BDACAB1}"/>
    <pc:docChg chg="modSld">
      <pc:chgData name="Rory Lange" userId="S::hc9332@wayne.edu::3c3fd827-36b7-4e80-aa0c-32ebb3b5e73a" providerId="AD" clId="Web-{7A60CDCD-E30F-5188-77B9-45244BDACAB1}" dt="2024-09-11T18:26:53.201" v="141" actId="20577"/>
      <pc:docMkLst>
        <pc:docMk/>
      </pc:docMkLst>
      <pc:sldChg chg="modSp">
        <pc:chgData name="Rory Lange" userId="S::hc9332@wayne.edu::3c3fd827-36b7-4e80-aa0c-32ebb3b5e73a" providerId="AD" clId="Web-{7A60CDCD-E30F-5188-77B9-45244BDACAB1}" dt="2024-09-11T18:26:53.201" v="141" actId="20577"/>
        <pc:sldMkLst>
          <pc:docMk/>
          <pc:sldMk cId="132172494" sldId="269"/>
        </pc:sldMkLst>
        <pc:spChg chg="mod">
          <ac:chgData name="Rory Lange" userId="S::hc9332@wayne.edu::3c3fd827-36b7-4e80-aa0c-32ebb3b5e73a" providerId="AD" clId="Web-{7A60CDCD-E30F-5188-77B9-45244BDACAB1}" dt="2024-09-11T18:26:53.201" v="141" actId="20577"/>
          <ac:spMkLst>
            <pc:docMk/>
            <pc:sldMk cId="132172494" sldId="269"/>
            <ac:spMk id="3" creationId="{69167249-F6BA-E7B2-A475-5DE7580E9B6C}"/>
          </ac:spMkLst>
        </pc:spChg>
      </pc:sldChg>
    </pc:docChg>
  </pc:docChgLst>
  <pc:docChgLst>
    <pc:chgData name="Rory Lange" userId="S::hc9332@wayne.edu::3c3fd827-36b7-4e80-aa0c-32ebb3b5e73a" providerId="AD" clId="Web-{FA791990-5494-8FA6-28B8-D2228B7F4346}"/>
    <pc:docChg chg="modSld">
      <pc:chgData name="Rory Lange" userId="S::hc9332@wayne.edu::3c3fd827-36b7-4e80-aa0c-32ebb3b5e73a" providerId="AD" clId="Web-{FA791990-5494-8FA6-28B8-D2228B7F4346}" dt="2024-09-11T16:37:15.423" v="220" actId="20577"/>
      <pc:docMkLst>
        <pc:docMk/>
      </pc:docMkLst>
      <pc:sldChg chg="modSp">
        <pc:chgData name="Rory Lange" userId="S::hc9332@wayne.edu::3c3fd827-36b7-4e80-aa0c-32ebb3b5e73a" providerId="AD" clId="Web-{FA791990-5494-8FA6-28B8-D2228B7F4346}" dt="2024-09-11T16:37:15.423" v="220" actId="20577"/>
        <pc:sldMkLst>
          <pc:docMk/>
          <pc:sldMk cId="132172494" sldId="269"/>
        </pc:sldMkLst>
        <pc:spChg chg="mod">
          <ac:chgData name="Rory Lange" userId="S::hc9332@wayne.edu::3c3fd827-36b7-4e80-aa0c-32ebb3b5e73a" providerId="AD" clId="Web-{FA791990-5494-8FA6-28B8-D2228B7F4346}" dt="2024-09-11T16:37:15.423" v="220" actId="20577"/>
          <ac:spMkLst>
            <pc:docMk/>
            <pc:sldMk cId="132172494" sldId="269"/>
            <ac:spMk id="3" creationId="{69167249-F6BA-E7B2-A475-5DE7580E9B6C}"/>
          </ac:spMkLst>
        </pc:spChg>
      </pc:sldChg>
    </pc:docChg>
  </pc:docChgLst>
  <pc:docChgLst>
    <pc:chgData name="Jonathan Pullum" userId="S::hh5717@wayne.edu::ac64283f-2e3a-4577-bddf-eaac4110d887" providerId="AD" clId="Web-{7D2FFE34-75BE-23AA-4B00-A725B9C30018}"/>
    <pc:docChg chg="modSld">
      <pc:chgData name="Jonathan Pullum" userId="S::hh5717@wayne.edu::ac64283f-2e3a-4577-bddf-eaac4110d887" providerId="AD" clId="Web-{7D2FFE34-75BE-23AA-4B00-A725B9C30018}" dt="2024-09-11T01:32:47.461" v="93" actId="1076"/>
      <pc:docMkLst>
        <pc:docMk/>
      </pc:docMkLst>
      <pc:sldChg chg="addSp delSp modSp">
        <pc:chgData name="Jonathan Pullum" userId="S::hh5717@wayne.edu::ac64283f-2e3a-4577-bddf-eaac4110d887" providerId="AD" clId="Web-{7D2FFE34-75BE-23AA-4B00-A725B9C30018}" dt="2024-09-11T01:32:47.461" v="93" actId="1076"/>
        <pc:sldMkLst>
          <pc:docMk/>
          <pc:sldMk cId="1489707832" sldId="268"/>
        </pc:sldMkLst>
        <pc:spChg chg="mod">
          <ac:chgData name="Jonathan Pullum" userId="S::hh5717@wayne.edu::ac64283f-2e3a-4577-bddf-eaac4110d887" providerId="AD" clId="Web-{7D2FFE34-75BE-23AA-4B00-A725B9C30018}" dt="2024-09-11T01:26:57.728" v="72" actId="20577"/>
          <ac:spMkLst>
            <pc:docMk/>
            <pc:sldMk cId="1489707832" sldId="268"/>
            <ac:spMk id="2" creationId="{2EC5ACAC-5BE9-F2B5-3840-E205174297DC}"/>
          </ac:spMkLst>
        </pc:spChg>
        <pc:spChg chg="mod">
          <ac:chgData name="Jonathan Pullum" userId="S::hh5717@wayne.edu::ac64283f-2e3a-4577-bddf-eaac4110d887" providerId="AD" clId="Web-{7D2FFE34-75BE-23AA-4B00-A725B9C30018}" dt="2024-09-11T01:20:32.792" v="1" actId="20577"/>
          <ac:spMkLst>
            <pc:docMk/>
            <pc:sldMk cId="1489707832" sldId="268"/>
            <ac:spMk id="3" creationId="{69167249-F6BA-E7B2-A475-5DE7580E9B6C}"/>
          </ac:spMkLst>
        </pc:spChg>
        <pc:spChg chg="mod">
          <ac:chgData name="Jonathan Pullum" userId="S::hh5717@wayne.edu::ac64283f-2e3a-4577-bddf-eaac4110d887" providerId="AD" clId="Web-{7D2FFE34-75BE-23AA-4B00-A725B9C30018}" dt="2024-09-11T01:21:52.779" v="25" actId="20577"/>
          <ac:spMkLst>
            <pc:docMk/>
            <pc:sldMk cId="1489707832" sldId="268"/>
            <ac:spMk id="5" creationId="{FBFA4E89-AF39-6DE2-BAE4-76149E64E0DB}"/>
          </ac:spMkLst>
        </pc:spChg>
        <pc:picChg chg="add del mod">
          <ac:chgData name="Jonathan Pullum" userId="S::hh5717@wayne.edu::ac64283f-2e3a-4577-bddf-eaac4110d887" providerId="AD" clId="Web-{7D2FFE34-75BE-23AA-4B00-A725B9C30018}" dt="2024-09-11T01:25:31.678" v="56"/>
          <ac:picMkLst>
            <pc:docMk/>
            <pc:sldMk cId="1489707832" sldId="268"/>
            <ac:picMk id="6" creationId="{8D7C53D6-B7D6-15F7-C0A2-EAED56E36695}"/>
          </ac:picMkLst>
        </pc:picChg>
        <pc:picChg chg="add del mod modCrop">
          <ac:chgData name="Jonathan Pullum" userId="S::hh5717@wayne.edu::ac64283f-2e3a-4577-bddf-eaac4110d887" providerId="AD" clId="Web-{7D2FFE34-75BE-23AA-4B00-A725B9C30018}" dt="2024-09-11T01:32:34.851" v="88"/>
          <ac:picMkLst>
            <pc:docMk/>
            <pc:sldMk cId="1489707832" sldId="268"/>
            <ac:picMk id="7" creationId="{C44D716A-0DD7-4446-5D35-782BD98C24A8}"/>
          </ac:picMkLst>
        </pc:picChg>
        <pc:picChg chg="add del mod">
          <ac:chgData name="Jonathan Pullum" userId="S::hh5717@wayne.edu::ac64283f-2e3a-4577-bddf-eaac4110d887" providerId="AD" clId="Web-{7D2FFE34-75BE-23AA-4B00-A725B9C30018}" dt="2024-09-11T01:28:45.232" v="77"/>
          <ac:picMkLst>
            <pc:docMk/>
            <pc:sldMk cId="1489707832" sldId="268"/>
            <ac:picMk id="8" creationId="{8EFFAE10-9EB3-A909-7B1A-ABE8CB2B5AA0}"/>
          </ac:picMkLst>
        </pc:picChg>
        <pc:picChg chg="add mod modCrop">
          <ac:chgData name="Jonathan Pullum" userId="S::hh5717@wayne.edu::ac64283f-2e3a-4577-bddf-eaac4110d887" providerId="AD" clId="Web-{7D2FFE34-75BE-23AA-4B00-A725B9C30018}" dt="2024-09-11T01:32:47.461" v="93" actId="1076"/>
          <ac:picMkLst>
            <pc:docMk/>
            <pc:sldMk cId="1489707832" sldId="268"/>
            <ac:picMk id="9" creationId="{B876569A-8597-2F65-EA5B-1DE7E65F15D9}"/>
          </ac:picMkLst>
        </pc:picChg>
      </pc:sldChg>
    </pc:docChg>
  </pc:docChgLst>
  <pc:docChgLst>
    <pc:chgData name="Jonathan Pullum" userId="S::hh5717@wayne.edu::ac64283f-2e3a-4577-bddf-eaac4110d887" providerId="AD" clId="Web-{C8DC8AFE-EFC9-EDE0-D91F-B300462968DE}"/>
    <pc:docChg chg="modSld">
      <pc:chgData name="Jonathan Pullum" userId="S::hh5717@wayne.edu::ac64283f-2e3a-4577-bddf-eaac4110d887" providerId="AD" clId="Web-{C8DC8AFE-EFC9-EDE0-D91F-B300462968DE}" dt="2024-09-10T02:26:37.889" v="35" actId="20577"/>
      <pc:docMkLst>
        <pc:docMk/>
      </pc:docMkLst>
      <pc:sldChg chg="addSp modSp">
        <pc:chgData name="Jonathan Pullum" userId="S::hh5717@wayne.edu::ac64283f-2e3a-4577-bddf-eaac4110d887" providerId="AD" clId="Web-{C8DC8AFE-EFC9-EDE0-D91F-B300462968DE}" dt="2024-09-10T02:26:37.889" v="35" actId="20577"/>
        <pc:sldMkLst>
          <pc:docMk/>
          <pc:sldMk cId="1489707832" sldId="268"/>
        </pc:sldMkLst>
        <pc:spChg chg="mod">
          <ac:chgData name="Jonathan Pullum" userId="S::hh5717@wayne.edu::ac64283f-2e3a-4577-bddf-eaac4110d887" providerId="AD" clId="Web-{C8DC8AFE-EFC9-EDE0-D91F-B300462968DE}" dt="2024-09-10T01:28:23.244" v="14" actId="20577"/>
          <ac:spMkLst>
            <pc:docMk/>
            <pc:sldMk cId="1489707832" sldId="268"/>
            <ac:spMk id="2" creationId="{2EC5ACAC-5BE9-F2B5-3840-E205174297DC}"/>
          </ac:spMkLst>
        </pc:spChg>
        <pc:spChg chg="mod">
          <ac:chgData name="Jonathan Pullum" userId="S::hh5717@wayne.edu::ac64283f-2e3a-4577-bddf-eaac4110d887" providerId="AD" clId="Web-{C8DC8AFE-EFC9-EDE0-D91F-B300462968DE}" dt="2024-09-10T01:28:29.275" v="17" actId="20577"/>
          <ac:spMkLst>
            <pc:docMk/>
            <pc:sldMk cId="1489707832" sldId="268"/>
            <ac:spMk id="3" creationId="{69167249-F6BA-E7B2-A475-5DE7580E9B6C}"/>
          </ac:spMkLst>
        </pc:spChg>
        <pc:spChg chg="add mod">
          <ac:chgData name="Jonathan Pullum" userId="S::hh5717@wayne.edu::ac64283f-2e3a-4577-bddf-eaac4110d887" providerId="AD" clId="Web-{C8DC8AFE-EFC9-EDE0-D91F-B300462968DE}" dt="2024-09-10T02:26:37.889" v="35" actId="20577"/>
          <ac:spMkLst>
            <pc:docMk/>
            <pc:sldMk cId="1489707832" sldId="268"/>
            <ac:spMk id="5" creationId="{FBFA4E89-AF39-6DE2-BAE4-76149E64E0DB}"/>
          </ac:spMkLst>
        </pc:spChg>
      </pc:sldChg>
    </pc:docChg>
  </pc:docChgLst>
  <pc:docChgLst>
    <pc:chgData name="Darbi Snider" userId="S::gw5441@wayne.edu::7aa04a46-b8d9-448c-b15d-224e0569fb7a" providerId="AD" clId="Web-{AE1B9237-62B5-119B-2FA8-5838C558077A}"/>
    <pc:docChg chg="modSld">
      <pc:chgData name="Darbi Snider" userId="S::gw5441@wayne.edu::7aa04a46-b8d9-448c-b15d-224e0569fb7a" providerId="AD" clId="Web-{AE1B9237-62B5-119B-2FA8-5838C558077A}" dt="2024-09-11T20:43:57.010" v="30" actId="20577"/>
      <pc:docMkLst>
        <pc:docMk/>
      </pc:docMkLst>
      <pc:sldChg chg="modSp">
        <pc:chgData name="Darbi Snider" userId="S::gw5441@wayne.edu::7aa04a46-b8d9-448c-b15d-224e0569fb7a" providerId="AD" clId="Web-{AE1B9237-62B5-119B-2FA8-5838C558077A}" dt="2024-09-11T20:42:39.757" v="10" actId="20577"/>
        <pc:sldMkLst>
          <pc:docMk/>
          <pc:sldMk cId="3433102801" sldId="257"/>
        </pc:sldMkLst>
        <pc:spChg chg="mod">
          <ac:chgData name="Darbi Snider" userId="S::gw5441@wayne.edu::7aa04a46-b8d9-448c-b15d-224e0569fb7a" providerId="AD" clId="Web-{AE1B9237-62B5-119B-2FA8-5838C558077A}" dt="2024-09-11T20:42:39.757" v="10" actId="20577"/>
          <ac:spMkLst>
            <pc:docMk/>
            <pc:sldMk cId="3433102801" sldId="257"/>
            <ac:spMk id="3" creationId="{69167249-F6BA-E7B2-A475-5DE7580E9B6C}"/>
          </ac:spMkLst>
        </pc:spChg>
      </pc:sldChg>
      <pc:sldChg chg="modSp">
        <pc:chgData name="Darbi Snider" userId="S::gw5441@wayne.edu::7aa04a46-b8d9-448c-b15d-224e0569fb7a" providerId="AD" clId="Web-{AE1B9237-62B5-119B-2FA8-5838C558077A}" dt="2024-09-11T20:43:57.010" v="30" actId="20577"/>
        <pc:sldMkLst>
          <pc:docMk/>
          <pc:sldMk cId="132172494" sldId="269"/>
        </pc:sldMkLst>
        <pc:spChg chg="mod">
          <ac:chgData name="Darbi Snider" userId="S::gw5441@wayne.edu::7aa04a46-b8d9-448c-b15d-224e0569fb7a" providerId="AD" clId="Web-{AE1B9237-62B5-119B-2FA8-5838C558077A}" dt="2024-09-11T20:43:57.010" v="30" actId="20577"/>
          <ac:spMkLst>
            <pc:docMk/>
            <pc:sldMk cId="132172494" sldId="269"/>
            <ac:spMk id="3" creationId="{69167249-F6BA-E7B2-A475-5DE7580E9B6C}"/>
          </ac:spMkLst>
        </pc:spChg>
      </pc:sldChg>
      <pc:sldChg chg="modSp">
        <pc:chgData name="Darbi Snider" userId="S::gw5441@wayne.edu::7aa04a46-b8d9-448c-b15d-224e0569fb7a" providerId="AD" clId="Web-{AE1B9237-62B5-119B-2FA8-5838C558077A}" dt="2024-09-11T20:43:14.821" v="19" actId="20577"/>
        <pc:sldMkLst>
          <pc:docMk/>
          <pc:sldMk cId="2251490946" sldId="270"/>
        </pc:sldMkLst>
        <pc:spChg chg="mod">
          <ac:chgData name="Darbi Snider" userId="S::gw5441@wayne.edu::7aa04a46-b8d9-448c-b15d-224e0569fb7a" providerId="AD" clId="Web-{AE1B9237-62B5-119B-2FA8-5838C558077A}" dt="2024-09-11T20:43:14.821" v="19" actId="20577"/>
          <ac:spMkLst>
            <pc:docMk/>
            <pc:sldMk cId="2251490946" sldId="270"/>
            <ac:spMk id="3" creationId="{69167249-F6BA-E7B2-A475-5DE7580E9B6C}"/>
          </ac:spMkLst>
        </pc:spChg>
      </pc:sldChg>
    </pc:docChg>
  </pc:docChgLst>
  <pc:docChgLst>
    <pc:chgData name="Ali Nassar" userId="S::he8081@wayne.edu::6186a3dd-a7b1-4808-a23d-48966ac0d731" providerId="AD" clId="Web-{F2D0B524-EEB8-C5BA-4D2E-1E1F3098729A}"/>
    <pc:docChg chg="modSld">
      <pc:chgData name="Ali Nassar" userId="S::he8081@wayne.edu::6186a3dd-a7b1-4808-a23d-48966ac0d731" providerId="AD" clId="Web-{F2D0B524-EEB8-C5BA-4D2E-1E1F3098729A}" dt="2024-09-11T21:25:23.466" v="63" actId="20577"/>
      <pc:docMkLst>
        <pc:docMk/>
      </pc:docMkLst>
      <pc:sldChg chg="modSp">
        <pc:chgData name="Ali Nassar" userId="S::he8081@wayne.edu::6186a3dd-a7b1-4808-a23d-48966ac0d731" providerId="AD" clId="Web-{F2D0B524-EEB8-C5BA-4D2E-1E1F3098729A}" dt="2024-09-11T21:25:23.466" v="63" actId="20577"/>
        <pc:sldMkLst>
          <pc:docMk/>
          <pc:sldMk cId="2251490946" sldId="270"/>
        </pc:sldMkLst>
        <pc:spChg chg="mod">
          <ac:chgData name="Ali Nassar" userId="S::he8081@wayne.edu::6186a3dd-a7b1-4808-a23d-48966ac0d731" providerId="AD" clId="Web-{F2D0B524-EEB8-C5BA-4D2E-1E1F3098729A}" dt="2024-09-11T21:25:23.466" v="63" actId="20577"/>
          <ac:spMkLst>
            <pc:docMk/>
            <pc:sldMk cId="2251490946" sldId="270"/>
            <ac:spMk id="3" creationId="{69167249-F6BA-E7B2-A475-5DE7580E9B6C}"/>
          </ac:spMkLst>
        </pc:spChg>
      </pc:sldChg>
    </pc:docChg>
  </pc:docChgLst>
  <pc:docChgLst>
    <pc:chgData name="Darbi Snider" userId="S::gw5441@wayne.edu::7aa04a46-b8d9-448c-b15d-224e0569fb7a" providerId="AD" clId="Web-{940AE9DD-9543-FB99-C700-5B4C2CF363AE}"/>
    <pc:docChg chg="addSld delSld modSld modMainMaster">
      <pc:chgData name="Darbi Snider" userId="S::gw5441@wayne.edu::7aa04a46-b8d9-448c-b15d-224e0569fb7a" providerId="AD" clId="Web-{940AE9DD-9543-FB99-C700-5B4C2CF363AE}" dt="2024-09-08T17:10:15.060" v="126" actId="20577"/>
      <pc:docMkLst>
        <pc:docMk/>
      </pc:docMkLst>
      <pc:sldChg chg="addSp delSp modSp mod setBg">
        <pc:chgData name="Darbi Snider" userId="S::gw5441@wayne.edu::7aa04a46-b8d9-448c-b15d-224e0569fb7a" providerId="AD" clId="Web-{940AE9DD-9543-FB99-C700-5B4C2CF363AE}" dt="2024-09-08T17:05:59.430" v="68" actId="20577"/>
        <pc:sldMkLst>
          <pc:docMk/>
          <pc:sldMk cId="109857222" sldId="256"/>
        </pc:sldMkLst>
        <pc:spChg chg="mod">
          <ac:chgData name="Darbi Snider" userId="S::gw5441@wayne.edu::7aa04a46-b8d9-448c-b15d-224e0569fb7a" providerId="AD" clId="Web-{940AE9DD-9543-FB99-C700-5B4C2CF363AE}" dt="2024-09-08T17:04:19.178" v="5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rbi Snider" userId="S::gw5441@wayne.edu::7aa04a46-b8d9-448c-b15d-224e0569fb7a" providerId="AD" clId="Web-{940AE9DD-9543-FB99-C700-5B4C2CF363AE}" dt="2024-09-08T17:04:21.881" v="57" actId="107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Darbi Snider" userId="S::gw5441@wayne.edu::7aa04a46-b8d9-448c-b15d-224e0569fb7a" providerId="AD" clId="Web-{940AE9DD-9543-FB99-C700-5B4C2CF363AE}" dt="2024-09-08T17:04:51.600" v="59"/>
          <ac:spMkLst>
            <pc:docMk/>
            <pc:sldMk cId="109857222" sldId="256"/>
            <ac:spMk id="4" creationId="{0CE20ED6-50B3-AF07-B737-7479BA45381B}"/>
          </ac:spMkLst>
        </pc:spChg>
        <pc:spChg chg="add mod">
          <ac:chgData name="Darbi Snider" userId="S::gw5441@wayne.edu::7aa04a46-b8d9-448c-b15d-224e0569fb7a" providerId="AD" clId="Web-{940AE9DD-9543-FB99-C700-5B4C2CF363AE}" dt="2024-09-08T17:05:59.430" v="68" actId="20577"/>
          <ac:spMkLst>
            <pc:docMk/>
            <pc:sldMk cId="109857222" sldId="256"/>
            <ac:spMk id="5" creationId="{078DE8FA-6495-0792-3B59-FC1D5D22E29F}"/>
          </ac:spMkLst>
        </pc:spChg>
      </pc:sldChg>
      <pc:sldChg chg="modSp new">
        <pc:chgData name="Darbi Snider" userId="S::gw5441@wayne.edu::7aa04a46-b8d9-448c-b15d-224e0569fb7a" providerId="AD" clId="Web-{940AE9DD-9543-FB99-C700-5B4C2CF363AE}" dt="2024-09-08T17:09:23.637" v="92" actId="20577"/>
        <pc:sldMkLst>
          <pc:docMk/>
          <pc:sldMk cId="3433102801" sldId="257"/>
        </pc:sldMkLst>
        <pc:spChg chg="mod">
          <ac:chgData name="Darbi Snider" userId="S::gw5441@wayne.edu::7aa04a46-b8d9-448c-b15d-224e0569fb7a" providerId="AD" clId="Web-{940AE9DD-9543-FB99-C700-5B4C2CF363AE}" dt="2024-09-08T17:08:45.777" v="87" actId="20577"/>
          <ac:spMkLst>
            <pc:docMk/>
            <pc:sldMk cId="3433102801" sldId="257"/>
            <ac:spMk id="2" creationId="{2EC5ACAC-5BE9-F2B5-3840-E205174297DC}"/>
          </ac:spMkLst>
        </pc:spChg>
        <pc:spChg chg="mod">
          <ac:chgData name="Darbi Snider" userId="S::gw5441@wayne.edu::7aa04a46-b8d9-448c-b15d-224e0569fb7a" providerId="AD" clId="Web-{940AE9DD-9543-FB99-C700-5B4C2CF363AE}" dt="2024-09-08T17:09:23.637" v="92" actId="20577"/>
          <ac:spMkLst>
            <pc:docMk/>
            <pc:sldMk cId="3433102801" sldId="257"/>
            <ac:spMk id="4" creationId="{050C551A-278E-4368-B434-9033F349264B}"/>
          </ac:spMkLst>
        </pc:spChg>
      </pc:sldChg>
      <pc:sldChg chg="new del">
        <pc:chgData name="Darbi Snider" userId="S::gw5441@wayne.edu::7aa04a46-b8d9-448c-b15d-224e0569fb7a" providerId="AD" clId="Web-{940AE9DD-9543-FB99-C700-5B4C2CF363AE}" dt="2024-09-08T17:09:28.450" v="93"/>
        <pc:sldMkLst>
          <pc:docMk/>
          <pc:sldMk cId="3420427684" sldId="258"/>
        </pc:sldMkLst>
      </pc:sldChg>
      <pc:sldChg chg="new del">
        <pc:chgData name="Darbi Snider" userId="S::gw5441@wayne.edu::7aa04a46-b8d9-448c-b15d-224e0569fb7a" providerId="AD" clId="Web-{940AE9DD-9543-FB99-C700-5B4C2CF363AE}" dt="2024-09-08T17:09:29.294" v="94"/>
        <pc:sldMkLst>
          <pc:docMk/>
          <pc:sldMk cId="3400330457" sldId="259"/>
        </pc:sldMkLst>
      </pc:sldChg>
      <pc:sldChg chg="new del">
        <pc:chgData name="Darbi Snider" userId="S::gw5441@wayne.edu::7aa04a46-b8d9-448c-b15d-224e0569fb7a" providerId="AD" clId="Web-{940AE9DD-9543-FB99-C700-5B4C2CF363AE}" dt="2024-09-08T17:09:29.950" v="95"/>
        <pc:sldMkLst>
          <pc:docMk/>
          <pc:sldMk cId="3514473495" sldId="260"/>
        </pc:sldMkLst>
      </pc:sldChg>
      <pc:sldChg chg="new del">
        <pc:chgData name="Darbi Snider" userId="S::gw5441@wayne.edu::7aa04a46-b8d9-448c-b15d-224e0569fb7a" providerId="AD" clId="Web-{940AE9DD-9543-FB99-C700-5B4C2CF363AE}" dt="2024-09-08T17:09:30.653" v="96"/>
        <pc:sldMkLst>
          <pc:docMk/>
          <pc:sldMk cId="542170874" sldId="261"/>
        </pc:sldMkLst>
      </pc:sldChg>
      <pc:sldChg chg="new del">
        <pc:chgData name="Darbi Snider" userId="S::gw5441@wayne.edu::7aa04a46-b8d9-448c-b15d-224e0569fb7a" providerId="AD" clId="Web-{940AE9DD-9543-FB99-C700-5B4C2CF363AE}" dt="2024-09-08T17:09:31.200" v="97"/>
        <pc:sldMkLst>
          <pc:docMk/>
          <pc:sldMk cId="1808726002" sldId="262"/>
        </pc:sldMkLst>
      </pc:sldChg>
      <pc:sldChg chg="new del">
        <pc:chgData name="Darbi Snider" userId="S::gw5441@wayne.edu::7aa04a46-b8d9-448c-b15d-224e0569fb7a" providerId="AD" clId="Web-{940AE9DD-9543-FB99-C700-5B4C2CF363AE}" dt="2024-09-08T17:09:31.919" v="98"/>
        <pc:sldMkLst>
          <pc:docMk/>
          <pc:sldMk cId="431585559" sldId="263"/>
        </pc:sldMkLst>
      </pc:sldChg>
      <pc:sldChg chg="addSp delSp new mod setBg">
        <pc:chgData name="Darbi Snider" userId="S::gw5441@wayne.edu::7aa04a46-b8d9-448c-b15d-224e0569fb7a" providerId="AD" clId="Web-{940AE9DD-9543-FB99-C700-5B4C2CF363AE}" dt="2024-09-08T17:07:38.666" v="80"/>
        <pc:sldMkLst>
          <pc:docMk/>
          <pc:sldMk cId="1765931884" sldId="264"/>
        </pc:sldMkLst>
        <pc:spChg chg="del">
          <ac:chgData name="Darbi Snider" userId="S::gw5441@wayne.edu::7aa04a46-b8d9-448c-b15d-224e0569fb7a" providerId="AD" clId="Web-{940AE9DD-9543-FB99-C700-5B4C2CF363AE}" dt="2024-09-08T17:07:29.760" v="78"/>
          <ac:spMkLst>
            <pc:docMk/>
            <pc:sldMk cId="1765931884" sldId="264"/>
            <ac:spMk id="2" creationId="{65946E5C-FA80-4939-2C09-CE88BCD17284}"/>
          </ac:spMkLst>
        </pc:spChg>
        <pc:spChg chg="del">
          <ac:chgData name="Darbi Snider" userId="S::gw5441@wayne.edu::7aa04a46-b8d9-448c-b15d-224e0569fb7a" providerId="AD" clId="Web-{940AE9DD-9543-FB99-C700-5B4C2CF363AE}" dt="2024-09-08T17:07:36.994" v="79"/>
          <ac:spMkLst>
            <pc:docMk/>
            <pc:sldMk cId="1765931884" sldId="264"/>
            <ac:spMk id="3" creationId="{717730AF-A5F4-23DD-A6A5-46811163C6C8}"/>
          </ac:spMkLst>
        </pc:spChg>
        <pc:spChg chg="add">
          <ac:chgData name="Darbi Snider" userId="S::gw5441@wayne.edu::7aa04a46-b8d9-448c-b15d-224e0569fb7a" providerId="AD" clId="Web-{940AE9DD-9543-FB99-C700-5B4C2CF363AE}" dt="2024-09-08T17:07:38.666" v="80"/>
          <ac:spMkLst>
            <pc:docMk/>
            <pc:sldMk cId="1765931884" sldId="264"/>
            <ac:spMk id="5" creationId="{77E473F7-0F6F-416A-388B-CD920CEB164E}"/>
          </ac:spMkLst>
        </pc:spChg>
      </pc:sldChg>
      <pc:sldChg chg="modSp add replId">
        <pc:chgData name="Darbi Snider" userId="S::gw5441@wayne.edu::7aa04a46-b8d9-448c-b15d-224e0569fb7a" providerId="AD" clId="Web-{940AE9DD-9543-FB99-C700-5B4C2CF363AE}" dt="2024-09-08T17:10:15.060" v="126" actId="20577"/>
        <pc:sldMkLst>
          <pc:docMk/>
          <pc:sldMk cId="509221639" sldId="265"/>
        </pc:sldMkLst>
        <pc:spChg chg="mod">
          <ac:chgData name="Darbi Snider" userId="S::gw5441@wayne.edu::7aa04a46-b8d9-448c-b15d-224e0569fb7a" providerId="AD" clId="Web-{940AE9DD-9543-FB99-C700-5B4C2CF363AE}" dt="2024-09-08T17:10:15.060" v="126" actId="20577"/>
          <ac:spMkLst>
            <pc:docMk/>
            <pc:sldMk cId="509221639" sldId="265"/>
            <ac:spMk id="2" creationId="{2EC5ACAC-5BE9-F2B5-3840-E205174297DC}"/>
          </ac:spMkLst>
        </pc:spChg>
      </pc:sldChg>
      <pc:sldMasterChg chg="mod modSldLayout">
        <pc:chgData name="Darbi Snider" userId="S::gw5441@wayne.edu::7aa04a46-b8d9-448c-b15d-224e0569fb7a" providerId="AD" clId="Web-{940AE9DD-9543-FB99-C700-5B4C2CF363AE}" dt="2024-09-08T17:05:10.335" v="62"/>
        <pc:sldMasterMkLst>
          <pc:docMk/>
          <pc:sldMasterMk cId="2460954070" sldId="2147483660"/>
        </pc:sldMasterMkLst>
        <pc:sldLayoutChg chg="mod">
          <pc:chgData name="Darbi Snider" userId="S::gw5441@wayne.edu::7aa04a46-b8d9-448c-b15d-224e0569fb7a" providerId="AD" clId="Web-{940AE9DD-9543-FB99-C700-5B4C2CF363AE}" dt="2024-09-08T17:05:10.335" v="62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arbi Snider" userId="S::gw5441@wayne.edu::7aa04a46-b8d9-448c-b15d-224e0569fb7a" providerId="AD" clId="Web-{940AE9DD-9543-FB99-C700-5B4C2CF363AE}" dt="2024-09-08T17:05:10.335" v="62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arbi Snider" userId="S::gw5441@wayne.edu::7aa04a46-b8d9-448c-b15d-224e0569fb7a" providerId="AD" clId="Web-{940AE9DD-9543-FB99-C700-5B4C2CF363AE}" dt="2024-09-08T17:05:10.335" v="62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arbi Snider" userId="S::gw5441@wayne.edu::7aa04a46-b8d9-448c-b15d-224e0569fb7a" providerId="AD" clId="Web-{940AE9DD-9543-FB99-C700-5B4C2CF363AE}" dt="2024-09-08T17:05:10.335" v="62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arbi Snider" userId="S::gw5441@wayne.edu::7aa04a46-b8d9-448c-b15d-224e0569fb7a" providerId="AD" clId="Web-{940AE9DD-9543-FB99-C700-5B4C2CF363AE}" dt="2024-09-08T17:05:10.335" v="62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arbi Snider" userId="S::gw5441@wayne.edu::7aa04a46-b8d9-448c-b15d-224e0569fb7a" providerId="AD" clId="Web-{940AE9DD-9543-FB99-C700-5B4C2CF363AE}" dt="2024-09-08T17:05:10.335" v="62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arbi Snider" userId="S::gw5441@wayne.edu::7aa04a46-b8d9-448c-b15d-224e0569fb7a" providerId="AD" clId="Web-{940AE9DD-9543-FB99-C700-5B4C2CF363AE}" dt="2024-09-08T17:05:10.335" v="62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arbi Snider" userId="S::gw5441@wayne.edu::7aa04a46-b8d9-448c-b15d-224e0569fb7a" providerId="AD" clId="Web-{940AE9DD-9543-FB99-C700-5B4C2CF363AE}" dt="2024-09-08T17:05:10.335" v="62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arbi Snider" userId="S::gw5441@wayne.edu::7aa04a46-b8d9-448c-b15d-224e0569fb7a" providerId="AD" clId="Web-{940AE9DD-9543-FB99-C700-5B4C2CF363AE}" dt="2024-09-08T17:05:10.335" v="62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arbi Snider" userId="S::gw5441@wayne.edu::7aa04a46-b8d9-448c-b15d-224e0569fb7a" providerId="AD" clId="Web-{940AE9DD-9543-FB99-C700-5B4C2CF363AE}" dt="2024-09-08T17:05:10.335" v="62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arbi Snider" userId="S::gw5441@wayne.edu::7aa04a46-b8d9-448c-b15d-224e0569fb7a" providerId="AD" clId="Web-{940AE9DD-9543-FB99-C700-5B4C2CF363AE}" dt="2024-09-08T17:05:10.335" v="6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Mazen Mirza" userId="S::hh8001@wayne.edu::31dd4536-9551-48e9-8782-3ce87760aee0" providerId="AD" clId="Web-{081CFCB9-493D-B7CE-7DAF-2AE1C4838DAC}"/>
    <pc:docChg chg="modSld">
      <pc:chgData name="Mazen Mirza" userId="S::hh8001@wayne.edu::31dd4536-9551-48e9-8782-3ce87760aee0" providerId="AD" clId="Web-{081CFCB9-493D-B7CE-7DAF-2AE1C4838DAC}" dt="2024-09-11T16:00:57.955" v="72" actId="20577"/>
      <pc:docMkLst>
        <pc:docMk/>
      </pc:docMkLst>
      <pc:sldChg chg="modSp">
        <pc:chgData name="Mazen Mirza" userId="S::hh8001@wayne.edu::31dd4536-9551-48e9-8782-3ce87760aee0" providerId="AD" clId="Web-{081CFCB9-493D-B7CE-7DAF-2AE1C4838DAC}" dt="2024-09-11T02:01:11.619" v="24" actId="20577"/>
        <pc:sldMkLst>
          <pc:docMk/>
          <pc:sldMk cId="509221639" sldId="265"/>
        </pc:sldMkLst>
        <pc:spChg chg="mod">
          <ac:chgData name="Mazen Mirza" userId="S::hh8001@wayne.edu::31dd4536-9551-48e9-8782-3ce87760aee0" providerId="AD" clId="Web-{081CFCB9-493D-B7CE-7DAF-2AE1C4838DAC}" dt="2024-09-11T02:01:11.619" v="24" actId="20577"/>
          <ac:spMkLst>
            <pc:docMk/>
            <pc:sldMk cId="509221639" sldId="265"/>
            <ac:spMk id="3" creationId="{69167249-F6BA-E7B2-A475-5DE7580E9B6C}"/>
          </ac:spMkLst>
        </pc:spChg>
      </pc:sldChg>
      <pc:sldChg chg="modSp">
        <pc:chgData name="Mazen Mirza" userId="S::hh8001@wayne.edu::31dd4536-9551-48e9-8782-3ce87760aee0" providerId="AD" clId="Web-{081CFCB9-493D-B7CE-7DAF-2AE1C4838DAC}" dt="2024-09-11T16:00:57.955" v="72" actId="20577"/>
        <pc:sldMkLst>
          <pc:docMk/>
          <pc:sldMk cId="2251490946" sldId="270"/>
        </pc:sldMkLst>
        <pc:spChg chg="mod">
          <ac:chgData name="Mazen Mirza" userId="S::hh8001@wayne.edu::31dd4536-9551-48e9-8782-3ce87760aee0" providerId="AD" clId="Web-{081CFCB9-493D-B7CE-7DAF-2AE1C4838DAC}" dt="2024-09-11T16:00:57.955" v="72" actId="20577"/>
          <ac:spMkLst>
            <pc:docMk/>
            <pc:sldMk cId="2251490946" sldId="270"/>
            <ac:spMk id="3" creationId="{69167249-F6BA-E7B2-A475-5DE7580E9B6C}"/>
          </ac:spMkLst>
        </pc:spChg>
      </pc:sldChg>
    </pc:docChg>
  </pc:docChgLst>
  <pc:docChgLst>
    <pc:chgData name="Andrew Sassine" userId="S::hc8094@wayne.edu::d95d474f-4744-41f3-8c82-83f6485c40b5" providerId="AD" clId="Web-{1C711E76-2034-5EE8-EAF8-224BF7BBC3B9}"/>
    <pc:docChg chg="modSld">
      <pc:chgData name="Andrew Sassine" userId="S::hc8094@wayne.edu::d95d474f-4744-41f3-8c82-83f6485c40b5" providerId="AD" clId="Web-{1C711E76-2034-5EE8-EAF8-224BF7BBC3B9}" dt="2024-09-11T01:58:54.217" v="625"/>
      <pc:docMkLst>
        <pc:docMk/>
      </pc:docMkLst>
      <pc:sldChg chg="modSp">
        <pc:chgData name="Andrew Sassine" userId="S::hc8094@wayne.edu::d95d474f-4744-41f3-8c82-83f6485c40b5" providerId="AD" clId="Web-{1C711E76-2034-5EE8-EAF8-224BF7BBC3B9}" dt="2024-09-11T01:56:19.666" v="132" actId="20577"/>
        <pc:sldMkLst>
          <pc:docMk/>
          <pc:sldMk cId="3433102801" sldId="257"/>
        </pc:sldMkLst>
        <pc:spChg chg="mod">
          <ac:chgData name="Andrew Sassine" userId="S::hc8094@wayne.edu::d95d474f-4744-41f3-8c82-83f6485c40b5" providerId="AD" clId="Web-{1C711E76-2034-5EE8-EAF8-224BF7BBC3B9}" dt="2024-09-11T01:56:19.666" v="132" actId="20577"/>
          <ac:spMkLst>
            <pc:docMk/>
            <pc:sldMk cId="3433102801" sldId="257"/>
            <ac:spMk id="3" creationId="{69167249-F6BA-E7B2-A475-5DE7580E9B6C}"/>
          </ac:spMkLst>
        </pc:spChg>
      </pc:sldChg>
      <pc:sldChg chg="addSp delSp modSp">
        <pc:chgData name="Andrew Sassine" userId="S::hc8094@wayne.edu::d95d474f-4744-41f3-8c82-83f6485c40b5" providerId="AD" clId="Web-{1C711E76-2034-5EE8-EAF8-224BF7BBC3B9}" dt="2024-09-11T01:58:54.217" v="625"/>
        <pc:sldMkLst>
          <pc:docMk/>
          <pc:sldMk cId="547615236" sldId="266"/>
        </pc:sldMkLst>
        <pc:spChg chg="del mod">
          <ac:chgData name="Andrew Sassine" userId="S::hc8094@wayne.edu::d95d474f-4744-41f3-8c82-83f6485c40b5" providerId="AD" clId="Web-{1C711E76-2034-5EE8-EAF8-224BF7BBC3B9}" dt="2024-09-11T01:57:03.589" v="151"/>
          <ac:spMkLst>
            <pc:docMk/>
            <pc:sldMk cId="547615236" sldId="266"/>
            <ac:spMk id="3" creationId="{69167249-F6BA-E7B2-A475-5DE7580E9B6C}"/>
          </ac:spMkLst>
        </pc:spChg>
        <pc:graphicFrameChg chg="add mod ord modGraphic">
          <ac:chgData name="Andrew Sassine" userId="S::hc8094@wayne.edu::d95d474f-4744-41f3-8c82-83f6485c40b5" providerId="AD" clId="Web-{1C711E76-2034-5EE8-EAF8-224BF7BBC3B9}" dt="2024-09-11T01:58:54.217" v="625"/>
          <ac:graphicFrameMkLst>
            <pc:docMk/>
            <pc:sldMk cId="547615236" sldId="266"/>
            <ac:graphicFrameMk id="5" creationId="{4E1D5E9D-6693-7FAA-C967-12CF0826FB81}"/>
          </ac:graphicFrameMkLst>
        </pc:graphicFrameChg>
      </pc:sldChg>
    </pc:docChg>
  </pc:docChgLst>
  <pc:docChgLst>
    <pc:chgData name="Jonathan Pullum" userId="S::hh5717@wayne.edu::ac64283f-2e3a-4577-bddf-eaac4110d887" providerId="AD" clId="Web-{8747F929-49CF-7AD7-1A37-4936BD2EEE79}"/>
    <pc:docChg chg="modSld">
      <pc:chgData name="Jonathan Pullum" userId="S::hh5717@wayne.edu::ac64283f-2e3a-4577-bddf-eaac4110d887" providerId="AD" clId="Web-{8747F929-49CF-7AD7-1A37-4936BD2EEE79}" dt="2024-09-09T19:26:17.014" v="54" actId="20577"/>
      <pc:docMkLst>
        <pc:docMk/>
      </pc:docMkLst>
      <pc:sldChg chg="modSp">
        <pc:chgData name="Jonathan Pullum" userId="S::hh5717@wayne.edu::ac64283f-2e3a-4577-bddf-eaac4110d887" providerId="AD" clId="Web-{8747F929-49CF-7AD7-1A37-4936BD2EEE79}" dt="2024-09-09T19:26:17.014" v="54" actId="20577"/>
        <pc:sldMkLst>
          <pc:docMk/>
          <pc:sldMk cId="1489707832" sldId="268"/>
        </pc:sldMkLst>
        <pc:spChg chg="mod">
          <ac:chgData name="Jonathan Pullum" userId="S::hh5717@wayne.edu::ac64283f-2e3a-4577-bddf-eaac4110d887" providerId="AD" clId="Web-{8747F929-49CF-7AD7-1A37-4936BD2EEE79}" dt="2024-09-09T19:22:56.756" v="5" actId="20577"/>
          <ac:spMkLst>
            <pc:docMk/>
            <pc:sldMk cId="1489707832" sldId="268"/>
            <ac:spMk id="2" creationId="{2EC5ACAC-5BE9-F2B5-3840-E205174297DC}"/>
          </ac:spMkLst>
        </pc:spChg>
        <pc:spChg chg="mod">
          <ac:chgData name="Jonathan Pullum" userId="S::hh5717@wayne.edu::ac64283f-2e3a-4577-bddf-eaac4110d887" providerId="AD" clId="Web-{8747F929-49CF-7AD7-1A37-4936BD2EEE79}" dt="2024-09-09T19:26:17.014" v="54" actId="20577"/>
          <ac:spMkLst>
            <pc:docMk/>
            <pc:sldMk cId="1489707832" sldId="268"/>
            <ac:spMk id="3" creationId="{69167249-F6BA-E7B2-A475-5DE7580E9B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" y="1008063"/>
            <a:ext cx="10287000" cy="3027680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  <a:latin typeface="Calibri Light"/>
                <a:ea typeface="Calibri Light"/>
                <a:cs typeface="Calibri Light"/>
              </a:rPr>
              <a:t>GM: Public Policy Analytics Development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" y="4280218"/>
            <a:ext cx="10287000" cy="1282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  <a:spcBef>
                <a:spcPts val="1300"/>
              </a:spcBef>
            </a:pPr>
            <a:r>
              <a:rPr lang="en-US" sz="1600" b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Team Lead:</a:t>
            </a:r>
            <a:r>
              <a:rPr lang="en-US" sz="16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Andrew Sassine</a:t>
            </a:r>
            <a:endParaRPr lang="en-US" sz="1600">
              <a:latin typeface="Calibri Light"/>
              <a:ea typeface="Calibri Light"/>
              <a:cs typeface="Calibri Light"/>
            </a:endParaRPr>
          </a:p>
          <a:p>
            <a:pPr algn="l">
              <a:lnSpc>
                <a:spcPct val="85000"/>
              </a:lnSpc>
              <a:spcBef>
                <a:spcPts val="1300"/>
              </a:spcBef>
            </a:pPr>
            <a:r>
              <a:rPr lang="en-US" sz="1600" b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Team:</a:t>
            </a:r>
            <a:r>
              <a:rPr lang="en-US" sz="16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Andrew Sassine, Darbi Snider, Jonathan Pullum, Mazen Mirza, Rory Lange, Ali Nassar</a:t>
            </a:r>
            <a:endParaRPr lang="en-US" sz="1600">
              <a:latin typeface="Calibri Light"/>
              <a:ea typeface="Calibri Light"/>
              <a:cs typeface="Calibri Light"/>
            </a:endParaRPr>
          </a:p>
          <a:p>
            <a:pPr algn="l">
              <a:lnSpc>
                <a:spcPct val="85000"/>
              </a:lnSpc>
              <a:spcBef>
                <a:spcPts val="1300"/>
              </a:spcBef>
            </a:pPr>
            <a:r>
              <a:rPr lang="en-US" sz="1600" b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GTA:</a:t>
            </a:r>
            <a:r>
              <a:rPr lang="en-US" sz="16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Mohammad Roshani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DE8FA-6495-0792-3B59-FC1D5D22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solidFill>
                  <a:schemeClr val="bg1"/>
                </a:solidFill>
                <a:latin typeface="Calibri Light"/>
                <a:ea typeface="Calibri Light"/>
                <a:cs typeface="Calibri Light"/>
              </a:rPr>
              <a:t>1</a:t>
            </a:fld>
            <a:endParaRPr lang="en-US" sz="1600">
              <a:solidFill>
                <a:schemeClr val="bg1"/>
              </a:solidFill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ACAC-5BE9-F2B5-3840-E2051742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rgbClr val="50B4C8"/>
                </a:solidFill>
                <a:latin typeface="Calibri Light"/>
                <a:ea typeface="Calibri Light"/>
                <a:cs typeface="Calibri Light"/>
              </a:rPr>
              <a:t>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7249-F6BA-E7B2-A475-5DE7580E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Focus on leveraging public policy data to provide insight for automotive industry</a:t>
            </a:r>
          </a:p>
          <a:p>
            <a:r>
              <a:rPr lang="en-US"/>
              <a:t>Understand how politics shapes public policy in automotive section</a:t>
            </a:r>
          </a:p>
          <a:p>
            <a:r>
              <a:rPr lang="en-US"/>
              <a:t>Goal is to provide General Motors with actionable insight into future laws</a:t>
            </a:r>
          </a:p>
          <a:p>
            <a:r>
              <a:rPr lang="en-US"/>
              <a:t>Building a full stack web application to process and display data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C551A-278E-4368-B434-9033F34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2</a:t>
            </a:fld>
            <a:endParaRPr lang="en-US" sz="160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310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ACAC-5BE9-F2B5-3840-E2051742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rgbClr val="50B4C8"/>
                </a:solidFill>
                <a:latin typeface="Calibri Light"/>
                <a:ea typeface="Calibri Light"/>
                <a:cs typeface="Calibri Light"/>
              </a:rPr>
              <a:t>Purpose, Scope, and 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7249-F6BA-E7B2-A475-5DE7580E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Develop an analytics tool for lobbyist and legislative dynamics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Focus on patterns in political data for impactful automotive legislation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Refactor existing code for better organization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Organize data in databases and directories for easier maintenance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Create simple dashboard to interact with data through visuals</a:t>
            </a:r>
          </a:p>
          <a:p>
            <a:r>
              <a:rPr lang="en-US">
                <a:ea typeface="+mn-lt"/>
                <a:cs typeface="+mn-lt"/>
              </a:rPr>
              <a:t>Create a unified database and interactive dashboard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Enable insights discovery and simple integration of new data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C551A-278E-4368-B434-9033F34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3</a:t>
            </a:fld>
            <a:endParaRPr lang="en-US" sz="160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0922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ACAC-5BE9-F2B5-3840-E2051742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rgbClr val="50B4C8"/>
                </a:solidFill>
                <a:latin typeface="Calibri Light"/>
                <a:ea typeface="Calibri Light"/>
                <a:cs typeface="Calibri Light"/>
              </a:rPr>
              <a:t>Team Organization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1D5E9D-6693-7FAA-C967-12CF0826F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7207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634639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923516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21877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Secondary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Team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Andrew Sassine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2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Documentation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Rory Lange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Darbi Snider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7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Presentation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Darbi Snider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Ali Nassar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5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QA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Ali Nassar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Mazen Mirza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6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Front-end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Rei Pullum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Rory Lange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2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Back-end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Mazen Mirza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Rei Pullum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4314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C551A-278E-4368-B434-9033F34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4</a:t>
            </a:fld>
            <a:endParaRPr lang="en-US" sz="160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4761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ACAC-5BE9-F2B5-3840-E2051742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rgbClr val="50B4C8"/>
                </a:solidFill>
                <a:latin typeface="Calibri Light"/>
                <a:ea typeface="Calibri Light"/>
                <a:cs typeface="Calibri Light"/>
              </a:rPr>
              <a:t>Problem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7249-F6BA-E7B2-A475-5DE7580E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new technologies: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Consult client first, then GTA, then majority vote</a:t>
            </a:r>
          </a:p>
          <a:p>
            <a:r>
              <a:rPr lang="en-US"/>
              <a:t>For missing meetings or coding deadlines: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Three strike policy</a:t>
            </a:r>
          </a:p>
          <a:p>
            <a:r>
              <a:rPr lang="en-US"/>
              <a:t>For all other disputes: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Majority vote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C551A-278E-4368-B434-9033F34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5</a:t>
            </a:fld>
            <a:endParaRPr lang="en-US" sz="160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043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ACAC-5BE9-F2B5-3840-E2051742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rgbClr val="50B4C8"/>
                </a:solidFill>
                <a:latin typeface="Calibri Light"/>
                <a:ea typeface="Calibri Light"/>
                <a:cs typeface="Calibri Light"/>
              </a:rPr>
              <a:t>Project Plan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7249-F6BA-E7B2-A475-5DE7580E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C551A-278E-4368-B434-9033F34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6</a:t>
            </a:fld>
            <a:endParaRPr lang="en-US" sz="160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4E89-AF39-6DE2-BAE4-76149E64E0DB}"/>
              </a:ext>
            </a:extLst>
          </p:cNvPr>
          <p:cNvSpPr txBox="1"/>
          <p:nvPr/>
        </p:nvSpPr>
        <p:spPr>
          <a:xfrm>
            <a:off x="839389" y="6305092"/>
            <a:ext cx="40101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Created with: </a:t>
            </a:r>
            <a:r>
              <a:rPr lang="en-US" sz="1200">
                <a:ea typeface="+mn-lt"/>
                <a:cs typeface="+mn-lt"/>
              </a:rPr>
              <a:t>https://creately.com</a:t>
            </a:r>
            <a:endParaRPr lang="en-US" sz="120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B876569A-8597-2F65-EA5B-1DE7E65F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8" t="5228" r="7327" b="7251"/>
          <a:stretch/>
        </p:blipFill>
        <p:spPr>
          <a:xfrm>
            <a:off x="2489639" y="1687227"/>
            <a:ext cx="7212731" cy="44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0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ACAC-5BE9-F2B5-3840-E2051742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rgbClr val="50B4C8"/>
                </a:solidFill>
                <a:latin typeface="Calibri Light"/>
                <a:ea typeface="Calibri Light"/>
                <a:cs typeface="Calibri Light"/>
              </a:rPr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7249-F6BA-E7B2-A475-5DE7580E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Allows us to track changes to codebase, communicate, and plan meetings</a:t>
            </a:r>
          </a:p>
          <a:p>
            <a:r>
              <a:rPr lang="en-US"/>
              <a:t>Development Tools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Git, GitHub, Jira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Version Control, Change Management, Code Review</a:t>
            </a:r>
          </a:p>
          <a:p>
            <a:r>
              <a:rPr lang="en-US"/>
              <a:t>Communication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Discord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Messaging, code sharing</a:t>
            </a:r>
          </a:p>
          <a:p>
            <a:r>
              <a:rPr lang="en-US"/>
              <a:t>Meeting Planning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MS Teams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Meetings, weekly meeting schedule, stand-ups, GM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C551A-278E-4368-B434-9033F34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7</a:t>
            </a:fld>
            <a:endParaRPr lang="en-US" sz="160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17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ACAC-5BE9-F2B5-3840-E2051742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rgbClr val="50B4C8"/>
                </a:solidFill>
                <a:latin typeface="Calibri Light"/>
                <a:ea typeface="Calibri Light"/>
                <a:cs typeface="Calibri Light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7249-F6BA-E7B2-A475-5DE7580E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Database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PostgreSQL (replacing MySQL as per client preference)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Python to clean and insert data into PostgreSQL </a:t>
            </a:r>
          </a:p>
          <a:p>
            <a:r>
              <a:rPr lang="en-US">
                <a:ea typeface="+mn-lt"/>
                <a:cs typeface="+mn-lt"/>
              </a:rPr>
              <a:t>Front-end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React framework for building the user interface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 Back-end 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Node.js for a scalable and efficient server-side application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Data Visualization 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Power BI for generating data insights and reports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Makes it easier for clients to explore and understand the information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C551A-278E-4368-B434-9033F34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dirty="0" smtClean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8</a:t>
            </a:fld>
            <a:endParaRPr lang="en-US" sz="160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149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A16A4-2AE3-B27E-0C12-AC7DC6DA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E473F7-0F6F-416A-388B-CD920CEB164E}"/>
              </a:ext>
            </a:extLst>
          </p:cNvPr>
          <p:cNvSpPr>
            <a:spLocks noGrp="1"/>
          </p:cNvSpPr>
          <p:nvPr/>
        </p:nvSpPr>
        <p:spPr>
          <a:xfrm>
            <a:off x="603504" y="770467"/>
            <a:ext cx="10782300" cy="335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Calibri Light"/>
                <a:cs typeface="Calibri Light"/>
              </a:rPr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3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841FF33248A478003787AD7C8CA31" ma:contentTypeVersion="10" ma:contentTypeDescription="Create a new document." ma:contentTypeScope="" ma:versionID="3618e098220a5efda3331ebda224e653">
  <xsd:schema xmlns:xsd="http://www.w3.org/2001/XMLSchema" xmlns:xs="http://www.w3.org/2001/XMLSchema" xmlns:p="http://schemas.microsoft.com/office/2006/metadata/properties" xmlns:ns2="5a658541-1840-45c9-a4e7-48566382f988" targetNamespace="http://schemas.microsoft.com/office/2006/metadata/properties" ma:root="true" ma:fieldsID="00bc31b6f84b2880ca684e0c3f65266c" ns2:_="">
    <xsd:import namespace="5a658541-1840-45c9-a4e7-48566382f988"/>
    <xsd:element name="properties">
      <xsd:complexType>
        <xsd:sequence>
          <xsd:element name="documentManagement">
            <xsd:complexType>
              <xsd:all>
                <xsd:element ref="ns2:DueDate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58541-1840-45c9-a4e7-48566382f988" elementFormDefault="qualified">
    <xsd:import namespace="http://schemas.microsoft.com/office/2006/documentManagement/types"/>
    <xsd:import namespace="http://schemas.microsoft.com/office/infopath/2007/PartnerControls"/>
    <xsd:element name="DueDate" ma:index="1" nillable="true" ma:displayName="Due Date" ma:format="DateOnly" ma:internalName="Due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289CB5-29A4-4FA0-AF79-4C4E8EA16BE1}">
  <ds:schemaRefs>
    <ds:schemaRef ds:uri="5a658541-1840-45c9-a4e7-48566382f9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0E1F9C-92FC-4122-909E-B6457F3779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GM: Public Policy Analytics Development Plan</vt:lpstr>
      <vt:lpstr>Project Overview</vt:lpstr>
      <vt:lpstr>Purpose, Scope, and Objectives</vt:lpstr>
      <vt:lpstr>Team Organization</vt:lpstr>
      <vt:lpstr>Problem Resolution</vt:lpstr>
      <vt:lpstr>Project Plan  </vt:lpstr>
      <vt:lpstr>Configuration Management</vt:lpstr>
      <vt:lpstr>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GM: Public Policy Analytics Development Plan</dc:title>
  <dc:creator/>
  <cp:revision>1</cp:revision>
  <dcterms:created xsi:type="dcterms:W3CDTF">2024-09-08T16:56:13Z</dcterms:created>
  <dcterms:modified xsi:type="dcterms:W3CDTF">2024-09-12T01:07:32Z</dcterms:modified>
</cp:coreProperties>
</file>