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FBAB-EAD8-4C08-94AC-EC644BC67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57F5C-D94F-4E9D-99E4-4010C6873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7009-72A3-47B0-B61D-918877D7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8856-9220-4139-830E-C36CF12E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8300-F632-4D55-A4BC-16505B7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FC52-D50C-4FDE-B3AE-83F8FEE8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3F58D-E07B-4713-8DAC-E578E71D7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4873-C097-44CE-8EAE-BD084DFC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481D-A42E-4F27-9419-AAB2512A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E11E-7F36-41F6-91FC-CB347949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9C208-8BEC-4E85-AED7-C3FD01874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D456A-A0A1-4789-8A28-DAACDCB8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BD67-DFA9-4922-8B50-89B03DFF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0B2E-FE00-4D79-8125-3A10CC88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B2BD-3EFE-4247-B065-8E32421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4F3B-5684-4911-8459-79AE65BA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2ED6-CF12-45DD-B917-C26D60EE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5E8C-D5EA-493E-A0EF-8DEC8981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D9DA-18B2-4ACA-80B5-508DA3D5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AE9E-141D-4503-8CEC-CBFB7D0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0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E7B9-FA24-4B35-BC34-AF286A26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8CFB1-2FE1-44FC-9A27-BC611EEB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A593-5D50-48BB-BD2F-54DE02D1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E2B4-FDCC-437E-A689-EF748C14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818D-DCD5-4717-AC8C-3878446C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559F-DEF3-41CF-A731-7483592F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3E7B-E69E-4974-8204-F70273C9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0919-7282-44C1-8AF3-6B66B8963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BBB4D-6955-4F57-A0FE-429473E0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7B06-4FBC-4CA1-83A2-6198AC09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92850-FB7D-4104-8F22-86DB0942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24E6-1653-4B73-9E11-51A402B7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DF36-98D3-47BD-8BCD-9F4093E2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FE59A-9013-41CB-83C5-B47B861B6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82A3-EA2B-43D6-9C02-62E933A7F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389DD-C8FC-4B1A-B673-855F6F8D7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33568-9D1F-426A-A03D-DA799042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107DF-C6F1-414D-BA01-0E3BBF89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D33EE-B864-45DD-BB2C-64FFD4C5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A2F6-8159-4E55-8869-8F43D1AA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60485-6443-4079-A315-5A3A0383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7285C-80C7-42BB-90B0-9A374717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63C6E-A739-489F-BF37-4FA0C337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6EA49-33E7-4501-B0B8-AB27FF4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8EB2F-83B1-40B1-959A-DD8F9851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1630-DA59-4CEE-8FC2-3448A040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63B-452F-46C0-A6B2-911214C4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960D-58CA-4B16-B7DD-0E1C4279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2C593-F4FD-4219-B322-EFBE2A21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62169-E69C-4080-8C44-8635C44D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58AB9-445F-4503-A458-4B6E62D7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7BE3-078D-45B2-88A2-295C6FF0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7EEB-510C-4A9A-B0F4-718619BC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E4DA1-9B78-4E11-BDF8-F150127E3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0098C-AD1D-43F9-97AF-BBC84E6A1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C483-E916-4CCD-B1D5-5B20F534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260B-1794-4108-B5E8-8C59147A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CFB4B-98F3-4DB2-864A-EF28C89B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B69BA-3322-4E0F-8DB2-F41C4EAB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2854-E3FA-4C37-A691-A6E5D206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C4E6-E1AE-4059-B256-EF052CBCE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921F-3F77-49D3-B999-273C7A920BCE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9E3CF-92AC-4D26-AB82-2FED3520D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C123-15F3-4A6B-833A-A22490F09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8F02-E13A-4287-AE55-221382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B6688-84CA-438C-ABA0-62D06878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2"/>
            <a:ext cx="12192000" cy="64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6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8591E-1F01-4446-B7CE-5A627EA0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23" y="394645"/>
            <a:ext cx="9201150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B6990-A07D-4125-A9BE-218993D1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23" y="1943100"/>
            <a:ext cx="8810625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2F670-90D9-444A-8869-72FFEF4A0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598" y="3434405"/>
            <a:ext cx="762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2B293-E654-45B2-806B-14CE7E06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7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C4483-8E81-418F-B26D-B28200F1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09575"/>
            <a:ext cx="106013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9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0E4DD-1E3C-4DE4-AFFC-75F650E1D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65"/>
            <a:ext cx="12192000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F8A557-D08F-4D47-B68F-C42285F7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5" y="0"/>
            <a:ext cx="11687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CD5E2-0AEC-47CA-AEE0-F05D62F7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25"/>
            <a:ext cx="12192000" cy="64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6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D2696-3D2E-4C8D-8B7C-A7338364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92"/>
            <a:ext cx="12192000" cy="66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5B26B-1E60-45BF-9C13-DDDF4139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84"/>
            <a:ext cx="12192000" cy="6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CA51B-D187-4831-B7DC-95B358FF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75"/>
            <a:ext cx="12192000" cy="6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2FA2D-ECDE-490D-BB3E-EAF219C5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75"/>
            <a:ext cx="12192000" cy="6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5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AFBC4-A64C-416E-83D9-D4C9911F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75"/>
            <a:ext cx="1219200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4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325B6-BE21-45D0-BFFC-2E21B136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23"/>
            <a:ext cx="12192000" cy="64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Florin-Constantin Asavei</dc:creator>
  <cp:lastModifiedBy>Florin-Constantin Asavei</cp:lastModifiedBy>
  <cp:revision>3</cp:revision>
  <dcterms:created xsi:type="dcterms:W3CDTF">2021-07-09T16:05:59Z</dcterms:created>
  <dcterms:modified xsi:type="dcterms:W3CDTF">2021-07-09T16:22:37Z</dcterms:modified>
</cp:coreProperties>
</file>