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0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0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7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drops of water">
            <a:extLst>
              <a:ext uri="{FF2B5EF4-FFF2-40B4-BE49-F238E27FC236}">
                <a16:creationId xmlns:a16="http://schemas.microsoft.com/office/drawing/2014/main" id="{328D00FB-3143-AC7D-7F80-B4A8942B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84" r="30448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A5990-C66F-4D85-D4F4-9E2E3C0E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ZA" sz="6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BEAUTY MARK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9433-7CE6-8DD0-13E6-E1A2FB558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776" y="2234183"/>
            <a:ext cx="5322013" cy="1194817"/>
          </a:xfrm>
        </p:spPr>
        <p:txBody>
          <a:bodyPr>
            <a:normAutofit/>
          </a:bodyPr>
          <a:lstStyle/>
          <a:p>
            <a:r>
              <a:rPr lang="en-ZA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SALON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65B40-B471-0AC9-5EE4-75DED993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" r="227" b="-1"/>
          <a:stretch/>
        </p:blipFill>
        <p:spPr>
          <a:xfrm>
            <a:off x="800100" y="1002890"/>
            <a:ext cx="10591800" cy="22968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7A81-2658-85F4-C818-831E1620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DEPARTMENT:  ENGINEERING AND TECHNOLOGY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COURSE: INFORMAYION AND TECHNOLOGY IN APPLICATION DEVELOPMENT 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MODULE: INFORMATION SYSTEMS III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LECTURER: MRS NGESIMANE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DUE DATE: 12 OCTOBER 2024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ASSIGNMENT: BEAUTY MARK</a:t>
            </a:r>
          </a:p>
          <a:p>
            <a:pPr>
              <a:lnSpc>
                <a:spcPct val="100000"/>
              </a:lnSpc>
            </a:pPr>
            <a:endParaRPr lang="en-ZA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9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6399-D475-5F10-FAD7-F917604D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GROUP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DAE96C-6445-FDED-1BEA-CADDE7778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831531"/>
              </p:ext>
            </p:extLst>
          </p:nvPr>
        </p:nvGraphicFramePr>
        <p:xfrm>
          <a:off x="914400" y="1991032"/>
          <a:ext cx="7994174" cy="2534615"/>
        </p:xfrm>
        <a:graphic>
          <a:graphicData uri="http://schemas.openxmlformats.org/drawingml/2006/table">
            <a:tbl>
              <a:tblPr firstRow="1" firstCol="1" bandRow="1"/>
              <a:tblGrid>
                <a:gridCol w="2664429">
                  <a:extLst>
                    <a:ext uri="{9D8B030D-6E8A-4147-A177-3AD203B41FA5}">
                      <a16:colId xmlns:a16="http://schemas.microsoft.com/office/drawing/2014/main" val="256715979"/>
                    </a:ext>
                  </a:extLst>
                </a:gridCol>
                <a:gridCol w="2664429">
                  <a:extLst>
                    <a:ext uri="{9D8B030D-6E8A-4147-A177-3AD203B41FA5}">
                      <a16:colId xmlns:a16="http://schemas.microsoft.com/office/drawing/2014/main" val="2510216348"/>
                    </a:ext>
                  </a:extLst>
                </a:gridCol>
                <a:gridCol w="2665316">
                  <a:extLst>
                    <a:ext uri="{9D8B030D-6E8A-4147-A177-3AD203B41FA5}">
                      <a16:colId xmlns:a16="http://schemas.microsoft.com/office/drawing/2014/main" val="941090032"/>
                    </a:ext>
                  </a:extLst>
                </a:gridCol>
              </a:tblGrid>
              <a:tr h="506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NUMBER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57714"/>
                  </a:ext>
                </a:extLst>
              </a:tr>
              <a:tr h="506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ASAVELA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KHUMALO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222480963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303564"/>
                  </a:ext>
                </a:extLst>
              </a:tr>
              <a:tr h="506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ANAM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SALI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222750928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65037"/>
                  </a:ext>
                </a:extLst>
              </a:tr>
              <a:tr h="506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YONELA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DIDI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222615753</a:t>
                      </a:r>
                      <a:endParaRPr lang="en-ZA" sz="1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707595"/>
                  </a:ext>
                </a:extLst>
              </a:tr>
              <a:tr h="506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LILONKE 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BUSO</a:t>
                      </a:r>
                      <a:endParaRPr lang="en-ZA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100" b="1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221745467</a:t>
                      </a:r>
                      <a:endParaRPr lang="en-ZA" sz="1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14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2182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Aptos</vt:lpstr>
      <vt:lpstr>Arial</vt:lpstr>
      <vt:lpstr>Calisto MT</vt:lpstr>
      <vt:lpstr>Univers Condensed</vt:lpstr>
      <vt:lpstr>ChronicleVTI</vt:lpstr>
      <vt:lpstr>BEAUTY MARK </vt:lpstr>
      <vt:lpstr>PowerPoint Presentation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2024-10-11T14:15:34Z</dcterms:created>
  <dcterms:modified xsi:type="dcterms:W3CDTF">2024-10-11T14:37:10Z</dcterms:modified>
</cp:coreProperties>
</file>