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CA07-2FF6-42F5-AE9B-000C6F82D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D4301-F4FA-440A-8EB8-58E16D7BE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75BC6-CA08-47C7-9348-DF09AD39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3615-6DCE-4842-8E5B-17D932EA475C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02D17-D06C-44C8-AC3B-49ECCB40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934D6-3DFE-4CE5-BDC7-9330AFB7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3F6F-BADE-49A7-96CA-9F5DB997A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29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2F3BD-FC46-484A-A237-CC0A9123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EB1E3-9727-4C0D-ADD5-BE73A2A52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D0C01-3F69-4772-BB71-AB8B5304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3615-6DCE-4842-8E5B-17D932EA475C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C4466-26C1-4F57-A685-AE551A73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43D78-20F7-4917-AE74-BC95BC30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3F6F-BADE-49A7-96CA-9F5DB997A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26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C5B53-E80D-4E82-8886-E162FE78E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9EE15-50FE-44A9-B7B0-978FECB2A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B05B7-4FEB-4E76-AAC8-4D359731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3615-6DCE-4842-8E5B-17D932EA475C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670E-1307-4679-BA05-6CD29FEBB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AE37C-FB61-41EB-9089-074B835E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3F6F-BADE-49A7-96CA-9F5DB997A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48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92DF-9C3C-43C6-BEDE-3B2BDAD6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4993-431B-4897-A00E-4CD2BCE41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7B27E-1138-4EA4-9564-E940EF6B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3615-6DCE-4842-8E5B-17D932EA475C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43E5D-43F0-4F18-81CF-88455B88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560D-A187-4840-ACC8-75D6E6C2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3F6F-BADE-49A7-96CA-9F5DB997A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98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0AFC-37C8-43EC-A844-749D4819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17B69-B920-4762-87FC-065AF0369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61CAB-4EA6-4E2E-9CCA-C7575C14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3615-6DCE-4842-8E5B-17D932EA475C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EC818-810A-4EF9-9E03-06D8E264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3C015-2CEF-4747-948D-B46D3897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3F6F-BADE-49A7-96CA-9F5DB997A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31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D582-C0C6-4CBB-9574-CDF23C31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E621-05FF-44B7-93C1-F0D0B4A38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AA634-0C4A-4CFB-A8CF-765397EA0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8219E-E2F8-4CCD-9B24-41BF58F8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3615-6DCE-4842-8E5B-17D932EA475C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F9E8A-6BBE-4694-A61A-520DA2D8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3FE36-488E-429B-936F-B4B2F2F5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3F6F-BADE-49A7-96CA-9F5DB997A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82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0294-34E6-4CE4-86AB-CA0C5FA2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F62FE-FFD6-42BF-A808-7532782D1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6723D-F323-49AE-B982-78E9A818F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2A8DE-DFC2-4920-A49F-E696169E5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2A14B-F148-4636-A81D-8D3E42613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37764-56E8-4AA4-82BF-9048DA93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3615-6DCE-4842-8E5B-17D932EA475C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8A216-7E65-44AB-91F4-80703F88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3197D-5E63-4EA8-92E6-CCB5AABC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3F6F-BADE-49A7-96CA-9F5DB997A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10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EFA0-171D-4E9B-B99E-4CED75C2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F44370-D421-449B-B454-05A31BDA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3615-6DCE-4842-8E5B-17D932EA475C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AF564-5D32-47D4-AD11-44A853D4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21DB4-7832-4220-8E69-D999ADE2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3F6F-BADE-49A7-96CA-9F5DB997A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59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5FFCD-1192-47B5-95B7-8A6BC802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3615-6DCE-4842-8E5B-17D932EA475C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45A2C-F2C6-4180-A339-D55F59CB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623E4-D744-4C5E-A33C-FC81D13D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3F6F-BADE-49A7-96CA-9F5DB997A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18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22D4-4CC4-44B9-AA71-08EA36A9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BA9FD-3EB5-4BAA-AA8B-4745D0DAA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4F719-E348-4E3E-8FA6-70C0AE4DF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E8EE0-1A02-4C0C-937E-8818CEDA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3615-6DCE-4842-8E5B-17D932EA475C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740D3-C6A6-4732-B545-D6B3BEC7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65B85-73EC-4125-83BD-EC863513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3F6F-BADE-49A7-96CA-9F5DB997A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02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89CA-5E09-4867-9577-7CBEE278E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E5115-D058-48E2-A47A-FA1FCE027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F7B25-2B7A-405B-9258-737B51562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F885D-CB95-48C1-A344-2F9013CD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3615-6DCE-4842-8E5B-17D932EA475C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52F59-D0D1-4FBF-9FD0-F610153C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220F9-79E4-4E05-A244-9972656A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3F6F-BADE-49A7-96CA-9F5DB997A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08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87223-5231-4997-95BA-262CAB554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87722-5C4F-4B32-AB6F-0318C3E2B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9F008-898C-44DE-9DB4-3F0928087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C3615-6DCE-4842-8E5B-17D932EA475C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B748E-4EE9-4B47-A432-B275A6986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390CF-E1DF-4676-8054-E0C61027C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63F6F-BADE-49A7-96CA-9F5DB997A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80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8904-6E59-47F4-A737-815E5A28C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1 </a:t>
            </a:r>
            <a:br>
              <a:rPr lang="en-US" dirty="0"/>
            </a:b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solve any 5 XSS labs on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portswigger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website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ECD88-A451-49AA-9056-C857B7CF1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Created by- Asawari More.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57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4F85-A702-4651-B0B1-E0EFEFD5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ABA1E4-2F33-4C6D-B702-F8EC73FC40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" y="190500"/>
            <a:ext cx="12306299" cy="66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3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1340-1930-4D57-82D5-55A52A68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3E270C-F793-4C85-A2E7-9E8762294E4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4"/>
            <a:ext cx="1219200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2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1A0E-6E81-4E63-8698-2D193A86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 !!!!!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BD49C-B6DD-4162-BF5F-03C2B7437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72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Task 1  To solve any 5 XSS labs on portswigger website.</vt:lpstr>
      <vt:lpstr>PowerPoint Presentation</vt:lpstr>
      <vt:lpstr>PowerPoint Presentation</vt:lpstr>
      <vt:lpstr>Thank You 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 To solve any 5 XSS labs on portswigger website.</dc:title>
  <dc:creator>Asawari More</dc:creator>
  <cp:lastModifiedBy>Asawari More</cp:lastModifiedBy>
  <cp:revision>1</cp:revision>
  <dcterms:created xsi:type="dcterms:W3CDTF">2021-08-16T08:43:18Z</dcterms:created>
  <dcterms:modified xsi:type="dcterms:W3CDTF">2021-08-16T08:43:46Z</dcterms:modified>
</cp:coreProperties>
</file>