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0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9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14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8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94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41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5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8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6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3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11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2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0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8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6F59C-C704-4206-B1A5-A839B0761641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A63D145-D895-40AE-8A19-59F4686BB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5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zero.webappsecurit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51F1-E41E-4FD3-8FB4-C3ECEC927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898" y="1413937"/>
            <a:ext cx="6815669" cy="1786466"/>
          </a:xfrm>
        </p:spPr>
        <p:txBody>
          <a:bodyPr>
            <a:noAutofit/>
          </a:bodyPr>
          <a:lstStyle/>
          <a:p>
            <a:r>
              <a:rPr lang="en-US" sz="3600" b="1" u="sng" dirty="0"/>
              <a:t>Task 2</a:t>
            </a:r>
            <a:br>
              <a:rPr lang="en-US" sz="3600" b="1" u="sng" dirty="0"/>
            </a:br>
            <a:r>
              <a:rPr lang="en-US" sz="3600" b="1" u="sng" dirty="0"/>
              <a:t>Bug hunting using </a:t>
            </a:r>
            <a:r>
              <a:rPr lang="en-US" sz="3600" b="1" u="sng" dirty="0" err="1"/>
              <a:t>Netsparker</a:t>
            </a:r>
            <a:endParaRPr lang="en-IN" sz="36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912E-ECC5-482A-91E7-B8E6545C2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 					Reported by – Asawari More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890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423A-1EC1-4A36-A00C-2196DB0F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5115"/>
          </a:xfrm>
        </p:spPr>
        <p:txBody>
          <a:bodyPr/>
          <a:lstStyle/>
          <a:p>
            <a:pPr algn="ctr"/>
            <a:r>
              <a:rPr lang="en-US" b="1" u="sng" dirty="0"/>
              <a:t>Index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1EEA-DDFB-4BBD-88E9-FDCF8A8E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screenshot of </a:t>
            </a:r>
            <a:r>
              <a:rPr lang="en-US" sz="2400" dirty="0" err="1"/>
              <a:t>Netsparker</a:t>
            </a:r>
            <a:r>
              <a:rPr lang="en-US" sz="2400" dirty="0"/>
              <a:t> found vulnerabilities.</a:t>
            </a:r>
          </a:p>
          <a:p>
            <a:r>
              <a:rPr lang="en-US" sz="2400" dirty="0"/>
              <a:t>Report: basic details.</a:t>
            </a:r>
          </a:p>
          <a:p>
            <a:r>
              <a:rPr lang="en-US" sz="2400" dirty="0"/>
              <a:t>Vulnerability Details.</a:t>
            </a:r>
          </a:p>
          <a:p>
            <a:r>
              <a:rPr lang="en-US" sz="2400" dirty="0"/>
              <a:t>Impact</a:t>
            </a:r>
          </a:p>
          <a:p>
            <a:r>
              <a:rPr lang="en-US" sz="2400" dirty="0"/>
              <a:t>Remedy.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075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D53E-4488-44F8-997F-FB18177D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25" y="12881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Screenshot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6A603-55B3-4F4E-94E3-8EA15E6CE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6" y="769255"/>
            <a:ext cx="9315450" cy="5734495"/>
          </a:xfrm>
        </p:spPr>
      </p:pic>
    </p:spTree>
    <p:extLst>
      <p:ext uri="{BB962C8B-B14F-4D97-AF65-F5344CB8AC3E}">
        <p14:creationId xmlns:p14="http://schemas.microsoft.com/office/powerpoint/2010/main" val="285884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A17A-A711-47DF-96B3-2743D972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87F72-CB65-4BE0-8639-6E3865777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31" y="419100"/>
            <a:ext cx="10434319" cy="6327416"/>
          </a:xfrm>
        </p:spPr>
      </p:pic>
    </p:spTree>
    <p:extLst>
      <p:ext uri="{BB962C8B-B14F-4D97-AF65-F5344CB8AC3E}">
        <p14:creationId xmlns:p14="http://schemas.microsoft.com/office/powerpoint/2010/main" val="63274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1A75-E927-4085-B19D-040500F6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1699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Report : Basic Details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8BEF-38D8-43D5-B619-E9D3267A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266824"/>
            <a:ext cx="10658475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Vulnerability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Name: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Insecure Transportation Security Protocol Supported (SSLv2)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en-IN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dirty="0">
                <a:solidFill>
                  <a:srgbClr val="0070D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http://zero.webappsecurity.com/</a:t>
            </a:r>
            <a:endParaRPr lang="en-IN" sz="1800" b="1" u="sng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Domain Name – Webappsecurity.com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Subdomain Name – zero.webappsecurity.com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CVSS: 3.0 Score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CVSS Vector String: 3.0/AV:A/AC:H/PR:N/UI:N/S:U/C:H/I:H/A:N/E:P/RL:O/RC:C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Severity:  Important /Critical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Priority: High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Reason: Insecure SSLv2 detected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Status: Active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: Windows 10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46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A9CF-0783-4805-B614-029A570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Autofit/>
          </a:bodyPr>
          <a:lstStyle/>
          <a:p>
            <a:pPr algn="ctr"/>
            <a:r>
              <a:rPr lang="en-IN" sz="5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Vulnerability Details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B65D-F898-4BF4-8CFB-4404BD2A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2133600"/>
            <a:ext cx="10515600" cy="377762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Insecure transportation security protocol (SSLv2) is supported by your web server zero.webappsecurity.com.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SSLv2 is older implementation of the secure Socket Layer Protocol. So, it suffers from a number of security flaws allowing attacker to capture and alter information passed between client and the server. Attacker can observe your secure traffic when you have established it over SSLv2.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5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38C9-19E1-4977-972D-0394D245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65125"/>
            <a:ext cx="9601196" cy="1254125"/>
          </a:xfrm>
        </p:spPr>
        <p:txBody>
          <a:bodyPr>
            <a:normAutofit/>
          </a:bodyPr>
          <a:lstStyle/>
          <a:p>
            <a:pPr algn="ctr"/>
            <a:r>
              <a:rPr lang="en-IN" sz="4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0B7D-C303-4C6F-AAD9-7CC56823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62" y="1619250"/>
            <a:ext cx="10182225" cy="466725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protection from against man-in-the-middle attacks during handshake.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Attacker can easily perform man-in-the-middle attack and can easily retrieve information and can also observe the encryption traffic between website and client or visitors.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 an attacker can exploit vulnerabilities like DROWN. It can affect all type of servers. So, attacker can easily break weak encryption to read/steal data and can get public key credentials between the two protocols.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your website support sslv2, an attacker can decrypt a TLS ciphertext in one minute on a single CPU. DROWN is a serious vulnerability that affects HTTPS and any other services that use SSL and TLS.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9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2931-0D97-4E90-B67C-E6A1E5B6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u="sng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Remedy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1B83-C169-41BF-BB14-D30CBC76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66801"/>
            <a:ext cx="11096625" cy="579119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isallow using weak ciphers.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SSLv2 protocol. It might decrease possibility of man-in-the middle attack.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the SSL Protocol directive in the httpd.conf for Appache.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Modify the SSLv2 protocol to SSLv3 and TSLv to TSLV1.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Microsoft IIS,  make some changes on the system registry.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Start, click Run, type regedt32 or type regedit, and then click OK.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Registry Editor, locate the following registry key: HKey_Local_Machine\System\CurrentControlSet\Control\SecurityProviders\SCHANNEL\Protocols\SSL2\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a key named "Server." If it doesn't exist, create it.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the "Server" key, locate a DWORD value named "Enabled." If it doesn't exist, create it and set it to "0".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7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CFB2-0286-44FA-8016-BCB07FFBC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you!!!!!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7FFA4-2850-4164-B51D-05503C8C3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893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483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Courier New</vt:lpstr>
      <vt:lpstr>Times New Roman</vt:lpstr>
      <vt:lpstr>Trebuchet MS</vt:lpstr>
      <vt:lpstr>Verdana</vt:lpstr>
      <vt:lpstr>Wingdings 3</vt:lpstr>
      <vt:lpstr>Wisp</vt:lpstr>
      <vt:lpstr>Task 2 Bug hunting using Netsparker</vt:lpstr>
      <vt:lpstr>Index</vt:lpstr>
      <vt:lpstr>Screenshot</vt:lpstr>
      <vt:lpstr>PowerPoint Presentation</vt:lpstr>
      <vt:lpstr>Report : Basic Details</vt:lpstr>
      <vt:lpstr>Vulnerability Details</vt:lpstr>
      <vt:lpstr>Impact</vt:lpstr>
      <vt:lpstr>Remedy</vt:lpstr>
      <vt:lpstr>Thank you!!!!!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Bug hunting using Netsparker</dc:title>
  <dc:creator>Asawari More</dc:creator>
  <cp:lastModifiedBy>Asawari More</cp:lastModifiedBy>
  <cp:revision>3</cp:revision>
  <dcterms:created xsi:type="dcterms:W3CDTF">2021-08-15T14:18:04Z</dcterms:created>
  <dcterms:modified xsi:type="dcterms:W3CDTF">2021-08-16T07:32:02Z</dcterms:modified>
</cp:coreProperties>
</file>