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regular.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8669e4f1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8669e4f1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8669e4f1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8669e4f1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8669e4f1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8669e4f1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8669e4f1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8669e4f1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8669e4f1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8669e4f1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8669e4f1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8669e4f1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8669e4f1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8669e4f1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8669e4f1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8669e4f1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8669e4f1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8669e4f1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8669e4f1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8669e4f1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8669e4f1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8669e4f1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8669e4f1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8669e4f1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8669e4f1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8669e4f1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8669e4f1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8669e4f1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8669e4f1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8669e4f1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www.youtube.com/watch?v=s6iWlNW9NGE" TargetMode="Externa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GRenY7Danbc"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www.youtube.com/watch?v=pfW18OL2hOo" TargetMode="Externa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www.youtube.com/watch?v=ME5GdSLAq2c" TargetMode="Externa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Looping</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Mr 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Lined Paper</a:t>
            </a:r>
            <a:endParaRPr/>
          </a:p>
        </p:txBody>
      </p:sp>
      <p:sp>
        <p:nvSpPr>
          <p:cNvPr id="128" name="Google Shape;128;p22"/>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Make it graph paper</a:t>
            </a:r>
            <a:endParaRPr/>
          </a:p>
        </p:txBody>
      </p:sp>
      <p:sp>
        <p:nvSpPr>
          <p:cNvPr id="129" name="Google Shape;129;p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add a for loop that draws 20 evenly spaced vertical lines (lines that go from top to bottom) to turn the lined paper into grid paper. The first vertical line should have an x coordinate of 20, and the last vertical line should have an x coordinate of 400.</a:t>
            </a:r>
            <a:endParaRPr/>
          </a:p>
        </p:txBody>
      </p:sp>
      <p:pic>
        <p:nvPicPr>
          <p:cNvPr id="130" name="Google Shape;130;p22"/>
          <p:cNvPicPr preferRelativeResize="0"/>
          <p:nvPr/>
        </p:nvPicPr>
        <p:blipFill>
          <a:blip r:embed="rId3">
            <a:alphaModFix/>
          </a:blip>
          <a:stretch>
            <a:fillRect/>
          </a:stretch>
        </p:blipFill>
        <p:spPr>
          <a:xfrm>
            <a:off x="1126050" y="3741750"/>
            <a:ext cx="2324100" cy="828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Nested For Loops</a:t>
            </a:r>
            <a:endParaRPr/>
          </a:p>
        </p:txBody>
      </p:sp>
      <p:pic>
        <p:nvPicPr>
          <p:cNvPr descr="Pamela explains how to use nested for loops for more complex repeating code.&#10;&#10;Practice this lesson yourself on KhanAcademy.org right now: &#10;https://www.khanacademy.org/computing/computer-programming/programming/looping/p/challenge-lined-paper?utm_source=YT&amp;utm_medium=Desc&amp;utm_campaign=computerprogramming&#10;&#10;Watch the next lesson: https://www.khanacademy.org/computing/computer-programming/programming/writing-clean-code/p/readable-code?utm_source=YT&amp;utm_medium=Desc&amp;utm_campaign=computerprogramming&#10;&#10;Missed the previous lesson? https://www.khanacademy.org/computing/computer-programming/programming/looping/p/for-loops-a-new-kind-of-loop?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36" name="Google Shape;136;p23" title="Nested For Loops | Computer Programming | Khan Academy">
            <a:hlinkClick r:id="rId3"/>
          </p:cNvPr>
          <p:cNvPicPr preferRelativeResize="0"/>
          <p:nvPr/>
        </p:nvPicPr>
        <p:blipFill>
          <a:blip r:embed="rId4">
            <a:alphaModFix/>
          </a:blip>
          <a:stretch>
            <a:fillRect/>
          </a:stretch>
        </p:blipFill>
        <p:spPr>
          <a:xfrm>
            <a:off x="2286000" y="5002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Looping</a:t>
            </a:r>
            <a:endParaRPr/>
          </a:p>
        </p:txBody>
      </p:sp>
      <p:sp>
        <p:nvSpPr>
          <p:cNvPr id="142" name="Google Shape;142;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we're writing programs, we often find that we want to repeat a bit of code over and over, or repeat it but change something about it each time. To save ourselves from writing all that code, we can use a loop. JavaScript has two kinds of loops, a while loop and a for loop.</a:t>
            </a:r>
            <a:endParaRPr/>
          </a:p>
          <a:p>
            <a:pPr indent="0" lvl="0" marL="0" rtl="0" algn="l">
              <a:spcBef>
                <a:spcPts val="1200"/>
              </a:spcBef>
              <a:spcAft>
                <a:spcPts val="1200"/>
              </a:spcAft>
              <a:buNone/>
            </a:pPr>
            <a:r>
              <a:rPr lang="en"/>
              <a:t>A while loop is a way to repeat code until some condition is false. For example, this while loop will display the value of y at (30, y) as long as y is less than 400. The loop adds 20 to y each time it runs, so that y starts off at 40 but then increments to 60, 80, 100, 120, etc.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Looping</a:t>
            </a:r>
            <a:endParaRPr/>
          </a:p>
        </p:txBody>
      </p:sp>
      <p:sp>
        <p:nvSpPr>
          <p:cNvPr id="148" name="Google Shape;148;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47500" lnSpcReduction="10000"/>
          </a:bodyPr>
          <a:lstStyle/>
          <a:p>
            <a:pPr indent="0" lvl="0" marL="457200" rtl="0" algn="l">
              <a:spcBef>
                <a:spcPts val="0"/>
              </a:spcBef>
              <a:spcAft>
                <a:spcPts val="0"/>
              </a:spcAft>
              <a:buNone/>
            </a:pPr>
            <a:r>
              <a:rPr i="1" lang="en"/>
              <a:t>var y = 40;</a:t>
            </a:r>
            <a:endParaRPr i="1"/>
          </a:p>
          <a:p>
            <a:pPr indent="0" lvl="0" marL="457200" rtl="0" algn="l">
              <a:spcBef>
                <a:spcPts val="1200"/>
              </a:spcBef>
              <a:spcAft>
                <a:spcPts val="0"/>
              </a:spcAft>
              <a:buNone/>
            </a:pPr>
            <a:r>
              <a:rPr i="1" lang="en"/>
              <a:t>while (y &lt; 400) {</a:t>
            </a:r>
            <a:endParaRPr i="1"/>
          </a:p>
          <a:p>
            <a:pPr indent="0" lvl="0" marL="457200" rtl="0" algn="l">
              <a:spcBef>
                <a:spcPts val="1200"/>
              </a:spcBef>
              <a:spcAft>
                <a:spcPts val="0"/>
              </a:spcAft>
              <a:buNone/>
            </a:pPr>
            <a:r>
              <a:rPr i="1" lang="en"/>
              <a:t>    text(y, 30, y);</a:t>
            </a:r>
            <a:endParaRPr i="1"/>
          </a:p>
          <a:p>
            <a:pPr indent="0" lvl="0" marL="457200" rtl="0" algn="l">
              <a:spcBef>
                <a:spcPts val="1200"/>
              </a:spcBef>
              <a:spcAft>
                <a:spcPts val="0"/>
              </a:spcAft>
              <a:buNone/>
            </a:pPr>
            <a:r>
              <a:rPr i="1" lang="en"/>
              <a:t>    y += 20;</a:t>
            </a:r>
            <a:endParaRPr i="1"/>
          </a:p>
          <a:p>
            <a:pPr indent="0" lvl="0" marL="457200" rtl="0" algn="l">
              <a:spcBef>
                <a:spcPts val="1200"/>
              </a:spcBef>
              <a:spcAft>
                <a:spcPts val="0"/>
              </a:spcAft>
              <a:buNone/>
            </a:pPr>
            <a:r>
              <a:rPr i="1" lang="en"/>
              <a:t>}</a:t>
            </a:r>
            <a:endParaRPr i="1"/>
          </a:p>
          <a:p>
            <a:pPr indent="0" lvl="0" marL="0" rtl="0" algn="l">
              <a:spcBef>
                <a:spcPts val="1200"/>
              </a:spcBef>
              <a:spcAft>
                <a:spcPts val="0"/>
              </a:spcAft>
              <a:buNone/>
            </a:pPr>
            <a:r>
              <a:rPr lang="en"/>
              <a:t>It's important that the condition inside the parenthesis becomes false at some point - otherwise we'll have what's known as an infinite loop! That's what would happen if we removed y += 20, because y would be 40 forever, and always be less than 400, and the program would never know when to stop.</a:t>
            </a:r>
            <a:endParaRPr/>
          </a:p>
          <a:p>
            <a:pPr indent="0" lvl="0" marL="457200" rtl="0" algn="l">
              <a:spcBef>
                <a:spcPts val="1200"/>
              </a:spcBef>
              <a:spcAft>
                <a:spcPts val="0"/>
              </a:spcAft>
              <a:buNone/>
            </a:pPr>
            <a:r>
              <a:rPr i="1" lang="en"/>
              <a:t>var y = 40;</a:t>
            </a:r>
            <a:endParaRPr i="1"/>
          </a:p>
          <a:p>
            <a:pPr indent="0" lvl="0" marL="457200" rtl="0" algn="l">
              <a:spcBef>
                <a:spcPts val="1200"/>
              </a:spcBef>
              <a:spcAft>
                <a:spcPts val="0"/>
              </a:spcAft>
              <a:buNone/>
            </a:pPr>
            <a:r>
              <a:rPr i="1" lang="en"/>
              <a:t>while (y &lt; 400) {</a:t>
            </a:r>
            <a:endParaRPr i="1"/>
          </a:p>
          <a:p>
            <a:pPr indent="0" lvl="0" marL="457200" rtl="0" algn="l">
              <a:spcBef>
                <a:spcPts val="1200"/>
              </a:spcBef>
              <a:spcAft>
                <a:spcPts val="0"/>
              </a:spcAft>
              <a:buNone/>
            </a:pPr>
            <a:r>
              <a:rPr i="1" lang="en"/>
              <a:t>    text(y, 30, y);</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Looping</a:t>
            </a:r>
            <a:endParaRPr/>
          </a:p>
        </p:txBody>
      </p:sp>
      <p:sp>
        <p:nvSpPr>
          <p:cNvPr id="154" name="Google Shape;154;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for loop is similar to a while loop, but with a more specialized syntax. Programmers invented the for loop when they realized they were always doing the same three things- creating loop counter variables (like y above), incrementing them by some amount, and checking that they're less than a value. A for loop syntax has special places for each of those three things. Here's the same loop as the first while loop above, as a for loop:</a:t>
            </a:r>
            <a:endParaRPr/>
          </a:p>
          <a:p>
            <a:pPr indent="0" lvl="0" marL="457200" rtl="0" algn="l">
              <a:spcBef>
                <a:spcPts val="1200"/>
              </a:spcBef>
              <a:spcAft>
                <a:spcPts val="0"/>
              </a:spcAft>
              <a:buNone/>
            </a:pPr>
            <a:r>
              <a:rPr i="1" lang="en"/>
              <a:t>for (var y = 40; y &lt; 400; y += 20) {</a:t>
            </a:r>
            <a:endParaRPr i="1"/>
          </a:p>
          <a:p>
            <a:pPr indent="0" lvl="0" marL="457200" rtl="0" algn="l">
              <a:spcBef>
                <a:spcPts val="1200"/>
              </a:spcBef>
              <a:spcAft>
                <a:spcPts val="0"/>
              </a:spcAft>
              <a:buNone/>
            </a:pPr>
            <a:r>
              <a:rPr i="1" lang="en"/>
              <a:t>    text(y, 30, y);</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Looping</a:t>
            </a:r>
            <a:endParaRPr/>
          </a:p>
        </p:txBody>
      </p:sp>
      <p:sp>
        <p:nvSpPr>
          <p:cNvPr id="160" name="Google Shape;160;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Loops can also be nested. It's actually very common to nest for loops, especially in 2-d drawings, because it makes it easy to draw grid-like shapes. When we nest a loop inside a loop, we're telling the program to "do this thing X many times, and for each time you do that, also do this other thing Y many times." Think about drawing a grid- we'd want to tell the program to "create a column 10 times, and for each column, also create 15 cells inside of it." Here's how you can use nested for loops to achieve that:</a:t>
            </a:r>
            <a:endParaRPr/>
          </a:p>
          <a:p>
            <a:pPr indent="0" lvl="0" marL="457200" rtl="0" algn="l">
              <a:spcBef>
                <a:spcPts val="1200"/>
              </a:spcBef>
              <a:spcAft>
                <a:spcPts val="0"/>
              </a:spcAft>
              <a:buNone/>
            </a:pPr>
            <a:r>
              <a:rPr i="1" lang="en"/>
              <a:t>for (var col = 0; col &lt; 10; col++) {</a:t>
            </a:r>
            <a:endParaRPr i="1"/>
          </a:p>
          <a:p>
            <a:pPr indent="0" lvl="0" marL="457200" rtl="0" algn="l">
              <a:spcBef>
                <a:spcPts val="1200"/>
              </a:spcBef>
              <a:spcAft>
                <a:spcPts val="0"/>
              </a:spcAft>
              <a:buNone/>
            </a:pPr>
            <a:r>
              <a:rPr i="1" lang="en"/>
              <a:t>    for (var row = 0; row &lt; 15; row++) {</a:t>
            </a:r>
            <a:endParaRPr i="1"/>
          </a:p>
          <a:p>
            <a:pPr indent="0" lvl="0" marL="457200" rtl="0" algn="l">
              <a:spcBef>
                <a:spcPts val="1200"/>
              </a:spcBef>
              <a:spcAft>
                <a:spcPts val="0"/>
              </a:spcAft>
              <a:buNone/>
            </a:pPr>
            <a:r>
              <a:rPr i="1" lang="en"/>
              <a:t>        rect(col*20, row*20, 20, 20);</a:t>
            </a:r>
            <a:endParaRPr i="1"/>
          </a:p>
          <a:p>
            <a:pPr indent="0" lvl="0" marL="457200" rtl="0" algn="l">
              <a:spcBef>
                <a:spcPts val="1200"/>
              </a:spcBef>
              <a:spcAft>
                <a:spcPts val="0"/>
              </a:spcAft>
              <a:buNone/>
            </a:pPr>
            <a:r>
              <a:rPr i="1" lang="en"/>
              <a:t>    }</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a:t>
            </a:r>
            <a:r>
              <a:rPr lang="en"/>
              <a:t>: Build-a-House</a:t>
            </a:r>
            <a:endParaRPr/>
          </a:p>
        </p:txBody>
      </p:sp>
      <p:sp>
        <p:nvSpPr>
          <p:cNvPr id="166" name="Google Shape;166;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Think about your house, apartment, school, or office building. There's a lot of repeating elements - especially on the outside. In this project, you'll use loops to add repeating elements to this house. Suggested steps:</a:t>
            </a:r>
            <a:endParaRPr/>
          </a:p>
          <a:p>
            <a:pPr indent="-325755" lvl="0" marL="457200" rtl="0" algn="l">
              <a:spcBef>
                <a:spcPts val="1200"/>
              </a:spcBef>
              <a:spcAft>
                <a:spcPts val="0"/>
              </a:spcAft>
              <a:buSzPct val="100000"/>
              <a:buAutoNum type="arabicPeriod"/>
            </a:pPr>
            <a:r>
              <a:rPr lang="en"/>
              <a:t>Draw a window, then use a for loop to draw a row of windows (or, use nested for loops to make multiple rows of windows).</a:t>
            </a:r>
            <a:endParaRPr/>
          </a:p>
          <a:p>
            <a:pPr indent="-325755" lvl="0" marL="457200" rtl="0" algn="l">
              <a:spcBef>
                <a:spcPts val="0"/>
              </a:spcBef>
              <a:spcAft>
                <a:spcPts val="0"/>
              </a:spcAft>
              <a:buSzPct val="100000"/>
              <a:buAutoNum type="arabicPeriod"/>
            </a:pPr>
            <a:r>
              <a:rPr lang="en"/>
              <a:t>Draw a row of grass in front. And maybe some bushes or flowers?</a:t>
            </a:r>
            <a:endParaRPr/>
          </a:p>
          <a:p>
            <a:pPr indent="-325755" lvl="0" marL="457200" rtl="0" algn="l">
              <a:spcBef>
                <a:spcPts val="0"/>
              </a:spcBef>
              <a:spcAft>
                <a:spcPts val="0"/>
              </a:spcAft>
              <a:buSzPct val="100000"/>
              <a:buAutoNum type="arabicPeriod"/>
            </a:pPr>
            <a:r>
              <a:rPr lang="en"/>
              <a:t>The house is a plain color now. Use loops to make it a brick house or a house with "siding" or a log cabin. Check the images library for ways to make that more realistic.</a:t>
            </a:r>
            <a:endParaRPr/>
          </a:p>
          <a:p>
            <a:pPr indent="-325755" lvl="0" marL="457200" rtl="0" algn="l">
              <a:spcBef>
                <a:spcPts val="0"/>
              </a:spcBef>
              <a:spcAft>
                <a:spcPts val="0"/>
              </a:spcAft>
              <a:buSzPct val="100000"/>
              <a:buAutoNum type="arabicPeriod"/>
            </a:pPr>
            <a:r>
              <a:rPr lang="en"/>
              <a:t>Bonus: Use a conditional inside a for loop to make more interesting grass or walls, using a different color for every other iteration of the loop (hint: use the % operator).</a:t>
            </a:r>
            <a:endParaRPr/>
          </a:p>
          <a:p>
            <a:pPr indent="0" lvl="0" marL="0" rtl="0" algn="l">
              <a:spcBef>
                <a:spcPts val="1200"/>
              </a:spcBef>
              <a:spcAft>
                <a:spcPts val="1200"/>
              </a:spcAft>
              <a:buNone/>
            </a:pPr>
            <a:r>
              <a:rPr lang="en"/>
              <a:t>Keep going! What else could you draw with loops?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 to While Loops</a:t>
            </a:r>
            <a:endParaRPr/>
          </a:p>
        </p:txBody>
      </p:sp>
      <p:pic>
        <p:nvPicPr>
          <p:cNvPr descr="Sophia shows how to repeat code in your program, using while loops.&#10;&#10;Practice this lesson yourself on KhanAcademy.org right now: &#10;https://www.khanacademy.org/computing/computer-programming/programming/looping/e/review-loops?utm_source=YT&amp;utm_medium=Desc&amp;utm_campaign=computerprogramming&#10;&#10;Watch the next lesson: https://www.khanacademy.org/computing/computer-programming/programming/looping/p/more-while-loops-balloon-hopper?utm_source=YT&amp;utm_medium=Desc&amp;utm_campaign=computerprogramming&#10;&#10;Missed the previous lesson? https://www.khanacademy.org/computing/computer-programming/programming/debugging-programs/p/debugging-with-println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70" name="Google Shape;70;p14" title="Intro to While Loops | Computer Programming | Khan Academy">
            <a:hlinkClick r:id="rId3"/>
          </p:cNvPr>
          <p:cNvPicPr preferRelativeResize="0"/>
          <p:nvPr/>
        </p:nvPicPr>
        <p:blipFill>
          <a:blip r:embed="rId4">
            <a:alphaModFix/>
          </a:blip>
          <a:stretch>
            <a:fillRect/>
          </a:stretch>
        </p:blipFill>
        <p:spPr>
          <a:xfrm>
            <a:off x="2286000" y="6186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A Loopy Ruler</a:t>
            </a:r>
            <a:endParaRPr/>
          </a:p>
        </p:txBody>
      </p:sp>
      <p:sp>
        <p:nvSpPr>
          <p:cNvPr id="76" name="Google Shape;76;p1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Loop it!</a:t>
            </a:r>
            <a:endParaRPr/>
          </a:p>
        </p:txBody>
      </p:sp>
      <p:sp>
        <p:nvSpPr>
          <p:cNvPr id="77" name="Google Shape;77;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0000" lnSpcReduction="20000"/>
          </a:bodyPr>
          <a:lstStyle/>
          <a:p>
            <a:pPr indent="0" lvl="0" marL="0" rtl="0" algn="l">
              <a:spcBef>
                <a:spcPts val="0"/>
              </a:spcBef>
              <a:spcAft>
                <a:spcPts val="0"/>
              </a:spcAft>
              <a:buNone/>
            </a:pPr>
            <a:r>
              <a:rPr lang="en"/>
              <a:t>See how we repeat the text command multiple times, to draw ruler marks for the x coordinates along the top? You'll replace that with a while loop that does the exact same thing!</a:t>
            </a:r>
            <a:endParaRPr/>
          </a:p>
          <a:p>
            <a:pPr indent="0" lvl="0" marL="0" rtl="0" algn="l">
              <a:spcBef>
                <a:spcPts val="1200"/>
              </a:spcBef>
              <a:spcAft>
                <a:spcPts val="0"/>
              </a:spcAft>
              <a:buNone/>
            </a:pPr>
            <a:r>
              <a:rPr lang="en"/>
              <a:t>Remember to think about:</a:t>
            </a:r>
            <a:endParaRPr/>
          </a:p>
          <a:p>
            <a:pPr indent="0" lvl="0" marL="0" rtl="0" algn="l">
              <a:spcBef>
                <a:spcPts val="1200"/>
              </a:spcBef>
              <a:spcAft>
                <a:spcPts val="0"/>
              </a:spcAft>
              <a:buNone/>
            </a:pPr>
            <a:r>
              <a:rPr lang="en"/>
              <a:t>1) What do you want to repeat each time?</a:t>
            </a:r>
            <a:endParaRPr/>
          </a:p>
          <a:p>
            <a:pPr indent="0" lvl="0" marL="0" rtl="0" algn="l">
              <a:spcBef>
                <a:spcPts val="1200"/>
              </a:spcBef>
              <a:spcAft>
                <a:spcPts val="0"/>
              </a:spcAft>
              <a:buNone/>
            </a:pPr>
            <a:r>
              <a:rPr lang="en"/>
              <a:t>2) What value do you want to change each time?</a:t>
            </a:r>
            <a:endParaRPr/>
          </a:p>
          <a:p>
            <a:pPr indent="0" lvl="0" marL="0" rtl="0" algn="l">
              <a:spcBef>
                <a:spcPts val="1200"/>
              </a:spcBef>
              <a:spcAft>
                <a:spcPts val="0"/>
              </a:spcAft>
              <a:buNone/>
            </a:pPr>
            <a:r>
              <a:rPr lang="en"/>
              <a:t>3) When do you want to stop looping?</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Tip: Be careful with the condition you use for your while loop, and make sure you increment your variable correctly - otherwise your while loop will get stuck running forever.</a:t>
            </a:r>
            <a:endParaRPr/>
          </a:p>
        </p:txBody>
      </p:sp>
      <p:pic>
        <p:nvPicPr>
          <p:cNvPr id="78" name="Google Shape;78;p15"/>
          <p:cNvPicPr preferRelativeResize="0"/>
          <p:nvPr/>
        </p:nvPicPr>
        <p:blipFill>
          <a:blip r:embed="rId3">
            <a:alphaModFix/>
          </a:blip>
          <a:stretch>
            <a:fillRect/>
          </a:stretch>
        </p:blipFill>
        <p:spPr>
          <a:xfrm>
            <a:off x="1556813" y="3771350"/>
            <a:ext cx="1462566" cy="904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A Loopy Ruler</a:t>
            </a:r>
            <a:endParaRPr/>
          </a:p>
        </p:txBody>
      </p:sp>
      <p:sp>
        <p:nvSpPr>
          <p:cNvPr id="84" name="Google Shape;84;p16"/>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loop for the side, too</a:t>
            </a:r>
            <a:endParaRPr/>
          </a:p>
        </p:txBody>
      </p:sp>
      <p:sp>
        <p:nvSpPr>
          <p:cNvPr id="85" name="Google Shape;85;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let's do the same for y, so that we have a ruler going down the left side of our canvas too! It should be very similar to the loop you have for the x.</a:t>
            </a:r>
            <a:endParaRPr/>
          </a:p>
        </p:txBody>
      </p:sp>
      <p:pic>
        <p:nvPicPr>
          <p:cNvPr id="86" name="Google Shape;86;p16"/>
          <p:cNvPicPr preferRelativeResize="0"/>
          <p:nvPr/>
        </p:nvPicPr>
        <p:blipFill>
          <a:blip r:embed="rId3">
            <a:alphaModFix/>
          </a:blip>
          <a:stretch>
            <a:fillRect/>
          </a:stretch>
        </p:blipFill>
        <p:spPr>
          <a:xfrm>
            <a:off x="1596363" y="3601125"/>
            <a:ext cx="1383463" cy="904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More While Loops: Balloon Hopper</a:t>
            </a:r>
            <a:endParaRPr/>
          </a:p>
        </p:txBody>
      </p:sp>
      <p:pic>
        <p:nvPicPr>
          <p:cNvPr descr="Sophia shows how to use a while loop to draw multiple shapes in a row.&#10;&#10;Practice this lesson yourself on KhanAcademy.org right now: &#10;https://www.khanacademy.org/computing/computer-programming/programming/looping/p/challenge-a-loopy-landscape?utm_source=YT&amp;utm_medium=Desc&amp;utm_campaign=computerprogramming&#10;&#10;Watch the next lesson: https://www.khanacademy.org/computing/computer-programming/programming/looping/p/for-loops-a-new-kind-of-loop?utm_source=YT&amp;utm_medium=Desc&amp;utm_campaign=computerprogramming&#10;&#10;Missed the previous lesson? https://www.khanacademy.org/computing/computer-programming/programming/looping/p/intro-to-while-loop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92" name="Google Shape;92;p17" title="More While Loops: Balloon Hopper | Computer Programming | Khan Academy">
            <a:hlinkClick r:id="rId3"/>
          </p:cNvPr>
          <p:cNvPicPr preferRelativeResize="0"/>
          <p:nvPr/>
        </p:nvPicPr>
        <p:blipFill>
          <a:blip r:embed="rId4">
            <a:alphaModFix/>
          </a:blip>
          <a:stretch>
            <a:fillRect/>
          </a:stretch>
        </p:blipFill>
        <p:spPr>
          <a:xfrm>
            <a:off x="2286000" y="5890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Practice</a:t>
            </a:r>
            <a:r>
              <a:rPr lang="en"/>
              <a:t>: A Loopy Landscape</a:t>
            </a:r>
            <a:endParaRPr/>
          </a:p>
        </p:txBody>
      </p:sp>
      <p:sp>
        <p:nvSpPr>
          <p:cNvPr id="98" name="Google Shape;98;p1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Use a variable for the x position</a:t>
            </a:r>
            <a:endParaRPr/>
          </a:p>
        </p:txBody>
      </p:sp>
      <p:sp>
        <p:nvSpPr>
          <p:cNvPr id="99" name="Google Shape;99;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In this challenge, you'll use your knowledge about while loops to fill the canvas with a beautiful landscape. As a first step, make a new variable and use it for the x position of the tree and grass images.</a:t>
            </a:r>
            <a:endParaRPr/>
          </a:p>
        </p:txBody>
      </p:sp>
      <p:pic>
        <p:nvPicPr>
          <p:cNvPr id="100" name="Google Shape;100;p18"/>
          <p:cNvPicPr preferRelativeResize="0"/>
          <p:nvPr/>
        </p:nvPicPr>
        <p:blipFill>
          <a:blip r:embed="rId3">
            <a:alphaModFix/>
          </a:blip>
          <a:stretch>
            <a:fillRect/>
          </a:stretch>
        </p:blipFill>
        <p:spPr>
          <a:xfrm>
            <a:off x="1407038" y="3556725"/>
            <a:ext cx="1762125" cy="752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Practice: A Loopy Landscape</a:t>
            </a:r>
            <a:endParaRPr/>
          </a:p>
        </p:txBody>
      </p:sp>
      <p:sp>
        <p:nvSpPr>
          <p:cNvPr id="106" name="Google Shape;106;p1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Use a while loop to change the x position</a:t>
            </a:r>
            <a:endParaRPr/>
          </a:p>
        </p:txBody>
      </p:sp>
      <p:sp>
        <p:nvSpPr>
          <p:cNvPr id="107" name="Google Shape;107;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0000" lnSpcReduction="20000"/>
          </a:bodyPr>
          <a:lstStyle/>
          <a:p>
            <a:pPr indent="0" lvl="0" marL="0" rtl="0" algn="l">
              <a:spcBef>
                <a:spcPts val="0"/>
              </a:spcBef>
              <a:spcAft>
                <a:spcPts val="0"/>
              </a:spcAft>
              <a:buNone/>
            </a:pPr>
            <a:r>
              <a:rPr lang="en"/>
              <a:t>You're ready to create your landscape. Use a while loop to draw grass and trees across the canvas, from left to right:</a:t>
            </a:r>
            <a:endParaRPr/>
          </a:p>
          <a:p>
            <a:pPr indent="0" lvl="0" marL="0" rtl="0" algn="l">
              <a:spcBef>
                <a:spcPts val="1200"/>
              </a:spcBef>
              <a:spcAft>
                <a:spcPts val="0"/>
              </a:spcAft>
              <a:buNone/>
            </a:pPr>
            <a:r>
              <a:rPr lang="en"/>
              <a:t>- Start off by making a while loop that draws the tree and the grass;</a:t>
            </a:r>
            <a:endParaRPr/>
          </a:p>
          <a:p>
            <a:pPr indent="0" lvl="0" marL="0" rtl="0" algn="l">
              <a:spcBef>
                <a:spcPts val="1200"/>
              </a:spcBef>
              <a:spcAft>
                <a:spcPts val="0"/>
              </a:spcAft>
              <a:buNone/>
            </a:pPr>
            <a:r>
              <a:rPr lang="en"/>
              <a:t>- Make sure your variable starts close to the left edge of the canvas;</a:t>
            </a:r>
            <a:endParaRPr/>
          </a:p>
          <a:p>
            <a:pPr indent="0" lvl="0" marL="0" rtl="0" algn="l">
              <a:spcBef>
                <a:spcPts val="1200"/>
              </a:spcBef>
              <a:spcAft>
                <a:spcPts val="0"/>
              </a:spcAft>
              <a:buNone/>
            </a:pPr>
            <a:r>
              <a:rPr lang="en"/>
              <a:t>- Increment the variable, so that each tree and grass patch is drawn close to the last;</a:t>
            </a:r>
            <a:endParaRPr/>
          </a:p>
          <a:p>
            <a:pPr indent="0" lvl="0" marL="0" rtl="0" algn="l">
              <a:spcBef>
                <a:spcPts val="1200"/>
              </a:spcBef>
              <a:spcAft>
                <a:spcPts val="0"/>
              </a:spcAft>
              <a:buNone/>
            </a:pPr>
            <a:r>
              <a:rPr lang="en"/>
              <a:t>- It should keep drawing while the x position variable is inside the canvas;</a:t>
            </a:r>
            <a:endParaRPr/>
          </a:p>
          <a:p>
            <a:pPr indent="0" lvl="0" marL="0" rtl="0" algn="l">
              <a:spcBef>
                <a:spcPts val="1200"/>
              </a:spcBef>
              <a:spcAft>
                <a:spcPts val="1200"/>
              </a:spcAft>
              <a:buNone/>
            </a:pPr>
            <a:r>
              <a:rPr lang="en"/>
              <a:t>Tip: Be careful with the condition of your while loop, and make sure you increment the variable properly inside it. Otherwise, your while loop will run forever and ever and ever...</a:t>
            </a:r>
            <a:endParaRPr/>
          </a:p>
        </p:txBody>
      </p:sp>
      <p:pic>
        <p:nvPicPr>
          <p:cNvPr id="108" name="Google Shape;108;p19"/>
          <p:cNvPicPr preferRelativeResize="0"/>
          <p:nvPr/>
        </p:nvPicPr>
        <p:blipFill>
          <a:blip r:embed="rId3">
            <a:alphaModFix/>
          </a:blip>
          <a:stretch>
            <a:fillRect/>
          </a:stretch>
        </p:blipFill>
        <p:spPr>
          <a:xfrm>
            <a:off x="1235575" y="3605563"/>
            <a:ext cx="2105025" cy="1381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For Loops! A New Kind of Loop</a:t>
            </a:r>
            <a:endParaRPr/>
          </a:p>
        </p:txBody>
      </p:sp>
      <p:pic>
        <p:nvPicPr>
          <p:cNvPr descr="Created by: sophia&#10;&#10;Practice this lesson yourself on KhanAcademy.org right now: &#10;https://www.khanacademy.org/computing/computer-programming/programming/looping/p/challenge-lined-paper?utm_source=YT&amp;utm_medium=Desc&amp;utm_campaign=computerprogramming&#10;&#10;Watch the next lesson: https://www.khanacademy.org/computing/computer-programming/programming/looping/p/nested-for-loops?utm_source=YT&amp;utm_medium=Desc&amp;utm_campaign=computerprogramming&#10;&#10;Missed the previous lesson? https://www.khanacademy.org/computing/computer-programming/programming/looping/p/more-while-loops-balloon-hopper?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14" name="Google Shape;114;p20" title="For Loops! A New Kind of Loop | Computer Programming | Khan Academy">
            <a:hlinkClick r:id="rId3"/>
          </p:cNvPr>
          <p:cNvPicPr preferRelativeResize="0"/>
          <p:nvPr/>
        </p:nvPicPr>
        <p:blipFill>
          <a:blip r:embed="rId4">
            <a:alphaModFix/>
          </a:blip>
          <a:stretch>
            <a:fillRect/>
          </a:stretch>
        </p:blipFill>
        <p:spPr>
          <a:xfrm>
            <a:off x="2286000" y="4706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Lined Paper</a:t>
            </a:r>
            <a:endParaRPr/>
          </a:p>
        </p:txBody>
      </p:sp>
      <p:sp>
        <p:nvSpPr>
          <p:cNvPr id="120" name="Google Shape;120;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Convert it to a for loop</a:t>
            </a:r>
            <a:endParaRPr/>
          </a:p>
        </p:txBody>
      </p:sp>
      <p:sp>
        <p:nvSpPr>
          <p:cNvPr id="121" name="Google Shape;121;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We used a while loop that draws 20 evenly spaced horizontal lines (lines that go from left to right) to draw lined paper.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want you to convert the while loop to a for loop.</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You may find it easier to complete this step if you comment out the provided while loop and use it as a guide to create your for loop.</a:t>
            </a:r>
            <a:endParaRPr/>
          </a:p>
        </p:txBody>
      </p:sp>
      <p:pic>
        <p:nvPicPr>
          <p:cNvPr id="122" name="Google Shape;122;p21"/>
          <p:cNvPicPr preferRelativeResize="0"/>
          <p:nvPr/>
        </p:nvPicPr>
        <p:blipFill>
          <a:blip r:embed="rId3">
            <a:alphaModFix/>
          </a:blip>
          <a:stretch>
            <a:fillRect/>
          </a:stretch>
        </p:blipFill>
        <p:spPr>
          <a:xfrm>
            <a:off x="1681975" y="3815750"/>
            <a:ext cx="1212238" cy="41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