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ae4d2b7e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ae4d2b7e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ae4d2b7e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ae4d2b7e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ae4d2b7e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ae4d2b7e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ae4d2b7e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ae4d2b7e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ae4d2b7e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ae4d2b7e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E: 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ae4d2b7e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ae4d2b7e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E: E, F: F,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ae4d2b7e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ae4d2b7e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E: 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ae4d2b7e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ae4d2b7e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oaj-uD-bGIY"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iR01DKCgaH8"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LCJFIl19pearId=magic-pear-shape-identifier" TargetMode="External"/><Relationship Id="rId5" Type="http://schemas.openxmlformats.org/officeDocument/2006/relationships/image" Target="../media/image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vaFE5cFlJVzRJVGp6bEswRDBadm9CUGh1VnE5dTMzVk45cHJXSUFLN3BFIiwiY29udGVudElkIjoiY3VzdG9tLXJlc3BvbnNlLW11bHRpcGxlQ2hvaWNlIiwic2xpZGVJZCI6ImcxMGFlNGQyYjdlZV8wXzk1IiwiY29udGVudEluc3RhbmNlSWQiOiIxb2hROXBZSVc0SVRqemxLMEQwWnZvQlBodVZxOXUzM1ZOOXByV0lBSzdwRS82MThlYjI1Ny01OGFmLTQ0NzItOTIyNy1mZTZkYWEwNjdkMzUifQ==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LCJFIiwiRiJdfQ==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vaFE5cFlJVzRJVGp6bEswRDBadm9CUGh1VnE5dTMzVk45cHJXSUFLN3BFIiwiY29udGVudElkIjoiY3VzdG9tLXJlc3BvbnNlLW11bHRpcGxlQ2hvaWNlIiwic2xpZGVJZCI6ImcxMGFlNGQyYjdlZV8wXzEwMiIsImNvbnRlbnRJbnN0YW5jZUlkIjoiMW9oUTlwWUlXNElUanpsSzBEMFp2b0JQaHVWcTl1MzNWTjlwcldJQUs3cEUvNGU2ZTA2MTktZjY3MC00MDA5LTk4NTItYWQxNjgxNTdhODNiIn0=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LCJFIl19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vaFE5cFlJVzRJVGp6bEswRDBadm9CUGh1VnE5dTMzVk45cHJXSUFLN3BFIiwiY29udGVudElkIjoiY3VzdG9tLXJlc3BvbnNlLW11bHRpcGxlQ2hvaWNlIiwic2xpZGVJZCI6ImcxMGFlNGQyYjdlZV8wXzEwOSIsImNvbnRlbnRJbnN0YW5jZUlkIjoiMW9oUTlwWUlXNElUanpsSzBEMFp2b0JQaHVWcTl1MzNWTjlwcldJQUs3cEUvMzdiZDZjZTEtZmQzZS00ZThiLWI5YWYtNTM3ZTE5MDAwZjAxIn0=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JuVOwU0RcdA"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JS and the DOM</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Putting JS in a webpage</a:t>
            </a:r>
            <a:endParaRPr/>
          </a:p>
        </p:txBody>
      </p:sp>
      <p:pic>
        <p:nvPicPr>
          <p:cNvPr descr="Created by: pamela (KA teacher)&#10;&#10;Practice this lesson yourself on KhanAcademy.org right now: &#10;https://www.khanacademy.org/computing/computer-programming/html-css-js/js-and-the-dom/p/challenge-a-scripted-script-tag?utm_source=YT&amp;utm_medium=Desc&amp;utm_campaign=computerprogramming&#10;&#10;Watch the next lesson: https://www.khanacademy.org/computing/computer-programming/html-css-js/js-and-the-dom/p/the-dom-document-object-model?utm_source=YT&amp;utm_medium=Desc&amp;utm_campaign=computerprogramming&#10;&#10;Missed the previous lesson? https://www.khanacademy.org/computing/computer-programming/html-css-js/html-css-js-intro/v/welcome-to-making-webpages-interactiv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Putting JS in a webpage | HTML/JS: Making webpages interactive | Computer Programming | Khan Academy">
            <a:hlinkClick r:id="rId3"/>
          </p:cNvPr>
          <p:cNvPicPr preferRelativeResize="0"/>
          <p:nvPr/>
        </p:nvPicPr>
        <p:blipFill>
          <a:blip r:embed="rId4">
            <a:alphaModFix/>
          </a:blip>
          <a:stretch>
            <a:fillRect/>
          </a:stretch>
        </p:blipFill>
        <p:spPr>
          <a:xfrm>
            <a:off x="2286000" y="7222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A scripted script tag</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a script tag</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has HTML tags and CSS, but no JS in it yet. Add a &lt;script&gt; tag to the bottom, so that you can manipulate the webpage with JS.</a:t>
            </a:r>
            <a:endParaRPr/>
          </a:p>
        </p:txBody>
      </p:sp>
      <p:pic>
        <p:nvPicPr>
          <p:cNvPr id="78" name="Google Shape;78;p15"/>
          <p:cNvPicPr preferRelativeResize="0"/>
          <p:nvPr/>
        </p:nvPicPr>
        <p:blipFill>
          <a:blip r:embed="rId3">
            <a:alphaModFix/>
          </a:blip>
          <a:stretch>
            <a:fillRect/>
          </a:stretch>
        </p:blipFill>
        <p:spPr>
          <a:xfrm>
            <a:off x="2009925" y="3837975"/>
            <a:ext cx="556347" cy="4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A scripted script tag</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Replace the webpage with JS</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Inside the &lt;script&gt; tag, use the line of code that we showed you to replace the contents of the webpage with a custom message instead - it can say whatever you want, as long as it's a few letters long. We'll explain more about how that line of code works in the next talk-through.</a:t>
            </a:r>
            <a:endParaRPr/>
          </a:p>
        </p:txBody>
      </p:sp>
      <p:pic>
        <p:nvPicPr>
          <p:cNvPr id="86" name="Google Shape;86;p16"/>
          <p:cNvPicPr preferRelativeResize="0"/>
          <p:nvPr/>
        </p:nvPicPr>
        <p:blipFill>
          <a:blip r:embed="rId3">
            <a:alphaModFix/>
          </a:blip>
          <a:stretch>
            <a:fillRect/>
          </a:stretch>
        </p:blipFill>
        <p:spPr>
          <a:xfrm>
            <a:off x="873638" y="3615925"/>
            <a:ext cx="2828925" cy="34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DOM (Document Object Model)</a:t>
            </a:r>
            <a:endParaRPr/>
          </a:p>
        </p:txBody>
      </p:sp>
      <p:pic>
        <p:nvPicPr>
          <p:cNvPr descr="Created by: pamela (KA teacher)&#10;&#10;Practice this lesson yourself on KhanAcademy.org right now: &#10;https://www.khanacademy.org/computing/computer-programming/html-css-js/js-and-the-dom/e/quiz--what-is-dom?utm_source=YT&amp;utm_medium=Desc&amp;utm_campaign=computerprogramming&#10;&#10;Watch the next lesson: https://www.khanacademy.org/computing/computer-programming/html-css-js/js-and-the-dom/v/debugging-webpages-with-the-browser-console?utm_source=YT&amp;utm_medium=Desc&amp;utm_campaign=computerprogramming&#10;&#10;Missed the previous lesson? https://www.khanacademy.org/computing/computer-programming/html-css-js/js-and-the-dom/p/putting-js-in-a-webpag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92" name="Google Shape;92;p17" title="The DOM (Document Object Model) | Computer Programming | Khan Academy">
            <a:hlinkClick r:id="rId3"/>
          </p:cNvPr>
          <p:cNvPicPr preferRelativeResize="0"/>
          <p:nvPr/>
        </p:nvPicPr>
        <p:blipFill>
          <a:blip r:embed="rId4">
            <a:alphaModFix/>
          </a:blip>
          <a:stretch>
            <a:fillRect/>
          </a:stretch>
        </p:blipFill>
        <p:spPr>
          <a:xfrm>
            <a:off x="2286000" y="804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sort of data type does the document variable store?</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3690925" y="1301638"/>
            <a:ext cx="1762125" cy="3267075"/>
          </a:xfrm>
          <a:prstGeom prst="rect">
            <a:avLst/>
          </a:prstGeom>
          <a:noFill/>
          <a:ln>
            <a:noFill/>
          </a:ln>
        </p:spPr>
      </p:pic>
      <p:pic>
        <p:nvPicPr>
          <p:cNvPr id="100" name="Google Shape;100;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01" name="Google Shape;101;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107970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When you're writing JS on a webpage, what is the name of the global variable that represents the DOM?</a:t>
            </a:r>
            <a:endParaRPr/>
          </a:p>
        </p:txBody>
      </p:sp>
      <p:pic>
        <p:nvPicPr>
          <p:cNvPr id="107" name="Google Shape;107;p19"/>
          <p:cNvPicPr preferRelativeResize="0"/>
          <p:nvPr/>
        </p:nvPicPr>
        <p:blipFill>
          <a:blip r:embed="rId3">
            <a:alphaModFix/>
          </a:blip>
          <a:stretch>
            <a:fillRect/>
          </a:stretch>
        </p:blipFill>
        <p:spPr>
          <a:xfrm>
            <a:off x="3705812" y="1583750"/>
            <a:ext cx="1732375" cy="3221850"/>
          </a:xfrm>
          <a:prstGeom prst="rect">
            <a:avLst/>
          </a:prstGeom>
          <a:noFill/>
          <a:ln>
            <a:noFill/>
          </a:ln>
        </p:spPr>
      </p:pic>
      <p:pic>
        <p:nvPicPr>
          <p:cNvPr id="108" name="Google Shape;108;p1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09" name="Google Shape;109;p1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Which of these lines of code would replace the content of a webpage with "Khaaaaan"?</a:t>
            </a:r>
            <a:endParaRPr/>
          </a:p>
        </p:txBody>
      </p:sp>
      <p:pic>
        <p:nvPicPr>
          <p:cNvPr id="115" name="Google Shape;115;p20"/>
          <p:cNvPicPr preferRelativeResize="0"/>
          <p:nvPr/>
        </p:nvPicPr>
        <p:blipFill>
          <a:blip r:embed="rId3">
            <a:alphaModFix/>
          </a:blip>
          <a:stretch>
            <a:fillRect/>
          </a:stretch>
        </p:blipFill>
        <p:spPr>
          <a:xfrm>
            <a:off x="2728913" y="1481550"/>
            <a:ext cx="3686175" cy="3267075"/>
          </a:xfrm>
          <a:prstGeom prst="rect">
            <a:avLst/>
          </a:prstGeom>
          <a:noFill/>
          <a:ln>
            <a:noFill/>
          </a:ln>
        </p:spPr>
      </p:pic>
      <p:pic>
        <p:nvPicPr>
          <p:cNvPr id="116" name="Google Shape;116;p2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17" name="Google Shape;117;p2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Debugging webpages with the browser console</a:t>
            </a:r>
            <a:endParaRPr/>
          </a:p>
        </p:txBody>
      </p:sp>
      <p:pic>
        <p:nvPicPr>
          <p:cNvPr descr="Learn how to debug in your webpages on Khan Academy using console.log() and the Chrome Developer Tools.&#10;&#10;Watch the next lesson: https://www.khanacademy.org/computing/computer-programming/html-css-js/html-js-dom-events/v/making-webpages-interactive-with-events?utm_source=YT&amp;utm_medium=Desc&amp;utm_campaign=computerprogramming &#10;&#10;Missed the previous lesson? https://www.khanacademy.org/computing/computer-programming/html-css-js/html-css-js-intro/v/welcome-to-making-webpages-interactive?utm_source=YT&amp;utm_medium=Desc&amp;utm_campaign=computerprogramming &#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Computer Programming  channel: https://www.youtube.com/channel/UCzYDKG5mmfPPIosXuQ1PvEA?sub_confirmation=1&#10;Subscribe to Khan Academy: https://www.youtube.com/subscription_center?add_user=khanacademy&#10;&#10;&#10;&#10;&#10;&#10;&#10;&#10;&#10;&#10;&#10;&#10;&#10;&#10;&#10;&#10;&#10;&#10;&#10;&#10;&#10;&#10;&#10;&#10;&#10;&#10;&#10;&#10;&#10;&#10;&#10;&quot;" id="123" name="Google Shape;123;p21" title="Debugging webpages with the browser console | Computer programming | Khan Academy">
            <a:hlinkClick r:id="rId3"/>
          </p:cNvPr>
          <p:cNvPicPr preferRelativeResize="0"/>
          <p:nvPr/>
        </p:nvPicPr>
        <p:blipFill>
          <a:blip r:embed="rId4">
            <a:alphaModFix/>
          </a:blip>
          <a:stretch>
            <a:fillRect/>
          </a:stretch>
        </p:blipFill>
        <p:spPr>
          <a:xfrm>
            <a:off x="2286000" y="529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