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8f201002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8f201002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8f201002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8f201002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8f201002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8f201002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8f201002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8f201002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8f201002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8f201002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8f201002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8f201002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8f201002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8f201002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8f201002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8f201002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8f201002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8f201002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8f201002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8f201002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f201002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f201002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8f201002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8f201002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8f201002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8f201002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8f201002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8f201002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f201002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f201002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8f201002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8f201002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8f201002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8f201002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8f201002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8f201002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8f201002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8f201002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8f201002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8f201002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8f201002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8f201002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www.youtube.com/watch?v=BvMNwOsoO88" TargetMode="Externa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www.youtube.com/watch?v=4mAO3TtbnOo" TargetMode="Externa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Kn291FDMjV4"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www.youtube.com/watch?v=6m5cydpucZc"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www.youtube.com/watch?v=dkKRu_vkK7Y" TargetMode="Externa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Dom Modification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Classification</a:t>
            </a:r>
            <a:endParaRPr/>
          </a:p>
        </p:txBody>
      </p:sp>
      <p:sp>
        <p:nvSpPr>
          <p:cNvPr id="119" name="Google Shape;119;p2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the classes</a:t>
            </a:r>
            <a:endParaRPr/>
          </a:p>
        </p:txBody>
      </p:sp>
      <p:sp>
        <p:nvSpPr>
          <p:cNvPr id="120" name="Google Shape;120;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displays a quiz about animal classification, with three possible answers. We've stored them into 3 variables and declared CSS rules for 2 classes at the top. Use JS to add the 'right-answer' class to rightAnswer and the 'wrong-answer' class to wrongAnswer1 and wrongAnswer2.</a:t>
            </a:r>
            <a:endParaRPr/>
          </a:p>
        </p:txBody>
      </p:sp>
      <p:pic>
        <p:nvPicPr>
          <p:cNvPr id="121" name="Google Shape;121;p22"/>
          <p:cNvPicPr preferRelativeResize="0"/>
          <p:nvPr/>
        </p:nvPicPr>
        <p:blipFill>
          <a:blip r:embed="rId3">
            <a:alphaModFix/>
          </a:blip>
          <a:stretch>
            <a:fillRect/>
          </a:stretch>
        </p:blipFill>
        <p:spPr>
          <a:xfrm>
            <a:off x="1832225" y="3904575"/>
            <a:ext cx="911739" cy="41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innerHTML and textContent</a:t>
            </a:r>
            <a:endParaRPr/>
          </a:p>
        </p:txBody>
      </p:sp>
      <p:pic>
        <p:nvPicPr>
          <p:cNvPr descr="Created by: pamela (KA teacher)&#10;&#10;Practice this lesson yourself on KhanAcademy.org right now: &#10;https://www.khanacademy.org/computing/computer-programming/html-css-js/html-js-dom-modification/p/challenge-the-inside-story?utm_source=YT&amp;utm_medium=Desc&amp;utm_campaign=computerprogramming&#10;&#10;Watch the next lesson: https://www.khanacademy.org/computing/computer-programming/html-css-js/html-js-dom-modification/p/creating-elements-from-scratch?utm_source=YT&amp;utm_medium=Desc&amp;utm_campaign=computerprogramming&#10;&#10;Missed the previous lesson? https://www.khanacademy.org/computing/computer-programming/html-css-js/html-js-dom-modification/p/changing-css-class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27" name="Google Shape;127;p23" title="Setting innerHTML and textContent | Computer Programming | Khan Academy">
            <a:hlinkClick r:id="rId3"/>
          </p:cNvPr>
          <p:cNvPicPr preferRelativeResize="0"/>
          <p:nvPr/>
        </p:nvPicPr>
        <p:blipFill>
          <a:blip r:embed="rId4">
            <a:alphaModFix/>
          </a:blip>
          <a:stretch>
            <a:fillRect/>
          </a:stretch>
        </p:blipFill>
        <p:spPr>
          <a:xfrm>
            <a:off x="2286000" y="574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The inside story</a:t>
            </a:r>
            <a:endParaRPr/>
          </a:p>
        </p:txBody>
      </p:sp>
      <p:sp>
        <p:nvSpPr>
          <p:cNvPr id="133" name="Google Shape;133;p2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does Oh Noes say?</a:t>
            </a:r>
            <a:endParaRPr/>
          </a:p>
        </p:txBody>
      </p:sp>
      <p:sp>
        <p:nvSpPr>
          <p:cNvPr id="134" name="Google Shape;134;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is an inside story about the true feelings of Oh Noes and Winston, and in this challenge, you'll fill in the crucial lines. For this first step, use innerHTML to set what Oh Noes says, and include a strong or em tag somewhere in it.</a:t>
            </a:r>
            <a:endParaRPr/>
          </a:p>
        </p:txBody>
      </p:sp>
      <p:pic>
        <p:nvPicPr>
          <p:cNvPr id="135" name="Google Shape;135;p24"/>
          <p:cNvPicPr preferRelativeResize="0"/>
          <p:nvPr/>
        </p:nvPicPr>
        <p:blipFill>
          <a:blip r:embed="rId3">
            <a:alphaModFix/>
          </a:blip>
          <a:stretch>
            <a:fillRect/>
          </a:stretch>
        </p:blipFill>
        <p:spPr>
          <a:xfrm>
            <a:off x="1649925" y="3778775"/>
            <a:ext cx="1276350" cy="31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The inside story</a:t>
            </a:r>
            <a:endParaRPr/>
          </a:p>
        </p:txBody>
      </p:sp>
      <p:sp>
        <p:nvSpPr>
          <p:cNvPr id="141" name="Google Shape;141;p2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does Oh Noes say?</a:t>
            </a:r>
            <a:endParaRPr/>
          </a:p>
        </p:txBody>
      </p:sp>
      <p:sp>
        <p:nvSpPr>
          <p:cNvPr id="142" name="Google Shape;142;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In this step, use textContent to show what Winston says - make sure you don't include any HTML tags in it.</a:t>
            </a:r>
            <a:endParaRPr/>
          </a:p>
        </p:txBody>
      </p:sp>
      <p:pic>
        <p:nvPicPr>
          <p:cNvPr id="143" name="Google Shape;143;p25"/>
          <p:cNvPicPr preferRelativeResize="0"/>
          <p:nvPr/>
        </p:nvPicPr>
        <p:blipFill>
          <a:blip r:embed="rId3">
            <a:alphaModFix/>
          </a:blip>
          <a:stretch>
            <a:fillRect/>
          </a:stretch>
        </p:blipFill>
        <p:spPr>
          <a:xfrm>
            <a:off x="1673738" y="3934175"/>
            <a:ext cx="1228725" cy="26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Creating elements from scratch</a:t>
            </a:r>
            <a:endParaRPr/>
          </a:p>
        </p:txBody>
      </p:sp>
      <p:pic>
        <p:nvPicPr>
          <p:cNvPr descr="Created by: pamela (KA teacher)&#10;&#10;Practice this lesson yourself on KhanAcademy.org right now: &#10;https://www.khanacademy.org/computing/computer-programming/html-css-js/html-js-dom-modification/p/challenge-create-a-solar-system?utm_source=YT&amp;utm_medium=Desc&amp;utm_campaign=computerprogramming&#10;&#10;Watch the next lesson: https://www.khanacademy.org/computing/computer-programming/html-js-jquery/jquery-intro/v/jquery-meet-the-inventor?utm_source=YT&amp;utm_medium=Desc&amp;utm_campaign=computerprogramming&#10;&#10;Missed the previous lesson? https://www.khanacademy.org/computing/computer-programming/html-css-js/html-js-dom-modification/p/setting-innerhtml-and-textcontent?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49" name="Google Shape;149;p26" title="Creating elements from scratch | Computer Programming | Khan Academy">
            <a:hlinkClick r:id="rId3"/>
          </p:cNvPr>
          <p:cNvPicPr preferRelativeResize="0"/>
          <p:nvPr/>
        </p:nvPicPr>
        <p:blipFill>
          <a:blip r:embed="rId4">
            <a:alphaModFix/>
          </a:blip>
          <a:stretch>
            <a:fillRect/>
          </a:stretch>
        </p:blipFill>
        <p:spPr>
          <a:xfrm>
            <a:off x="2286000" y="611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Create a solar system</a:t>
            </a:r>
            <a:endParaRPr/>
          </a:p>
        </p:txBody>
      </p:sp>
      <p:sp>
        <p:nvSpPr>
          <p:cNvPr id="155" name="Google Shape;155;p2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Create a planet</a:t>
            </a:r>
            <a:endParaRPr/>
          </a:p>
        </p:txBody>
      </p:sp>
      <p:sp>
        <p:nvSpPr>
          <p:cNvPr id="156" name="Google Shape;156;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is just a blank universe, and you'll fill it with planets and moons in this challenge. In this first step, use JavaScript to create a div using createElement, assign it the 'planet' class, set a nice background color for it, and finally append it to the body.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Create a solar system</a:t>
            </a:r>
            <a:endParaRPr/>
          </a:p>
        </p:txBody>
      </p:sp>
      <p:sp>
        <p:nvSpPr>
          <p:cNvPr id="162" name="Google Shape;162;p2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Create a moon</a:t>
            </a:r>
            <a:endParaRPr/>
          </a:p>
        </p:txBody>
      </p:sp>
      <p:sp>
        <p:nvSpPr>
          <p:cNvPr id="163" name="Google Shape;163;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In this step, create another div using createElement, assign it the 'moon' class, and append it to the planet that you just created. When you're done, feel free to add many more planets and moons!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 DOM modification techniques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Modifying attributes</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You can set an attribute on an element by setting the property of the same name. For example, to change the src of an &lt;img&gt;:</a:t>
            </a:r>
            <a:endParaRPr/>
          </a:p>
          <a:p>
            <a:pPr indent="0" lvl="0" marL="457200" rtl="0" algn="l">
              <a:spcBef>
                <a:spcPts val="1200"/>
              </a:spcBef>
              <a:spcAft>
                <a:spcPts val="0"/>
              </a:spcAft>
              <a:buNone/>
            </a:pPr>
            <a:r>
              <a:rPr i="1" lang="en"/>
              <a:t>imgEl.src = "http://www.dogs.com/dog.gif";</a:t>
            </a:r>
            <a:endParaRPr i="1"/>
          </a:p>
          <a:p>
            <a:pPr indent="0" lvl="0" marL="0" rtl="0" algn="l">
              <a:spcBef>
                <a:spcPts val="1200"/>
              </a:spcBef>
              <a:spcAft>
                <a:spcPts val="0"/>
              </a:spcAft>
              <a:buNone/>
            </a:pPr>
            <a:r>
              <a:rPr lang="en"/>
              <a:t>In addition, you can also use the setAttribute method, like so:</a:t>
            </a:r>
            <a:endParaRPr/>
          </a:p>
          <a:p>
            <a:pPr indent="0" lvl="0" marL="457200" rtl="0" algn="l">
              <a:spcBef>
                <a:spcPts val="1200"/>
              </a:spcBef>
              <a:spcAft>
                <a:spcPts val="0"/>
              </a:spcAft>
              <a:buNone/>
            </a:pPr>
            <a:r>
              <a:rPr i="1" lang="en"/>
              <a:t>imgEl.setAttribute("src", "http://www.dogs.com/dog.gif");</a:t>
            </a:r>
            <a:endParaRPr i="1"/>
          </a:p>
          <a:p>
            <a:pPr indent="0" lvl="0" marL="0" rtl="0" algn="l">
              <a:spcBef>
                <a:spcPts val="1200"/>
              </a:spcBef>
              <a:spcAft>
                <a:spcPts val="0"/>
              </a:spcAft>
              <a:buNone/>
            </a:pPr>
            <a:r>
              <a:rPr lang="en"/>
              <a:t>If you want to remove an attribute, you should do that with removeAttribute - like to remove the disabled attribute off a button, effectively enabling it:</a:t>
            </a:r>
            <a:endParaRPr/>
          </a:p>
          <a:p>
            <a:pPr indent="0" lvl="0" marL="457200" rtl="0" algn="l">
              <a:spcBef>
                <a:spcPts val="1200"/>
              </a:spcBef>
              <a:spcAft>
                <a:spcPts val="1200"/>
              </a:spcAft>
              <a:buNone/>
            </a:pPr>
            <a:r>
              <a:rPr i="1" lang="en"/>
              <a:t>imgEl.removeAttribute("disabled");</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Modifying styles</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can change styles just like how you change attributes, by accessing the style property of the element, and setting the corresponding property. For example, to change the color:</a:t>
            </a:r>
            <a:endParaRPr/>
          </a:p>
          <a:p>
            <a:pPr indent="0" lvl="0" marL="457200" rtl="0" algn="l">
              <a:spcBef>
                <a:spcPts val="1200"/>
              </a:spcBef>
              <a:spcAft>
                <a:spcPts val="0"/>
              </a:spcAft>
              <a:buNone/>
            </a:pPr>
            <a:r>
              <a:rPr i="1" lang="en"/>
              <a:t>headingEl.style.color = "hotpink";</a:t>
            </a:r>
            <a:endParaRPr i="1"/>
          </a:p>
          <a:p>
            <a:pPr indent="0" lvl="0" marL="0" rtl="0" algn="l">
              <a:spcBef>
                <a:spcPts val="1200"/>
              </a:spcBef>
              <a:spcAft>
                <a:spcPts val="0"/>
              </a:spcAft>
              <a:buNone/>
            </a:pPr>
            <a:r>
              <a:rPr lang="en"/>
              <a:t>Remember to "camelCase" the multi-word CSS property names, since hyphens are not valid JS property names:</a:t>
            </a:r>
            <a:endParaRPr/>
          </a:p>
          <a:p>
            <a:pPr indent="0" lvl="0" marL="457200" rtl="0" algn="l">
              <a:spcBef>
                <a:spcPts val="1200"/>
              </a:spcBef>
              <a:spcAft>
                <a:spcPts val="1200"/>
              </a:spcAft>
              <a:buNone/>
            </a:pPr>
            <a:r>
              <a:rPr i="1" lang="en"/>
              <a:t>headingEl.style.backgroundColor = "salmon";</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Changing attributes</a:t>
            </a:r>
            <a:endParaRPr/>
          </a:p>
        </p:txBody>
      </p:sp>
      <p:pic>
        <p:nvPicPr>
          <p:cNvPr descr="Created by: pamela (KA teacher)&#10;&#10;Practice this lesson yourself on KhanAcademy.org right now: &#10;https://www.khanacademy.org/computing/computer-programming/html-css-js/html-js-dom-modification/p/challenge-avatar-attributes?utm_source=YT&amp;utm_medium=Desc&amp;utm_campaign=computerprogramming&#10;&#10;Watch the next lesson: https://www.khanacademy.org/computing/computer-programming/html-css-js/html-js-dom-modification/p/changing-styles?utm_source=YT&amp;utm_medium=Desc&amp;utm_campaign=computerprogramming&#10;&#10;Missed the previous lesson? https://www.khanacademy.org/computing/computer-programming/html-css-js/html-js-dom-access/p/finding-elements-by-css-selector?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61" name="Google Shape;61;p14" title="Changing attributes | HTML/JS: Making webpages interactive | Computer Programming | Khan Academy">
            <a:hlinkClick r:id="rId3"/>
          </p:cNvPr>
          <p:cNvPicPr preferRelativeResize="0"/>
          <p:nvPr/>
        </p:nvPicPr>
        <p:blipFill>
          <a:blip r:embed="rId4">
            <a:alphaModFix/>
          </a:blip>
          <a:stretch>
            <a:fillRect/>
          </a:stretch>
        </p:blipFill>
        <p:spPr>
          <a:xfrm>
            <a:off x="2286000" y="611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Modifying class names</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add a class to an element, you can set the className property:</a:t>
            </a:r>
            <a:endParaRPr/>
          </a:p>
          <a:p>
            <a:pPr indent="0" lvl="0" marL="457200" rtl="0" algn="l">
              <a:spcBef>
                <a:spcPts val="1200"/>
              </a:spcBef>
              <a:spcAft>
                <a:spcPts val="0"/>
              </a:spcAft>
              <a:buNone/>
            </a:pPr>
            <a:r>
              <a:rPr i="1" lang="en"/>
              <a:t>mainEl.className = "warning";</a:t>
            </a:r>
            <a:endParaRPr i="1"/>
          </a:p>
          <a:p>
            <a:pPr indent="0" lvl="0" marL="0" rtl="0" algn="l">
              <a:spcBef>
                <a:spcPts val="1200"/>
              </a:spcBef>
              <a:spcAft>
                <a:spcPts val="0"/>
              </a:spcAft>
              <a:buNone/>
            </a:pPr>
            <a:r>
              <a:rPr lang="en"/>
              <a:t>That will override any existing classes, so you should do this instead if you just want to add to the list of classes:</a:t>
            </a:r>
            <a:endParaRPr/>
          </a:p>
          <a:p>
            <a:pPr indent="0" lvl="0" marL="457200" rtl="0" algn="l">
              <a:spcBef>
                <a:spcPts val="1200"/>
              </a:spcBef>
              <a:spcAft>
                <a:spcPts val="0"/>
              </a:spcAft>
              <a:buNone/>
            </a:pPr>
            <a:r>
              <a:rPr i="1" lang="en"/>
              <a:t>mainEl.className += " warning";</a:t>
            </a:r>
            <a:endParaRPr i="1"/>
          </a:p>
          <a:p>
            <a:pPr indent="0" lvl="0" marL="0" rtl="0" algn="l">
              <a:spcBef>
                <a:spcPts val="1200"/>
              </a:spcBef>
              <a:spcAft>
                <a:spcPts val="0"/>
              </a:spcAft>
              <a:buNone/>
            </a:pPr>
            <a:r>
              <a:rPr lang="en"/>
              <a:t>In newer browsers, you can use the classList functionality instead:</a:t>
            </a:r>
            <a:endParaRPr/>
          </a:p>
          <a:p>
            <a:pPr indent="0" lvl="0" marL="457200" rtl="0" algn="l">
              <a:spcBef>
                <a:spcPts val="1200"/>
              </a:spcBef>
              <a:spcAft>
                <a:spcPts val="1200"/>
              </a:spcAft>
              <a:buNone/>
            </a:pPr>
            <a:r>
              <a:rPr i="1" lang="en"/>
              <a:t>mainEl.classList.add("warning");</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Modifying inner HTML / text</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completely replace the contents of an element with an arbitrary string of HTML, use innerHTML:</a:t>
            </a:r>
            <a:endParaRPr/>
          </a:p>
          <a:p>
            <a:pPr indent="0" lvl="0" marL="457200" rtl="0" algn="l">
              <a:spcBef>
                <a:spcPts val="1200"/>
              </a:spcBef>
              <a:spcAft>
                <a:spcPts val="0"/>
              </a:spcAft>
              <a:buNone/>
            </a:pPr>
            <a:r>
              <a:rPr i="1" lang="en"/>
              <a:t>mainEl.innerHTML = "cats are the &lt;strong&gt;cutest&lt;/strong&gt;";</a:t>
            </a:r>
            <a:endParaRPr i="1"/>
          </a:p>
          <a:p>
            <a:pPr indent="0" lvl="0" marL="0" rtl="0" algn="l">
              <a:spcBef>
                <a:spcPts val="1200"/>
              </a:spcBef>
              <a:spcAft>
                <a:spcPts val="0"/>
              </a:spcAft>
              <a:buNone/>
            </a:pPr>
            <a:r>
              <a:rPr lang="en"/>
              <a:t>If you don't need to pass in HTML tags, you should use textContent instead:</a:t>
            </a:r>
            <a:endParaRPr/>
          </a:p>
          <a:p>
            <a:pPr indent="0" lvl="0" marL="457200" rtl="0" algn="l">
              <a:spcBef>
                <a:spcPts val="1200"/>
              </a:spcBef>
              <a:spcAft>
                <a:spcPts val="0"/>
              </a:spcAft>
              <a:buNone/>
            </a:pPr>
            <a:r>
              <a:rPr i="1" lang="en"/>
              <a:t>mainEl.textContent = "cats are the cutest";</a:t>
            </a:r>
            <a:endParaRPr i="1"/>
          </a:p>
          <a:p>
            <a:pPr indent="0" lvl="0" marL="0" rtl="0" algn="l">
              <a:spcBef>
                <a:spcPts val="1200"/>
              </a:spcBef>
              <a:spcAft>
                <a:spcPts val="1200"/>
              </a:spcAft>
              <a:buNone/>
            </a:pPr>
            <a:r>
              <a:rPr lang="en"/>
              <a:t>Generally, you should be careful when using either of these 2 properties, because they will also remove event listeners (which we teach in the next tutorial).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elements from scratch</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is a whole set of functions that you can use to create entirely new elements and add them to the page.</a:t>
            </a:r>
            <a:endParaRPr/>
          </a:p>
          <a:p>
            <a:pPr indent="0" lvl="0" marL="0" rtl="0" algn="l">
              <a:spcBef>
                <a:spcPts val="1200"/>
              </a:spcBef>
              <a:spcAft>
                <a:spcPts val="0"/>
              </a:spcAft>
              <a:buNone/>
            </a:pPr>
            <a:r>
              <a:rPr lang="en"/>
              <a:t>To create a new element, use the aptly named createElement:</a:t>
            </a:r>
            <a:endParaRPr/>
          </a:p>
          <a:p>
            <a:pPr indent="0" lvl="0" marL="457200" rtl="0" algn="l">
              <a:spcBef>
                <a:spcPts val="1200"/>
              </a:spcBef>
              <a:spcAft>
                <a:spcPts val="0"/>
              </a:spcAft>
              <a:buNone/>
            </a:pPr>
            <a:r>
              <a:rPr i="1" lang="en"/>
              <a:t>var imgEl = document.createElement("img");</a:t>
            </a:r>
            <a:endParaRPr i="1"/>
          </a:p>
          <a:p>
            <a:pPr indent="0" lvl="0" marL="0" rtl="0" algn="l">
              <a:spcBef>
                <a:spcPts val="1200"/>
              </a:spcBef>
              <a:spcAft>
                <a:spcPts val="0"/>
              </a:spcAft>
              <a:buNone/>
            </a:pPr>
            <a:r>
              <a:rPr lang="en"/>
              <a:t>To append it to the page, call appendChild on the target parent element:</a:t>
            </a:r>
            <a:endParaRPr/>
          </a:p>
          <a:p>
            <a:pPr indent="0" lvl="0" marL="457200" rtl="0" algn="l">
              <a:spcBef>
                <a:spcPts val="1200"/>
              </a:spcBef>
              <a:spcAft>
                <a:spcPts val="0"/>
              </a:spcAft>
              <a:buNone/>
            </a:pPr>
            <a:r>
              <a:rPr i="1" lang="en"/>
              <a:t>document.body.appendChild(imgEl);</a:t>
            </a:r>
            <a:endParaRPr i="1"/>
          </a:p>
          <a:p>
            <a:pPr indent="0" lvl="0" marL="0" rtl="0" algn="l">
              <a:spcBef>
                <a:spcPts val="1200"/>
              </a:spcBef>
              <a:spcAft>
                <a:spcPts val="1200"/>
              </a:spcAft>
              <a:buNone/>
            </a:pPr>
            <a:r>
              <a:rPr lang="en"/>
              <a:t>Similarly, you can also use insertBefore, replaceChild, removeChild, and insertAdjacentHTML.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Avatar attributes</a:t>
            </a:r>
            <a:endParaRPr/>
          </a:p>
        </p:txBody>
      </p:sp>
      <p:sp>
        <p:nvSpPr>
          <p:cNvPr id="67" name="Google Shape;67;p1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the avatar size</a:t>
            </a:r>
            <a:endParaRPr/>
          </a:p>
        </p:txBody>
      </p:sp>
      <p:sp>
        <p:nvSpPr>
          <p:cNvPr id="68" name="Google Shape;68;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displays a table of avatars, with a list of characteristics and images for each one. In this challenge, you'll change attributes of the images in JS. Using the variable that we've already created, use a for loop to iterate through the images and change the height attribute of each image. If you've done it right, you should see the images change size.</a:t>
            </a:r>
            <a:endParaRPr/>
          </a:p>
        </p:txBody>
      </p:sp>
      <p:pic>
        <p:nvPicPr>
          <p:cNvPr id="69" name="Google Shape;69;p15"/>
          <p:cNvPicPr preferRelativeResize="0"/>
          <p:nvPr/>
        </p:nvPicPr>
        <p:blipFill>
          <a:blip r:embed="rId3">
            <a:alphaModFix/>
          </a:blip>
          <a:stretch>
            <a:fillRect/>
          </a:stretch>
        </p:blipFill>
        <p:spPr>
          <a:xfrm>
            <a:off x="1242513" y="4074800"/>
            <a:ext cx="2091175" cy="41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Avatar attributes</a:t>
            </a:r>
            <a:endParaRPr/>
          </a:p>
        </p:txBody>
      </p:sp>
      <p:sp>
        <p:nvSpPr>
          <p:cNvPr id="75" name="Google Shape;75;p1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tooltips</a:t>
            </a:r>
            <a:endParaRPr/>
          </a:p>
        </p:txBody>
      </p:sp>
      <p:sp>
        <p:nvSpPr>
          <p:cNvPr id="76" name="Google Shape;7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Now, use JS to add 'tooltips' to each image. A tooltip is a little bit of text that shows up when you hover over an element. You can use the title attribute to set basic tooltips on HTML tags.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your for loop, set the title attribute of each image to the value of that image's alt attribute. You can test that it worked by hovering over the images after.</a:t>
            </a:r>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549788" y="3689950"/>
            <a:ext cx="3476625" cy="87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Changing styles</a:t>
            </a:r>
            <a:endParaRPr/>
          </a:p>
        </p:txBody>
      </p:sp>
      <p:pic>
        <p:nvPicPr>
          <p:cNvPr descr="Created by: pamela (KA teacher)&#10;&#10;Practice this lesson yourself on KhanAcademy.org right now: &#10;https://www.khanacademy.org/computing/computer-programming/html-css-js/html-js-dom-modification/p/challenge-style-guide?utm_source=YT&amp;utm_medium=Desc&amp;utm_campaign=computerprogramming&#10;&#10;Watch the next lesson: https://www.khanacademy.org/computing/computer-programming/html-css-js/html-js-dom-modification/p/changing-css-classes?utm_source=YT&amp;utm_medium=Desc&amp;utm_campaign=computerprogramming&#10;&#10;Missed the previous lesson? https://www.khanacademy.org/computing/computer-programming/html-css-js/html-js-dom-modification/p/changing-attribut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83" name="Google Shape;83;p17" title="Changing styles | HTML/JS: Making webpages interactive | Computer Programming | Khan Academy">
            <a:hlinkClick r:id="rId3"/>
          </p:cNvPr>
          <p:cNvPicPr preferRelativeResize="0"/>
          <p:nvPr/>
        </p:nvPicPr>
        <p:blipFill>
          <a:blip r:embed="rId4">
            <a:alphaModFix/>
          </a:blip>
          <a:stretch>
            <a:fillRect/>
          </a:stretch>
        </p:blipFill>
        <p:spPr>
          <a:xfrm>
            <a:off x="2286000" y="648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Style guide</a:t>
            </a:r>
            <a:endParaRPr/>
          </a:p>
        </p:txBody>
      </p:sp>
      <p:sp>
        <p:nvSpPr>
          <p:cNvPr id="89" name="Google Shape;89;p1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the color style</a:t>
            </a:r>
            <a:endParaRPr/>
          </a:p>
        </p:txBody>
      </p:sp>
      <p:sp>
        <p:nvSpPr>
          <p:cNvPr id="90" name="Google Shape;90;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is all about trendy styles, and you'll use JS to fill in the trends and style them with CSS properties. In this first step, use JS to set the innerHTML of colorEl to your favorite color, and then use JS to set a matching color property.</a:t>
            </a:r>
            <a:endParaRPr/>
          </a:p>
        </p:txBody>
      </p:sp>
      <p:pic>
        <p:nvPicPr>
          <p:cNvPr id="91" name="Google Shape;91;p18"/>
          <p:cNvPicPr preferRelativeResize="0"/>
          <p:nvPr/>
        </p:nvPicPr>
        <p:blipFill>
          <a:blip r:embed="rId3">
            <a:alphaModFix/>
          </a:blip>
          <a:stretch>
            <a:fillRect/>
          </a:stretch>
        </p:blipFill>
        <p:spPr>
          <a:xfrm>
            <a:off x="1649925" y="3978575"/>
            <a:ext cx="1276350" cy="39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Style guide</a:t>
            </a:r>
            <a:endParaRPr/>
          </a:p>
        </p:txBody>
      </p:sp>
      <p:sp>
        <p:nvSpPr>
          <p:cNvPr id="97" name="Google Shape;97;p1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the handwriting style</a:t>
            </a:r>
            <a:endParaRPr/>
          </a:p>
        </p:txBody>
      </p:sp>
      <p:sp>
        <p:nvSpPr>
          <p:cNvPr id="98" name="Google Shape;98;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use JS to set the text of handEl to your favorite celebrity's name and set a matching CSS font family property.</a:t>
            </a:r>
            <a:endParaRPr/>
          </a:p>
        </p:txBody>
      </p:sp>
      <p:pic>
        <p:nvPicPr>
          <p:cNvPr id="99" name="Google Shape;99;p19"/>
          <p:cNvPicPr preferRelativeResize="0"/>
          <p:nvPr/>
        </p:nvPicPr>
        <p:blipFill>
          <a:blip r:embed="rId3">
            <a:alphaModFix/>
          </a:blip>
          <a:stretch>
            <a:fillRect/>
          </a:stretch>
        </p:blipFill>
        <p:spPr>
          <a:xfrm>
            <a:off x="1721363" y="4038175"/>
            <a:ext cx="1133475" cy="39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Style guide</a:t>
            </a:r>
            <a:endParaRPr/>
          </a:p>
        </p:txBody>
      </p:sp>
      <p:sp>
        <p:nvSpPr>
          <p:cNvPr id="105" name="Google Shape;105;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the frame style</a:t>
            </a:r>
            <a:endParaRPr/>
          </a:p>
        </p:txBody>
      </p:sp>
      <p:sp>
        <p:nvSpPr>
          <p:cNvPr id="106" name="Google Shape;106;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Finally, use JS to set the border of frameEl to some style that you think looks good.</a:t>
            </a:r>
            <a:endParaRPr/>
          </a:p>
        </p:txBody>
      </p:sp>
      <p:pic>
        <p:nvPicPr>
          <p:cNvPr id="107" name="Google Shape;107;p20"/>
          <p:cNvPicPr preferRelativeResize="0"/>
          <p:nvPr/>
        </p:nvPicPr>
        <p:blipFill>
          <a:blip r:embed="rId3">
            <a:alphaModFix/>
          </a:blip>
          <a:stretch>
            <a:fillRect/>
          </a:stretch>
        </p:blipFill>
        <p:spPr>
          <a:xfrm>
            <a:off x="1607063" y="3904575"/>
            <a:ext cx="1362075" cy="41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Changing CSS classes</a:t>
            </a:r>
            <a:endParaRPr/>
          </a:p>
        </p:txBody>
      </p:sp>
      <p:pic>
        <p:nvPicPr>
          <p:cNvPr descr="Created by: pamela (KA teacher)&#10;&#10;Practice this lesson yourself on KhanAcademy.org right now: &#10;https://www.khanacademy.org/computing/computer-programming/html-css-js/html-js-dom-modification/p/challenge-classification?utm_source=YT&amp;utm_medium=Desc&amp;utm_campaign=computerprogramming&#10;&#10;Watch the next lesson: https://www.khanacademy.org/computing/computer-programming/html-css-js/html-js-dom-modification/p/setting-innerhtml-and-textcontent?utm_source=YT&amp;utm_medium=Desc&amp;utm_campaign=computerprogramming&#10;&#10;Missed the previous lesson? https://www.khanacademy.org/computing/computer-programming/html-css-js/html-js-dom-modification/p/changing-styl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3" name="Google Shape;113;p21" title="Changing CSS classes | HTML/JS: Making webpages interactive | Computer Programming | Khan Academy">
            <a:hlinkClick r:id="rId3"/>
          </p:cNvPr>
          <p:cNvPicPr preferRelativeResize="0"/>
          <p:nvPr/>
        </p:nvPicPr>
        <p:blipFill>
          <a:blip r:embed="rId4">
            <a:alphaModFix/>
          </a:blip>
          <a:stretch>
            <a:fillRect/>
          </a:stretch>
        </p:blipFill>
        <p:spPr>
          <a:xfrm>
            <a:off x="2286000" y="7444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