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522c8b8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522c8b8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5522c8b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5522c8b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522c8b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522c8b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522c8b8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522c8b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522c8b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522c8b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5522c8b8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5522c8b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522c8b8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522c8b8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xNRV1l0d1Ug"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p5js.org/reference/" TargetMode="External"/><Relationship Id="rId4" Type="http://schemas.openxmlformats.org/officeDocument/2006/relationships/hyperlink" Target="http://www.youtube.com/watch?v=If3KlMxbtcc" TargetMode="External"/><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Coloring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Coloring with code</a:t>
            </a:r>
            <a:endParaRPr/>
          </a:p>
        </p:txBody>
      </p:sp>
      <p:pic>
        <p:nvPicPr>
          <p:cNvPr descr="Learn how to color and add outlines to your drawings in with code (JavaScript and ProcessingJS).&#10;&#10;Practice this lesson yourself on KhanAcademy.org right now: &#10;https://www.khanacademy.org/computing/computer-programming/programming/coloring/p/challenge-sunny-snowy-day?utm_source=YT&amp;utm_medium=Desc&amp;utm_campaign=computerprogramming&#10;&#10;Watch the next lesson: https://www.khanacademy.org/computing/computer-programming/programming/coloring/v/the-power-of-the-docs?utm_source=YT&amp;utm_medium=Desc&amp;utm_campaign=computerprogramming&#10;&#10;Missed the previous lesson? https://www.khanacademy.org/computing/computer-programming/programming/drawing-basics/p/drawing-more-shapes-with-cod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Coloring with code | Computer Programming | Khan Academy">
            <a:hlinkClick r:id="rId3"/>
          </p:cNvPr>
          <p:cNvPicPr preferRelativeResize="0"/>
          <p:nvPr/>
        </p:nvPicPr>
        <p:blipFill>
          <a:blip r:embed="rId4">
            <a:alphaModFix/>
          </a:blip>
          <a:stretch>
            <a:fillRect/>
          </a:stretch>
        </p:blipFill>
        <p:spPr>
          <a:xfrm>
            <a:off x="2286000" y="744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Sunny snowy day</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Color the sky!</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We've drawn a snowman on a sunny day, and you'll add color to this drawing so that the snowman knows how sunny it really 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Start off by using the background() command to change the color of the sky (Blue might be a nice color to use).</a:t>
            </a:r>
            <a:endParaRPr/>
          </a:p>
        </p:txBody>
      </p:sp>
      <p:pic>
        <p:nvPicPr>
          <p:cNvPr id="78" name="Google Shape;78;p15"/>
          <p:cNvPicPr preferRelativeResize="0"/>
          <p:nvPr/>
        </p:nvPicPr>
        <p:blipFill>
          <a:blip r:embed="rId3">
            <a:alphaModFix/>
          </a:blip>
          <a:stretch>
            <a:fillRect/>
          </a:stretch>
        </p:blipFill>
        <p:spPr>
          <a:xfrm>
            <a:off x="1539509" y="3374722"/>
            <a:ext cx="1497175" cy="146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Sunny snowy day</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Color the ground!</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 the fill() command to change the color of the ground (Green might be a nice color to use).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Remember that, you'll need the fill() command to come before the rect() command that draws the ground. Don't worry if the color of the other shapes changes too, you'll fix them later!</a:t>
            </a:r>
            <a:endParaRPr/>
          </a:p>
        </p:txBody>
      </p:sp>
      <p:pic>
        <p:nvPicPr>
          <p:cNvPr id="86" name="Google Shape;86;p16"/>
          <p:cNvPicPr preferRelativeResize="0"/>
          <p:nvPr/>
        </p:nvPicPr>
        <p:blipFill>
          <a:blip r:embed="rId3">
            <a:alphaModFix/>
          </a:blip>
          <a:stretch>
            <a:fillRect/>
          </a:stretch>
        </p:blipFill>
        <p:spPr>
          <a:xfrm>
            <a:off x="1561335" y="3244423"/>
            <a:ext cx="1453525" cy="157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Sunny snowy day</a:t>
            </a:r>
            <a:endParaRPr/>
          </a:p>
        </p:txBody>
      </p:sp>
      <p:sp>
        <p:nvSpPr>
          <p:cNvPr id="92" name="Google Shape;92;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Color the sun!</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another fill() command to change the color of the sun (Orange or yellow might be nice colors to use). Don't worry if the color of the snowman changes too, you'll fix him next!</a:t>
            </a:r>
            <a:endParaRPr/>
          </a:p>
        </p:txBody>
      </p:sp>
      <p:pic>
        <p:nvPicPr>
          <p:cNvPr id="94" name="Google Shape;94;p17"/>
          <p:cNvPicPr preferRelativeResize="0"/>
          <p:nvPr/>
        </p:nvPicPr>
        <p:blipFill>
          <a:blip r:embed="rId3">
            <a:alphaModFix/>
          </a:blip>
          <a:stretch>
            <a:fillRect/>
          </a:stretch>
        </p:blipFill>
        <p:spPr>
          <a:xfrm>
            <a:off x="1772950" y="3633750"/>
            <a:ext cx="1030300" cy="128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Sunny snowy day</a:t>
            </a:r>
            <a:endParaRPr/>
          </a:p>
        </p:txBody>
      </p:sp>
      <p:sp>
        <p:nvSpPr>
          <p:cNvPr id="100" name="Google Shape;100;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about the snowman!?</a:t>
            </a:r>
            <a:endParaRPr/>
          </a:p>
        </p:txBody>
      </p:sp>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add another fill() command to change the color of the snowman (White might be a nice color to use). All three parts of the snowman's body should be one color, not three different colors, so you only need to add one fill() command for this step.</a:t>
            </a:r>
            <a:endParaRPr/>
          </a:p>
        </p:txBody>
      </p:sp>
      <p:pic>
        <p:nvPicPr>
          <p:cNvPr id="102" name="Google Shape;102;p18"/>
          <p:cNvPicPr preferRelativeResize="0"/>
          <p:nvPr/>
        </p:nvPicPr>
        <p:blipFill>
          <a:blip r:embed="rId3">
            <a:alphaModFix/>
          </a:blip>
          <a:stretch>
            <a:fillRect/>
          </a:stretch>
        </p:blipFill>
        <p:spPr>
          <a:xfrm>
            <a:off x="1743634" y="3375096"/>
            <a:ext cx="1088916" cy="134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Power of the Docs - </a:t>
            </a:r>
            <a:r>
              <a:rPr lang="en" u="sng">
                <a:solidFill>
                  <a:schemeClr val="hlink"/>
                </a:solidFill>
                <a:hlinkClick r:id="rId3"/>
              </a:rPr>
              <a:t>https://p5js.org/reference/</a:t>
            </a:r>
            <a:endParaRPr/>
          </a:p>
        </p:txBody>
      </p:sp>
      <p:pic>
        <p:nvPicPr>
          <p:cNvPr descr="Created by Pamela Fox.&#10;&#10;Watch the next lesson: https://www.khanacademy.org/computing/computer-programming/programming/good-practices/v/help-others-learn-programming?utm_source=YT&amp;utm_medium=Desc&amp;utm_campaign=computerprogramming &#10;&#10;Missed the previous lesson? https://www.khanacademy.org/computing/computer-programming/programming/intro-to-programming/v/programming-intro?utm_source=YT&amp;utm_medium=Desc&amp;utm_campaign=computerprogramming &#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108" name="Google Shape;108;p19" title="The Power of the Docs | Intro to JS: Drawing &amp; Animation | Computer programming | Khan Academy">
            <a:hlinkClick r:id="rId4"/>
          </p:cNvPr>
          <p:cNvPicPr preferRelativeResize="0"/>
          <p:nvPr/>
        </p:nvPicPr>
        <p:blipFill>
          <a:blip r:embed="rId5">
            <a:alphaModFix/>
          </a:blip>
          <a:stretch>
            <a:fillRect/>
          </a:stretch>
        </p:blipFill>
        <p:spPr>
          <a:xfrm>
            <a:off x="2286000" y="707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a:t>
            </a:r>
            <a:r>
              <a:rPr lang="en"/>
              <a:t>: What's for dinner?</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Now that you've learned how to draw and color shapes, use your skills to make something fun: dinner!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program below only includes a simple plate, it's up to you to put dinner on the plate. Use shapes like rect(), ellipse(), and triangle() to draw food on the plate. Use fill() and stroke() to color them. Don't remember how to use something? Check the "Documentation" tab and click for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you're done, show it to your friends and family. You can even offer to cook it for them tomorrow.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Don't want to make dinner? Draw some other meal instead.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