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39e85dd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39e85dd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839e85dd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839e85dd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39e85dd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839e85dd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39e85dd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839e85dd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39e85dd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39e85dd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839e85d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839e85d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839e85d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839e85d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39e85d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39e85d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839e85d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839e85d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839e85dd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839e85dd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39e85dd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39e85dd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39e85d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839e85d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39e85dd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839e85d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KpJ385shzgM"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dy1ySzc0UUFlTHRqQ29iSDZYNlFzSVlERVFxMmU4UkdqOExUX3pTS1FFIiwiY29udGVudElkIjoiY3VzdG9tLXJlc3BvbnNlLWZyZWVSZXNwb25zZS10ZXh0Iiwic2xpZGVJZCI6ImcxMDgzOWU4NWRkMl8wXzY5IiwiY29udGVudEluc3RhbmNlSWQiOiIxNXctcks3NFFBZUx0akNvYkg2WDZRc0lZREVRcTJlOFJHajhMVF96U0tRRS9hNWZhMjNiYS1kYjQ2LTQ4MWYtYWJmNC0xMzdlMDA5YzAxNzI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dy1ySzc0UUFlTHRqQ29iSDZYNlFzSVlERVFxMmU4UkdqOExUX3pTS1FFIiwiY29udGVudElkIjoiY3VzdG9tLXJlc3BvbnNlLWZyZWVSZXNwb25zZS10ZXh0Iiwic2xpZGVJZCI6ImcxMDgzOWU4NWRkMl8wXzc2IiwiY29udGVudEluc3RhbmNlSWQiOiIxNXctcks3NFFBZUx0akNvYkg2WDZRc0lZREVRcTJlOFJHajhMVF96U0tRRS9kZDdkZjA2NS0wZmM2LTQwODktOGFiZi1iMjI3NDNhNGNlN2I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dy1ySzc0UUFlTHRqQ29iSDZYNlFzSVlERVFxMmU4UkdqOExUX3pTS1FFIiwiY29udGVudElkIjoiY3VzdG9tLXJlc3BvbnNlLWZyZWVSZXNwb25zZS10ZXh0Iiwic2xpZGVJZCI6ImcxMDgzOWU4NWRkMl8wXzgzIiwiY29udGVudEluc3RhbmNlSWQiOiIxNXctcks3NFFBZUx0akNvYkg2WDZRc0lZREVRcTJlOFJHajhMVF96U0tRRS83NDliMjMwZS0zNjZkLTQyYjMtYWE5MC1lYmQ1MTlhNmMzZWI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dy1ySzc0UUFlTHRqQ29iSDZYNlFzSVlERVFxMmU4UkdqOExUX3pTS1FFIiwiY29udGVudElkIjoiY3VzdG9tLXJlc3BvbnNlLWZyZWVSZXNwb25zZS10ZXh0Iiwic2xpZGVJZCI6ImcxMDgzOWU4NWRkMl8wXzkwIiwiY29udGVudEluc3RhbmNlSWQiOiIxNXctcks3NFFBZUx0akNvYkg2WDZRc0lZREVRcTJlOFJHajhMVF96U0tRRS8zNjRmZDQ5Yy1mMGVlLTRhMWMtYWZjOS01NTRlODQ1NTA0NDQifQ==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wrtJ-KI6lL0"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Variables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Funky Frog</a:t>
            </a:r>
            <a:endParaRPr/>
          </a:p>
        </p:txBody>
      </p:sp>
      <p:sp>
        <p:nvSpPr>
          <p:cNvPr id="130" name="Google Shape;130;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mouth!</a:t>
            </a:r>
            <a:endParaRPr/>
          </a:p>
        </p:txBody>
      </p:sp>
      <p:sp>
        <p:nvSpPr>
          <p:cNvPr id="131" name="Google Shape;131;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Our frog has no mouth! Use the ellipse function to draw a wide mouth on the frog's face, centering the mouth at the same x and y as the face. Make it big enough to eat a lot of flies!</a:t>
            </a:r>
            <a:endParaRPr/>
          </a:p>
        </p:txBody>
      </p:sp>
      <p:pic>
        <p:nvPicPr>
          <p:cNvPr id="132" name="Google Shape;132;p22"/>
          <p:cNvPicPr preferRelativeResize="0"/>
          <p:nvPr/>
        </p:nvPicPr>
        <p:blipFill>
          <a:blip r:embed="rId3">
            <a:alphaModFix/>
          </a:blip>
          <a:stretch>
            <a:fillRect/>
          </a:stretch>
        </p:blipFill>
        <p:spPr>
          <a:xfrm>
            <a:off x="1378450" y="3333750"/>
            <a:ext cx="1819275"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Funky Frog</a:t>
            </a:r>
            <a:endParaRPr/>
          </a:p>
        </p:txBody>
      </p:sp>
      <p:sp>
        <p:nvSpPr>
          <p:cNvPr id="138" name="Google Shape;138;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eyes</a:t>
            </a:r>
            <a:endParaRPr/>
          </a:p>
        </p:txBody>
      </p:sp>
      <p:sp>
        <p:nvSpPr>
          <p:cNvPr id="139" name="Google Shape;13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The frog already has eyeballs, but no pupils. How will he find the tasty flies if he can't see them?? Draw them using two rectangles, and use the x and y coordinates to position them inside the eyeballs (adding or subtracting as necessary).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Hint</a:t>
            </a:r>
            <a:r>
              <a:rPr lang="en"/>
              <a:t>: Take a look at the code for the eyeballs and do something similar to position the pupils.</a:t>
            </a:r>
            <a:endParaRPr/>
          </a:p>
          <a:p>
            <a:pPr indent="0" lvl="0" marL="0" rtl="0" algn="l">
              <a:spcBef>
                <a:spcPts val="120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1159375" y="3279713"/>
            <a:ext cx="2257425" cy="178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Variables</a:t>
            </a:r>
            <a:endParaRPr/>
          </a:p>
        </p:txBody>
      </p:sp>
      <p:sp>
        <p:nvSpPr>
          <p:cNvPr id="146" name="Google Shape;14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what we covered in this tutorial on variables:</a:t>
            </a:r>
            <a:endParaRPr/>
          </a:p>
          <a:p>
            <a:pPr indent="0" lvl="0" marL="0" rtl="0" algn="l">
              <a:spcBef>
                <a:spcPts val="1200"/>
              </a:spcBef>
              <a:spcAft>
                <a:spcPts val="1200"/>
              </a:spcAft>
              <a:buNone/>
            </a:pPr>
            <a:r>
              <a:rPr lang="en"/>
              <a:t>A variable is a way to store values. To use a variable, we must both declare it—to let the program know about the variable—and then assign it—to let the program know what value we are storing in the variable.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Variables</a:t>
            </a:r>
            <a:endParaRPr/>
          </a:p>
        </p:txBody>
      </p:sp>
      <p:sp>
        <p:nvSpPr>
          <p:cNvPr id="152" name="Google Shape;15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Here's how we would declare a variable named "xPos":</a:t>
            </a:r>
            <a:endParaRPr/>
          </a:p>
          <a:p>
            <a:pPr indent="0" lvl="0" marL="0" rtl="0" algn="l">
              <a:spcBef>
                <a:spcPts val="1200"/>
              </a:spcBef>
              <a:spcAft>
                <a:spcPts val="0"/>
              </a:spcAft>
              <a:buNone/>
            </a:pPr>
            <a:r>
              <a:rPr lang="en"/>
              <a:t>var xPos;</a:t>
            </a:r>
            <a:endParaRPr/>
          </a:p>
          <a:p>
            <a:pPr indent="0" lvl="0" marL="0" rtl="0" algn="l">
              <a:spcBef>
                <a:spcPts val="1200"/>
              </a:spcBef>
              <a:spcAft>
                <a:spcPts val="0"/>
              </a:spcAft>
              <a:buNone/>
            </a:pPr>
            <a:r>
              <a:rPr lang="en"/>
              <a:t>Now, we can assign xPos to hold the value 10:</a:t>
            </a:r>
            <a:endParaRPr/>
          </a:p>
          <a:p>
            <a:pPr indent="0" lvl="0" marL="0" rtl="0" algn="l">
              <a:spcBef>
                <a:spcPts val="1200"/>
              </a:spcBef>
              <a:spcAft>
                <a:spcPts val="0"/>
              </a:spcAft>
              <a:buNone/>
            </a:pPr>
            <a:r>
              <a:rPr lang="en"/>
              <a:t>xPos = 10;</a:t>
            </a:r>
            <a:endParaRPr/>
          </a:p>
          <a:p>
            <a:pPr indent="0" lvl="0" marL="0" rtl="0" algn="l">
              <a:spcBef>
                <a:spcPts val="1200"/>
              </a:spcBef>
              <a:spcAft>
                <a:spcPts val="0"/>
              </a:spcAft>
              <a:buNone/>
            </a:pPr>
            <a:r>
              <a:rPr lang="en"/>
              <a:t>If we want to—and we often do!—we can declare and assign in one statement:</a:t>
            </a:r>
            <a:endParaRPr/>
          </a:p>
          <a:p>
            <a:pPr indent="0" lvl="0" marL="0" rtl="0" algn="l">
              <a:spcBef>
                <a:spcPts val="1200"/>
              </a:spcBef>
              <a:spcAft>
                <a:spcPts val="0"/>
              </a:spcAft>
              <a:buNone/>
            </a:pPr>
            <a:r>
              <a:rPr lang="en"/>
              <a:t>var xPos = 10;</a:t>
            </a:r>
            <a:endParaRPr/>
          </a:p>
          <a:p>
            <a:pPr indent="0" lvl="0" marL="0" rtl="0" algn="l">
              <a:spcBef>
                <a:spcPts val="1200"/>
              </a:spcBef>
              <a:spcAft>
                <a:spcPts val="0"/>
              </a:spcAft>
              <a:buNone/>
            </a:pPr>
            <a:r>
              <a:rPr lang="en"/>
              <a:t>If, for some reason, we want to change the value of a variable later, we can re-assign it:</a:t>
            </a:r>
            <a:endParaRPr/>
          </a:p>
          <a:p>
            <a:pPr indent="0" lvl="0" marL="0" rtl="0" algn="l">
              <a:spcBef>
                <a:spcPts val="1200"/>
              </a:spcBef>
              <a:spcAft>
                <a:spcPts val="0"/>
              </a:spcAft>
              <a:buNone/>
            </a:pPr>
            <a:r>
              <a:rPr lang="en"/>
              <a:t>var xPos = 10;</a:t>
            </a:r>
            <a:endParaRPr/>
          </a:p>
          <a:p>
            <a:pPr indent="0" lvl="0" marL="0" rtl="0" algn="l">
              <a:spcBef>
                <a:spcPts val="1200"/>
              </a:spcBef>
              <a:spcAft>
                <a:spcPts val="0"/>
              </a:spcAft>
              <a:buNone/>
            </a:pPr>
            <a:r>
              <a:rPr lang="en"/>
              <a:t>// some time later ...</a:t>
            </a:r>
            <a:endParaRPr/>
          </a:p>
          <a:p>
            <a:pPr indent="0" lvl="0" marL="0" rtl="0" algn="l">
              <a:spcBef>
                <a:spcPts val="1200"/>
              </a:spcBef>
              <a:spcAft>
                <a:spcPts val="0"/>
              </a:spcAft>
              <a:buNone/>
            </a:pPr>
            <a:r>
              <a:rPr lang="en"/>
              <a:t>xPos = 20;</a:t>
            </a:r>
            <a:endParaRPr/>
          </a:p>
          <a:p>
            <a:pPr indent="0" lvl="0" marL="0" rtl="0" algn="l">
              <a:spcBef>
                <a:spcPts val="1200"/>
              </a:spcBef>
              <a:spcAft>
                <a:spcPts val="1200"/>
              </a:spcAft>
              <a:buNone/>
            </a:pPr>
            <a:r>
              <a:rPr lang="en"/>
              <a:t>We'll soon see why re-assignment can be useful when we want to animate our drawings.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Variables</a:t>
            </a:r>
            <a:endParaRPr/>
          </a:p>
        </p:txBody>
      </p:sp>
      <p:sp>
        <p:nvSpPr>
          <p:cNvPr id="158" name="Google Shape;158;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How can we pick names for our variables? For variables in JavaScript, follow these rules:</a:t>
            </a:r>
            <a:endParaRPr/>
          </a:p>
          <a:p>
            <a:pPr indent="-308610" lvl="0" marL="457200" rtl="0" algn="l">
              <a:spcBef>
                <a:spcPts val="1200"/>
              </a:spcBef>
              <a:spcAft>
                <a:spcPts val="0"/>
              </a:spcAft>
              <a:buSzPct val="100000"/>
              <a:buChar char="●"/>
            </a:pPr>
            <a:r>
              <a:rPr lang="en"/>
              <a:t>Variable names can begin with letters, or the symbols $ or _. They can only contain letters, numbers, $ and _.  They cannot begin with a number. "myVariable", "leaf_1", and "$money3" are all examples of valid variable names.</a:t>
            </a:r>
            <a:endParaRPr/>
          </a:p>
          <a:p>
            <a:pPr indent="-308610" lvl="0" marL="457200" rtl="0" algn="l">
              <a:spcBef>
                <a:spcPts val="0"/>
              </a:spcBef>
              <a:spcAft>
                <a:spcPts val="0"/>
              </a:spcAft>
              <a:buSzPct val="100000"/>
              <a:buChar char="●"/>
            </a:pPr>
            <a:r>
              <a:rPr lang="en"/>
              <a:t>Variable names are case sensitive, which means that "xPos" is different from "xpos", so make sure you are consistent.</a:t>
            </a:r>
            <a:endParaRPr/>
          </a:p>
          <a:p>
            <a:pPr indent="-308610" lvl="0" marL="457200" rtl="0" algn="l">
              <a:spcBef>
                <a:spcPts val="0"/>
              </a:spcBef>
              <a:spcAft>
                <a:spcPts val="0"/>
              </a:spcAft>
              <a:buSzPct val="100000"/>
              <a:buChar char="●"/>
            </a:pPr>
            <a:r>
              <a:rPr lang="en"/>
              <a:t>Variable names can't be the same as existing variable names, and there are a lot in our ProcessingJS programming environment. If you ever see an error pop up like "Read only!", try changing your variable name.</a:t>
            </a:r>
            <a:endParaRPr/>
          </a:p>
          <a:p>
            <a:pPr indent="-308610" lvl="0" marL="457200" rtl="0" algn="l">
              <a:spcBef>
                <a:spcPts val="0"/>
              </a:spcBef>
              <a:spcAft>
                <a:spcPts val="0"/>
              </a:spcAft>
              <a:buSzPct val="100000"/>
              <a:buChar char="●"/>
            </a:pPr>
            <a:r>
              <a:rPr lang="en"/>
              <a:t>Variable names should be clear and meaningful; for example, instead of "ts", use "toothSize".</a:t>
            </a:r>
            <a:endParaRPr/>
          </a:p>
          <a:p>
            <a:pPr indent="-308610" lvl="0" marL="457200" rtl="0" algn="l">
              <a:spcBef>
                <a:spcPts val="0"/>
              </a:spcBef>
              <a:spcAft>
                <a:spcPts val="0"/>
              </a:spcAft>
              <a:buSzPct val="100000"/>
              <a:buChar char="●"/>
            </a:pPr>
            <a:r>
              <a:rPr lang="en"/>
              <a:t>Variable names should use camel case for multiple words, like "toothSize" instead of "toothsize" or "tooth_size".</a:t>
            </a:r>
            <a:endParaRPr/>
          </a:p>
          <a:p>
            <a:pPr indent="0" lvl="0" marL="0" rtl="0" algn="l">
              <a:spcBef>
                <a:spcPts val="1200"/>
              </a:spcBef>
              <a:spcAft>
                <a:spcPts val="1200"/>
              </a:spcAft>
              <a:buNone/>
            </a:pPr>
            <a:r>
              <a:rPr lang="en"/>
              <a:t>We'll use variables a lot when we learn animation in the next tutorial, so ask questions here if you don't understand something about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pic>
        <p:nvPicPr>
          <p:cNvPr descr="Jessica explains how to use variables to hold on to a value to use later. Variables are an important part of programming, so pay close attention!&#10;&#10;Practice this lesson yourself on KhanAcademy.org right now: &#10;https://www.khanacademy.org/computing/computer-programming/programming/variables/e/exercise--intro-to-variables?utm_source=YT&amp;utm_medium=Desc&amp;utm_campaign=computerprogramming&#10;&#10;Watch the next lesson: https://www.khanacademy.org/computing/computer-programming/programming/variables/p/more-on-variables?utm_source=YT&amp;utm_medium=Desc&amp;utm_campaign=computerprogramming&#10;&#10;Missed the previous lesson? https://www.khanacademy.org/computing/computer-programming/programming/coloring/v/the-power-of-the-doc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Intro to Variables | Computer Programming | Khan Academy">
            <a:hlinkClick r:id="rId3"/>
          </p:cNvPr>
          <p:cNvPicPr preferRelativeResize="0"/>
          <p:nvPr/>
        </p:nvPicPr>
        <p:blipFill>
          <a:blip r:embed="rId4">
            <a:alphaModFix/>
          </a:blip>
          <a:stretch>
            <a:fillRect/>
          </a:stretch>
        </p:blipFill>
        <p:spPr>
          <a:xfrm>
            <a:off x="2286000" y="655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After running this code: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 x = 50;</a:t>
            </a:r>
            <a:endParaRPr/>
          </a:p>
          <a:p>
            <a:pPr indent="0" lvl="0" marL="0" rtl="0" algn="l">
              <a:spcBef>
                <a:spcPts val="1200"/>
              </a:spcBef>
              <a:spcAft>
                <a:spcPts val="0"/>
              </a:spcAft>
              <a:buNone/>
            </a:pPr>
            <a:r>
              <a:rPr lang="en"/>
              <a:t>var y = 15;</a:t>
            </a:r>
            <a:endParaRPr/>
          </a:p>
          <a:p>
            <a:pPr indent="0" lvl="0" marL="0" rtl="0" algn="l">
              <a:spcBef>
                <a:spcPts val="1200"/>
              </a:spcBef>
              <a:spcAft>
                <a:spcPts val="1200"/>
              </a:spcAft>
              <a:buNone/>
            </a:pPr>
            <a:r>
              <a:rPr lang="en"/>
              <a:t>What is the value of the y variable?</a:t>
            </a:r>
            <a:endParaRPr/>
          </a:p>
        </p:txBody>
      </p:sp>
      <p:pic>
        <p:nvPicPr>
          <p:cNvPr id="77" name="Google Shape;77;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8" name="Google Shape;78;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00"/>
              <a:t>In the following code, we define two variables, w and h, and use them to draw an ellipse and a rectangle:</a:t>
            </a:r>
            <a:endParaRPr sz="2300"/>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 w = 20;</a:t>
            </a:r>
            <a:endParaRPr/>
          </a:p>
          <a:p>
            <a:pPr indent="0" lvl="0" marL="0" rtl="0" algn="l">
              <a:spcBef>
                <a:spcPts val="1200"/>
              </a:spcBef>
              <a:spcAft>
                <a:spcPts val="0"/>
              </a:spcAft>
              <a:buNone/>
            </a:pPr>
            <a:r>
              <a:rPr lang="en"/>
              <a:t>var h = 15;</a:t>
            </a:r>
            <a:endParaRPr/>
          </a:p>
          <a:p>
            <a:pPr indent="0" lvl="0" marL="0" rtl="0" algn="l">
              <a:spcBef>
                <a:spcPts val="1200"/>
              </a:spcBef>
              <a:spcAft>
                <a:spcPts val="0"/>
              </a:spcAft>
              <a:buNone/>
            </a:pPr>
            <a:r>
              <a:rPr lang="en"/>
              <a:t>rect(10, 10, w, h);</a:t>
            </a:r>
            <a:endParaRPr/>
          </a:p>
          <a:p>
            <a:pPr indent="0" lvl="0" marL="0" rtl="0" algn="l">
              <a:spcBef>
                <a:spcPts val="1200"/>
              </a:spcBef>
              <a:spcAft>
                <a:spcPts val="0"/>
              </a:spcAft>
              <a:buNone/>
            </a:pPr>
            <a:r>
              <a:rPr lang="en"/>
              <a:t>ellipse(10, 10, w, h);</a:t>
            </a:r>
            <a:endParaRPr/>
          </a:p>
          <a:p>
            <a:pPr indent="0" lvl="0" marL="0" rtl="0" algn="l">
              <a:spcBef>
                <a:spcPts val="1200"/>
              </a:spcBef>
              <a:spcAft>
                <a:spcPts val="0"/>
              </a:spcAft>
              <a:buNone/>
            </a:pPr>
            <a:r>
              <a:rPr lang="en"/>
              <a:t>How tall is each one of the shapes?</a:t>
            </a:r>
            <a:endParaRPr/>
          </a:p>
          <a:p>
            <a:pPr indent="0" lvl="0" marL="0" rtl="0" algn="l">
              <a:spcBef>
                <a:spcPts val="1200"/>
              </a:spcBef>
              <a:spcAft>
                <a:spcPts val="1200"/>
              </a:spcAft>
              <a:buNone/>
            </a:pPr>
            <a:r>
              <a:t/>
            </a:r>
            <a:endParaRPr/>
          </a:p>
        </p:txBody>
      </p:sp>
      <p:pic>
        <p:nvPicPr>
          <p:cNvPr id="85" name="Google Shape;85;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6" name="Google Shape;86;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following code draws a face with a mouth (with no eyes!), using two variables:</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var faceS = 100;</a:t>
            </a:r>
            <a:endParaRPr/>
          </a:p>
          <a:p>
            <a:pPr indent="0" lvl="0" marL="0" rtl="0" algn="l">
              <a:spcBef>
                <a:spcPts val="1200"/>
              </a:spcBef>
              <a:spcAft>
                <a:spcPts val="0"/>
              </a:spcAft>
              <a:buNone/>
            </a:pPr>
            <a:r>
              <a:rPr lang="en"/>
              <a:t>var mouthS = 30;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ellipse(200, 200, faceS, faceS);</a:t>
            </a:r>
            <a:endParaRPr/>
          </a:p>
          <a:p>
            <a:pPr indent="0" lvl="0" marL="0" rtl="0" algn="l">
              <a:spcBef>
                <a:spcPts val="1200"/>
              </a:spcBef>
              <a:spcAft>
                <a:spcPts val="0"/>
              </a:spcAft>
              <a:buNone/>
            </a:pPr>
            <a:r>
              <a:rPr lang="en"/>
              <a:t>ellipse(200, 220, mouthS, mouthS);</a:t>
            </a:r>
            <a:endParaRPr/>
          </a:p>
          <a:p>
            <a:pPr indent="0" lvl="0" marL="0" rtl="0" algn="l">
              <a:spcBef>
                <a:spcPts val="1200"/>
              </a:spcBef>
              <a:spcAft>
                <a:spcPts val="0"/>
              </a:spcAft>
              <a:buNone/>
            </a:pPr>
            <a:r>
              <a:rPr lang="en"/>
              <a:t>How wide is the second ellipse that draws the mouth?</a:t>
            </a:r>
            <a:endParaRPr/>
          </a:p>
          <a:p>
            <a:pPr indent="0" lvl="0" marL="0" rtl="0" algn="l">
              <a:spcBef>
                <a:spcPts val="1200"/>
              </a:spcBef>
              <a:spcAft>
                <a:spcPts val="1200"/>
              </a:spcAft>
              <a:buNone/>
            </a:pPr>
            <a:r>
              <a:t/>
            </a:r>
            <a:endParaRPr/>
          </a:p>
        </p:txBody>
      </p:sp>
      <p:pic>
        <p:nvPicPr>
          <p:cNvPr id="93" name="Google Shape;93;p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4" name="Google Shape;94;p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 the following code, we define a variable and use it to draw a rectangle:</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 rectWidth = 20;</a:t>
            </a:r>
            <a:endParaRPr/>
          </a:p>
          <a:p>
            <a:pPr indent="0" lvl="0" marL="0" rtl="0" algn="l">
              <a:spcBef>
                <a:spcPts val="1200"/>
              </a:spcBef>
              <a:spcAft>
                <a:spcPts val="0"/>
              </a:spcAft>
              <a:buNone/>
            </a:pPr>
            <a:r>
              <a:rPr lang="en"/>
              <a:t>rect(10, 10, rectWidth, rectWidth);</a:t>
            </a:r>
            <a:endParaRPr/>
          </a:p>
          <a:p>
            <a:pPr indent="0" lvl="0" marL="0" rtl="0" algn="l">
              <a:spcBef>
                <a:spcPts val="1200"/>
              </a:spcBef>
              <a:spcAft>
                <a:spcPts val="0"/>
              </a:spcAft>
              <a:buNone/>
            </a:pPr>
            <a:r>
              <a:rPr lang="en"/>
              <a:t>How wide is the rectangle?</a:t>
            </a:r>
            <a:endParaRPr/>
          </a:p>
          <a:p>
            <a:pPr indent="0" lvl="0" marL="0" rtl="0" algn="l">
              <a:spcBef>
                <a:spcPts val="1200"/>
              </a:spcBef>
              <a:spcAft>
                <a:spcPts val="1200"/>
              </a:spcAft>
              <a:buNone/>
            </a:pPr>
            <a:r>
              <a:t/>
            </a:r>
            <a:endParaRPr/>
          </a:p>
        </p:txBody>
      </p:sp>
      <p:pic>
        <p:nvPicPr>
          <p:cNvPr id="101" name="Google Shape;101;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2" name="Google Shape;102;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Bucktooth Bunny</a:t>
            </a:r>
            <a:endParaRPr/>
          </a:p>
        </p:txBody>
      </p:sp>
      <p:sp>
        <p:nvSpPr>
          <p:cNvPr id="108" name="Google Shape;108;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eyes</a:t>
            </a:r>
            <a:endParaRPr/>
          </a:p>
        </p:txBody>
      </p:sp>
      <p:sp>
        <p:nvSpPr>
          <p:cNvPr id="109" name="Google Shape;10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Bucky's eyes are drawn as ellipses, and the last two numbers represent their width and height. Create a variable that stores the eye size and use that to change the size of both eyes. Once you've done that, have fun dragging the slider to make HUGE eyes and teeeeny tiny eyes.</a:t>
            </a:r>
            <a:endParaRPr/>
          </a:p>
        </p:txBody>
      </p:sp>
      <p:pic>
        <p:nvPicPr>
          <p:cNvPr id="110" name="Google Shape;110;p19"/>
          <p:cNvPicPr preferRelativeResize="0"/>
          <p:nvPr/>
        </p:nvPicPr>
        <p:blipFill>
          <a:blip r:embed="rId3">
            <a:alphaModFix/>
          </a:blip>
          <a:stretch>
            <a:fillRect/>
          </a:stretch>
        </p:blipFill>
        <p:spPr>
          <a:xfrm>
            <a:off x="1071725" y="4045175"/>
            <a:ext cx="2432739" cy="90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Bucktooth Bunny</a:t>
            </a:r>
            <a:endParaRPr/>
          </a:p>
        </p:txBody>
      </p:sp>
      <p:sp>
        <p:nvSpPr>
          <p:cNvPr id="116" name="Google Shape;116;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Longer teeth!</a:t>
            </a:r>
            <a:endParaRPr/>
          </a:p>
        </p:txBody>
      </p:sp>
      <p:sp>
        <p:nvSpPr>
          <p:cNvPr id="117" name="Google Shape;117;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Bucky's buckteeth are drawn as rectangles, and the last number is the height of the rectangle. Create a variable to store the length of the teeth so that you can change the length of both buckteeth at once.</a:t>
            </a:r>
            <a:endParaRPr/>
          </a:p>
        </p:txBody>
      </p:sp>
      <p:pic>
        <p:nvPicPr>
          <p:cNvPr id="118" name="Google Shape;118;p20"/>
          <p:cNvPicPr preferRelativeResize="0"/>
          <p:nvPr/>
        </p:nvPicPr>
        <p:blipFill>
          <a:blip r:embed="rId3">
            <a:alphaModFix/>
          </a:blip>
          <a:stretch>
            <a:fillRect/>
          </a:stretch>
        </p:blipFill>
        <p:spPr>
          <a:xfrm>
            <a:off x="1086700" y="3682550"/>
            <a:ext cx="2402788" cy="9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on Variables</a:t>
            </a:r>
            <a:endParaRPr/>
          </a:p>
        </p:txBody>
      </p:sp>
      <p:pic>
        <p:nvPicPr>
          <p:cNvPr descr="Jessica explains more important things you should know about using variables.&#10;&#10;Practice this lesson yourself on KhanAcademy.org right now: &#10;https://www.khanacademy.org/computing/computer-programming/programming/variables/p/challenge-funky-frog?utm_source=YT&amp;utm_medium=Desc&amp;utm_campaign=computerprogramming&#10;&#10;Watch the next lesson: https://www.khanacademy.org/computing/computer-programming/programming/animation-basics/p/making-animations?utm_source=YT&amp;utm_medium=Desc&amp;utm_campaign=computerprogramming&#10;&#10;Missed the previous lesson? https://www.khanacademy.org/computing/computer-programming/programming/variables/p/intro-to-variab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24" name="Google Shape;124;p21" title="More on Variables | Computer Programming | Khan Academy">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